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Artificiais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objetivo é identificar corretamente os dígitos de um conjunto de dados de dezenas de milhares de imagens manuscritas.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2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Dados: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264554"/>
            <a:ext cx="9602788" cy="5593446"/>
          </a:xfrm>
        </p:spPr>
        <p:txBody>
          <a:bodyPr>
            <a:noAutofit/>
          </a:bodyPr>
          <a:lstStyle/>
          <a:p>
            <a:r>
              <a:rPr lang="pt-BR" sz="1400" dirty="0"/>
              <a:t>Os arquivos de dados </a:t>
            </a:r>
            <a:r>
              <a:rPr lang="pt-BR" sz="1400" dirty="0" smtClean="0"/>
              <a:t>contêm </a:t>
            </a:r>
            <a:r>
              <a:rPr lang="pt-BR" sz="1400" dirty="0"/>
              <a:t>imagens em escala de cinza de dígitos desenhados à mão, de zero a nove</a:t>
            </a:r>
            <a:r>
              <a:rPr lang="pt-BR" sz="1400" dirty="0" smtClean="0"/>
              <a:t>.</a:t>
            </a:r>
            <a:endParaRPr lang="pt-BR" sz="1400" dirty="0"/>
          </a:p>
          <a:p>
            <a:r>
              <a:rPr lang="pt-BR" sz="1400" dirty="0"/>
              <a:t>Cada imagem tem 28 pixels de altura e 28 pixels de largura, totalizando 784 pixels no total. Cada pixel tem um único valor de pixel associado, indicando a claridade ou a escuridão desse pixel, com números mais altos significando mais escuros. Esse valor de pixel é um número inteiro entre 0 e 255, inclusive</a:t>
            </a:r>
            <a:r>
              <a:rPr lang="pt-BR" sz="1400" dirty="0" smtClean="0"/>
              <a:t>.</a:t>
            </a:r>
            <a:endParaRPr lang="pt-BR" sz="1400" dirty="0"/>
          </a:p>
          <a:p>
            <a:r>
              <a:rPr lang="pt-BR" sz="1400" dirty="0"/>
              <a:t>O conjunto de dados de treinamento </a:t>
            </a:r>
            <a:r>
              <a:rPr lang="pt-BR" sz="1400" dirty="0" smtClean="0"/>
              <a:t>possui </a:t>
            </a:r>
            <a:r>
              <a:rPr lang="pt-BR" sz="1400" dirty="0"/>
              <a:t>785 colunas. A primeira coluna, chamada "</a:t>
            </a:r>
            <a:r>
              <a:rPr lang="pt-BR" sz="1400" dirty="0" err="1"/>
              <a:t>label</a:t>
            </a:r>
            <a:r>
              <a:rPr lang="pt-BR" sz="1400" dirty="0"/>
              <a:t>", é o dígito que foi desenhado pelo usuário. O restante das colunas contém os valores de pixel da imagem associada</a:t>
            </a:r>
            <a:r>
              <a:rPr lang="pt-BR" sz="1400" dirty="0" smtClean="0"/>
              <a:t>.</a:t>
            </a:r>
            <a:endParaRPr lang="pt-BR" sz="1400" dirty="0"/>
          </a:p>
          <a:p>
            <a:r>
              <a:rPr lang="pt-BR" sz="1400" dirty="0"/>
              <a:t>Cada coluna de pixel no conjunto de treinamento tem um nome como </a:t>
            </a:r>
            <a:r>
              <a:rPr lang="pt-BR" sz="1400" dirty="0" err="1"/>
              <a:t>pixelx</a:t>
            </a:r>
            <a:r>
              <a:rPr lang="pt-BR" sz="1400" dirty="0"/>
              <a:t>, em que x é um número inteiro entre 0 e 783, inclusive. Para localizar esse pixel na imagem, suponha que decompusemos x como x = i * 28 + j, onde </a:t>
            </a:r>
            <a:r>
              <a:rPr lang="pt-BR" sz="1400" dirty="0" err="1"/>
              <a:t>iej</a:t>
            </a:r>
            <a:r>
              <a:rPr lang="pt-BR" sz="1400" dirty="0"/>
              <a:t> são números inteiros entre 0 e 27, inclusive. O </a:t>
            </a:r>
            <a:r>
              <a:rPr lang="pt-BR" sz="1400" dirty="0" err="1"/>
              <a:t>pixelx</a:t>
            </a:r>
            <a:r>
              <a:rPr lang="pt-BR" sz="1400" dirty="0"/>
              <a:t> está localizado na linha </a:t>
            </a:r>
            <a:r>
              <a:rPr lang="pt-BR" sz="1400" dirty="0" err="1"/>
              <a:t>ie</a:t>
            </a:r>
            <a:r>
              <a:rPr lang="pt-BR" sz="1400" dirty="0"/>
              <a:t> coluna j de uma matriz 28 x 28 (indexação por zero</a:t>
            </a:r>
            <a:r>
              <a:rPr lang="pt-BR" sz="1400" dirty="0" smtClean="0"/>
              <a:t>).</a:t>
            </a:r>
            <a:endParaRPr lang="pt-BR" sz="1400" dirty="0"/>
          </a:p>
          <a:p>
            <a:r>
              <a:rPr lang="pt-BR" sz="1400" dirty="0"/>
              <a:t>Por exemplo, pixel31 indica o pixel que está na quarta coluna da esquerda e a segunda linha da parte </a:t>
            </a:r>
            <a:r>
              <a:rPr lang="pt-BR" sz="1400" dirty="0" smtClean="0"/>
              <a:t>superior.</a:t>
            </a:r>
          </a:p>
          <a:p>
            <a:r>
              <a:rPr lang="pt-BR" sz="1400" dirty="0" smtClean="0"/>
              <a:t>Foi preciso criar a coluna </a:t>
            </a:r>
            <a:r>
              <a:rPr lang="pt-BR" sz="1400" dirty="0" err="1" smtClean="0"/>
              <a:t>label</a:t>
            </a:r>
            <a:r>
              <a:rPr lang="pt-BR" sz="1400" dirty="0" smtClean="0"/>
              <a:t> para o Orange saber oque precisa ser reconhecido.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775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178" y="1273939"/>
            <a:ext cx="67532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8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264555"/>
            <a:ext cx="2988134" cy="21179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794" y="2545445"/>
            <a:ext cx="6646533" cy="42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7484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</TotalTime>
  <Words>270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Cacho</vt:lpstr>
      <vt:lpstr>Redes Neurais Artificiais</vt:lpstr>
      <vt:lpstr>Objetivo:</vt:lpstr>
      <vt:lpstr>Dados:</vt:lpstr>
      <vt:lpstr>Estrutura:</vt:lpstr>
      <vt:lpstr>Resultado: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GONCALVES/LGESP R&amp;D MC SW(gustavo.goncalves@lge.com)</dc:creator>
  <cp:lastModifiedBy>GUSTAVO GONCALVES/LGESP R&amp;D MC SW(gustavo.goncalves@lge.com)</cp:lastModifiedBy>
  <cp:revision>8</cp:revision>
  <dcterms:created xsi:type="dcterms:W3CDTF">2019-09-23T12:42:12Z</dcterms:created>
  <dcterms:modified xsi:type="dcterms:W3CDTF">2019-09-23T16:29:35Z</dcterms:modified>
</cp:coreProperties>
</file>