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3"/>
    <p:sldId id="262" r:id="rId4"/>
    <p:sldId id="261" r:id="rId5"/>
    <p:sldId id="265" r:id="rId6"/>
    <p:sldId id="266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6" r:id="rId25"/>
    <p:sldId id="285" r:id="rId26"/>
    <p:sldId id="287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37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2"/>
        <p:guide pos="37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web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webp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web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web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web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93330" y="691769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10" y="7137400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4698365" y="8582660"/>
            <a:ext cx="214122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Dívidas</a:t>
            </a:r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Imagem 13"/>
          <p:cNvPicPr/>
          <p:nvPr/>
        </p:nvPicPr>
        <p:blipFill>
          <a:blip r:embed="rId7"/>
          <a:stretch>
            <a:fillRect/>
          </a:stretch>
        </p:blipFill>
        <p:spPr>
          <a:xfrm>
            <a:off x="1900555" y="9287510"/>
            <a:ext cx="1061085" cy="2397125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7"/>
          <a:stretch>
            <a:fillRect/>
          </a:stretch>
        </p:blipFill>
        <p:spPr>
          <a:xfrm>
            <a:off x="2898140" y="8581390"/>
            <a:ext cx="843280" cy="2007870"/>
          </a:xfrm>
          <a:prstGeom prst="rect">
            <a:avLst/>
          </a:prstGeom>
        </p:spPr>
      </p:pic>
      <p:sp>
        <p:nvSpPr>
          <p:cNvPr id="16" name="Caixa de Texto 15"/>
          <p:cNvSpPr txBox="1"/>
          <p:nvPr/>
        </p:nvSpPr>
        <p:spPr>
          <a:xfrm>
            <a:off x="4137025" y="9287510"/>
            <a:ext cx="3388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Necessidades</a:t>
            </a:r>
            <a:endParaRPr lang="pt-BR" altLang="en-US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Imagem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390650" y="8192135"/>
            <a:ext cx="657860" cy="1733550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256155" y="7818120"/>
            <a:ext cx="523875" cy="1240790"/>
          </a:xfrm>
          <a:prstGeom prst="rect">
            <a:avLst/>
          </a:prstGeom>
        </p:spPr>
      </p:pic>
      <p:sp>
        <p:nvSpPr>
          <p:cNvPr id="34" name="Caixa de Texto 33"/>
          <p:cNvSpPr txBox="1"/>
          <p:nvPr/>
        </p:nvSpPr>
        <p:spPr>
          <a:xfrm>
            <a:off x="3118485" y="2125345"/>
            <a:ext cx="5974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 Povo Carece de Educação Financeira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4939030" y="2907030"/>
            <a:ext cx="2192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Investimentos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939030" y="3429000"/>
            <a:ext cx="2192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Renda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4420235" y="3940175"/>
            <a:ext cx="3319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Cartão de Crédito</a:t>
            </a:r>
            <a:endParaRPr lang="pt-BR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8"/>
          <a:stretch>
            <a:fillRect/>
          </a:stretch>
        </p:blipFill>
        <p:spPr>
          <a:xfrm>
            <a:off x="2987675" y="7209155"/>
            <a:ext cx="5903595" cy="396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144520" y="2163445"/>
            <a:ext cx="5903595" cy="39630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3118485" y="3161665"/>
            <a:ext cx="5974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tendência é aumentar.</a:t>
            </a:r>
            <a:endParaRPr lang="pt-BR" altLang="en-US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70" y="6953250"/>
            <a:ext cx="3004820" cy="3462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8315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8315" y="432181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7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3890" y="432181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7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440817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7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440817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1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705" y="432181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470150"/>
            <a:ext cx="3004820" cy="34620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762125"/>
            <a:ext cx="1514475" cy="15049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4408170"/>
            <a:ext cx="1504950" cy="152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105" y="1838325"/>
            <a:ext cx="1476375" cy="142875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580" y="4408170"/>
            <a:ext cx="14859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4068445" y="120840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0" y="4449445"/>
            <a:ext cx="1507490" cy="173672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068445" y="2860675"/>
            <a:ext cx="4330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Trazer o Conhecimento para aqueles que precisam</a:t>
            </a:r>
            <a:endParaRPr lang="pt-BR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1276350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2683510"/>
            <a:ext cx="2764790" cy="3185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190" y="132651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985" y="2275205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55810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-442341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-9048750" y="2275205"/>
            <a:ext cx="895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A qualidade de vida de um país consegue ser determinada pelo seu grau de liberdade econômica, quanto maior a liberdade, menor o grau de desemprego e menos pobreza.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-7454900" y="3245485"/>
            <a:ext cx="646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Vista a situação, o Brasil é um país considerado “QUASE REPRIMIDO”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05" y="6952615"/>
            <a:ext cx="3969385" cy="17907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6858000"/>
            <a:ext cx="10734675" cy="135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1276350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Superações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95" y="4206240"/>
            <a:ext cx="1960880" cy="225933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3928745" y="2461895"/>
            <a:ext cx="433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Dinheiro nunca foi algo abundante</a:t>
            </a:r>
            <a:endParaRPr lang="pt-BR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1276350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Superações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3928745" y="2461895"/>
            <a:ext cx="433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Dinheiro nunca foi algo abundante</a:t>
            </a:r>
            <a:endParaRPr lang="pt-BR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933825" y="3097530"/>
            <a:ext cx="433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Jornada do Cotidiano</a:t>
            </a:r>
            <a:endParaRPr lang="pt-BR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Imagem 6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95" y="4206240"/>
            <a:ext cx="1960880" cy="225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Agradecimentos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Agradecimentos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2572385"/>
            <a:ext cx="3578860" cy="357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Agradecimentos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2572385"/>
            <a:ext cx="3578860" cy="3578860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20385" y="2284730"/>
            <a:ext cx="5778500" cy="398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2785" y="1276350"/>
            <a:ext cx="5721350" cy="1163320"/>
          </a:xfrm>
        </p:spPr>
        <p:txBody>
          <a:bodyPr>
            <a:normAutofit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Conclusão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Imagem 6" descr="touro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20" y="2837815"/>
            <a:ext cx="2773680" cy="3195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795145" y="2275205"/>
            <a:ext cx="895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A qualidade de vida de um país consegue ser determinada pelo seu grau de liberdade econômica, quanto maior a liberdade, menor o grau de desemprego e menos pobreza.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2664460" y="3202305"/>
            <a:ext cx="646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Vista a situação, o Brasil é um país considerado “QUASE REPRIMIDO”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041140"/>
            <a:ext cx="3969385" cy="1790700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7253605"/>
            <a:ext cx="4610100" cy="2955290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745" y="6924675"/>
            <a:ext cx="2628900" cy="3395980"/>
          </a:xfrm>
          <a:prstGeom prst="rect">
            <a:avLst/>
          </a:prstGeom>
        </p:spPr>
      </p:pic>
      <p:pic>
        <p:nvPicPr>
          <p:cNvPr id="19" name="Imagem 18" descr="logo_blaze-apostas-online_QQmdxz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7181215"/>
            <a:ext cx="3028315" cy="3028315"/>
          </a:xfrm>
          <a:prstGeom prst="rect">
            <a:avLst/>
          </a:prstGeom>
        </p:spPr>
      </p:pic>
      <p:sp>
        <p:nvSpPr>
          <p:cNvPr id="20" name="Caixa de Texto 19"/>
          <p:cNvSpPr txBox="1"/>
          <p:nvPr/>
        </p:nvSpPr>
        <p:spPr>
          <a:xfrm>
            <a:off x="1781810" y="1065212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4580890" y="1065212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8394700" y="1065974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983220" y="6851015"/>
            <a:ext cx="2628900" cy="3395980"/>
          </a:xfrm>
          <a:prstGeom prst="rect">
            <a:avLst/>
          </a:prstGeom>
        </p:spPr>
      </p:pic>
      <p:pic>
        <p:nvPicPr>
          <p:cNvPr id="12" name="Imagem 11" descr="logo_blaze-apostas-online_QQmdxz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6436995"/>
            <a:ext cx="3028315" cy="3028315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93315"/>
            <a:ext cx="4610100" cy="295529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495165" y="990790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8385175" y="1058608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983220" y="6851015"/>
            <a:ext cx="2628900" cy="3395980"/>
          </a:xfrm>
          <a:prstGeom prst="rect">
            <a:avLst/>
          </a:prstGeom>
        </p:spPr>
      </p:pic>
      <p:pic>
        <p:nvPicPr>
          <p:cNvPr id="12" name="Imagem 11" descr="logo_blaze-apostas-online_QQmdxz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2320290"/>
            <a:ext cx="3028315" cy="3028315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93315"/>
            <a:ext cx="4610100" cy="295529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495165" y="5791200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8385175" y="1058608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122285" y="2064385"/>
            <a:ext cx="2628900" cy="3395980"/>
          </a:xfrm>
          <a:prstGeom prst="rect">
            <a:avLst/>
          </a:prstGeom>
        </p:spPr>
      </p:pic>
      <p:pic>
        <p:nvPicPr>
          <p:cNvPr id="12" name="Imagem 11" descr="logo_blaze-apostas-online_QQmdxz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2320925"/>
            <a:ext cx="3028315" cy="3028315"/>
          </a:xfrm>
          <a:prstGeom prst="rect">
            <a:avLst/>
          </a:prstGeom>
        </p:spPr>
      </p:pic>
      <p:pic>
        <p:nvPicPr>
          <p:cNvPr id="13" name="Imagem 12" descr="os-golpes-mais-comuns-da-internet-blog-fortes-tecnologi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93315"/>
            <a:ext cx="4610100" cy="295529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1652270" y="579183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582160" y="579183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8524240" y="579945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8" name="Imagem 27"/>
          <p:cNvPicPr/>
          <p:nvPr/>
        </p:nvPicPr>
        <p:blipFill>
          <a:blip r:embed="rId5"/>
          <a:stretch>
            <a:fillRect/>
          </a:stretch>
        </p:blipFill>
        <p:spPr>
          <a:xfrm>
            <a:off x="2278380" y="8305800"/>
            <a:ext cx="1061085" cy="2397125"/>
          </a:xfrm>
          <a:prstGeom prst="rect">
            <a:avLst/>
          </a:prstGeom>
        </p:spPr>
      </p:pic>
      <p:pic>
        <p:nvPicPr>
          <p:cNvPr id="29" name="Imagem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275965" y="7599680"/>
            <a:ext cx="843280" cy="2007870"/>
          </a:xfrm>
          <a:prstGeom prst="rect">
            <a:avLst/>
          </a:prstGeom>
        </p:spPr>
      </p:pic>
      <p:pic>
        <p:nvPicPr>
          <p:cNvPr id="30" name="Imagem 29"/>
          <p:cNvPicPr/>
          <p:nvPr/>
        </p:nvPicPr>
        <p:blipFill>
          <a:blip r:embed="rId5"/>
          <a:stretch>
            <a:fillRect/>
          </a:stretch>
        </p:blipFill>
        <p:spPr>
          <a:xfrm>
            <a:off x="1768475" y="7210425"/>
            <a:ext cx="657860" cy="1733550"/>
          </a:xfrm>
          <a:prstGeom prst="rect">
            <a:avLst/>
          </a:prstGeom>
        </p:spPr>
      </p:pic>
      <p:pic>
        <p:nvPicPr>
          <p:cNvPr id="31" name="Imagem 30"/>
          <p:cNvPicPr/>
          <p:nvPr/>
        </p:nvPicPr>
        <p:blipFill>
          <a:blip r:embed="rId5"/>
          <a:stretch>
            <a:fillRect/>
          </a:stretch>
        </p:blipFill>
        <p:spPr>
          <a:xfrm>
            <a:off x="2633980" y="7065010"/>
            <a:ext cx="523875" cy="1240790"/>
          </a:xfrm>
          <a:prstGeom prst="rect">
            <a:avLst/>
          </a:prstGeom>
        </p:spPr>
      </p:pic>
      <p:pic>
        <p:nvPicPr>
          <p:cNvPr id="32" name="Imagem 31"/>
          <p:cNvPicPr/>
          <p:nvPr/>
        </p:nvPicPr>
        <p:blipFill>
          <a:blip r:embed="rId6"/>
          <a:stretch>
            <a:fillRect/>
          </a:stretch>
        </p:blipFill>
        <p:spPr>
          <a:xfrm>
            <a:off x="7503795" y="6846570"/>
            <a:ext cx="3223895" cy="3246755"/>
          </a:xfrm>
          <a:prstGeom prst="rect">
            <a:avLst/>
          </a:prstGeom>
        </p:spPr>
      </p:pic>
      <p:pic>
        <p:nvPicPr>
          <p:cNvPr id="33" name="Imagem 32" descr="1000_F_139408907_d4NgPwdDvg44W8K015a7kPLINZlHmz3G-removebg-previ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755" y="6089015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15" y="218821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35" y="1430655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7"/>
          <a:stretch>
            <a:fillRect/>
          </a:stretch>
        </p:blipFill>
        <p:spPr>
          <a:xfrm>
            <a:off x="2214880" y="3667125"/>
            <a:ext cx="1061085" cy="239712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/>
          <a:stretch>
            <a:fillRect/>
          </a:stretch>
        </p:blipFill>
        <p:spPr>
          <a:xfrm>
            <a:off x="3212465" y="2961005"/>
            <a:ext cx="843280" cy="2007870"/>
          </a:xfrm>
          <a:prstGeom prst="rect">
            <a:avLst/>
          </a:prstGeom>
        </p:spPr>
      </p:pic>
      <p:pic>
        <p:nvPicPr>
          <p:cNvPr id="28" name="Imagem 27"/>
          <p:cNvPicPr/>
          <p:nvPr/>
        </p:nvPicPr>
        <p:blipFill>
          <a:blip r:embed="rId7"/>
          <a:stretch>
            <a:fillRect/>
          </a:stretch>
        </p:blipFill>
        <p:spPr>
          <a:xfrm>
            <a:off x="1704975" y="2571750"/>
            <a:ext cx="657860" cy="1733550"/>
          </a:xfrm>
          <a:prstGeom prst="rect">
            <a:avLst/>
          </a:prstGeom>
        </p:spPr>
      </p:pic>
      <p:pic>
        <p:nvPicPr>
          <p:cNvPr id="29" name="Imagem 28"/>
          <p:cNvPicPr/>
          <p:nvPr/>
        </p:nvPicPr>
        <p:blipFill>
          <a:blip r:embed="rId7"/>
          <a:stretch>
            <a:fillRect/>
          </a:stretch>
        </p:blipFill>
        <p:spPr>
          <a:xfrm>
            <a:off x="2570480" y="2197735"/>
            <a:ext cx="523875" cy="124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15" y="218821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35" y="1430655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1078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Contexto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7"/>
          <a:stretch>
            <a:fillRect/>
          </a:stretch>
        </p:blipFill>
        <p:spPr>
          <a:xfrm>
            <a:off x="2214880" y="3667125"/>
            <a:ext cx="1061085" cy="239712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/>
          <a:stretch>
            <a:fillRect/>
          </a:stretch>
        </p:blipFill>
        <p:spPr>
          <a:xfrm>
            <a:off x="3212465" y="2961005"/>
            <a:ext cx="843280" cy="2007870"/>
          </a:xfrm>
          <a:prstGeom prst="rect">
            <a:avLst/>
          </a:prstGeom>
        </p:spPr>
      </p:pic>
      <p:pic>
        <p:nvPicPr>
          <p:cNvPr id="28" name="Imagem 27"/>
          <p:cNvPicPr/>
          <p:nvPr/>
        </p:nvPicPr>
        <p:blipFill>
          <a:blip r:embed="rId7"/>
          <a:stretch>
            <a:fillRect/>
          </a:stretch>
        </p:blipFill>
        <p:spPr>
          <a:xfrm>
            <a:off x="1704975" y="2571750"/>
            <a:ext cx="657860" cy="1733550"/>
          </a:xfrm>
          <a:prstGeom prst="rect">
            <a:avLst/>
          </a:prstGeom>
        </p:spPr>
      </p:pic>
      <p:pic>
        <p:nvPicPr>
          <p:cNvPr id="29" name="Imagem 28"/>
          <p:cNvPicPr/>
          <p:nvPr/>
        </p:nvPicPr>
        <p:blipFill>
          <a:blip r:embed="rId7"/>
          <a:stretch>
            <a:fillRect/>
          </a:stretch>
        </p:blipFill>
        <p:spPr>
          <a:xfrm>
            <a:off x="2570480" y="2197735"/>
            <a:ext cx="523875" cy="1240790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5012690" y="2875915"/>
            <a:ext cx="214122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Dívidas</a:t>
            </a:r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451350" y="3667125"/>
            <a:ext cx="3388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Necessidades</a:t>
            </a:r>
            <a:endParaRPr lang="pt-BR" altLang="en-US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93330" y="6917690"/>
            <a:ext cx="3223895" cy="3246755"/>
          </a:xfrm>
          <a:prstGeom prst="rect">
            <a:avLst/>
          </a:prstGeom>
        </p:spPr>
      </p:pic>
      <p:pic>
        <p:nvPicPr>
          <p:cNvPr id="22" name="Imagem 21" descr="1000_F_139408907_d4NgPwdDvg44W8K015a7kPLINZlHmz3G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10" y="7137400"/>
            <a:ext cx="4762500" cy="4762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3825" y="-1128395"/>
            <a:ext cx="4324985" cy="948690"/>
          </a:xfrm>
        </p:spPr>
        <p:txBody>
          <a:bodyPr>
            <a:normAutofit fontScale="90000"/>
          </a:bodyPr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WealthWise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451350" y="-36830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Um projeto de Gustavo Pereira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4825365" y="695261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SPTECH 2024 - 1ADSA</a:t>
            </a:r>
            <a:endParaRPr lang="pt-BR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ubtítulo 2"/>
          <p:cNvSpPr>
            <a:spLocks noGrp="1"/>
          </p:cNvSpPr>
          <p:nvPr/>
        </p:nvSpPr>
        <p:spPr>
          <a:xfrm>
            <a:off x="6920230" y="1001395"/>
            <a:ext cx="4324985" cy="948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60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Justificativa</a:t>
            </a:r>
            <a:endParaRPr lang="pt-BR" altLang="en-US" sz="6000" b="1" u="sng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393430" y="1061529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Cassinos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1475" y="6880225"/>
            <a:ext cx="2628900" cy="3395980"/>
          </a:xfrm>
          <a:prstGeom prst="rect">
            <a:avLst/>
          </a:prstGeom>
        </p:spPr>
      </p:pic>
      <p:pic>
        <p:nvPicPr>
          <p:cNvPr id="24" name="Imagem 23" descr="os-golpes-mais-comuns-da-internet-blog-fortes-tecnologia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7209155"/>
            <a:ext cx="4610100" cy="29552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1521460" y="10607675"/>
            <a:ext cx="187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Golpes</a:t>
            </a:r>
            <a:endParaRPr lang="pt-BR" altLang="en-US" sz="36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4451350" y="10607675"/>
            <a:ext cx="320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Casas de Aposta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7" name="Imagem 26" descr="logo_blaze-apostas-online_QQmdxz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7136765"/>
            <a:ext cx="3028315" cy="302831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4698365" y="8582660"/>
            <a:ext cx="214122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Dívidas</a:t>
            </a:r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Imagem 13"/>
          <p:cNvPicPr/>
          <p:nvPr/>
        </p:nvPicPr>
        <p:blipFill>
          <a:blip r:embed="rId7"/>
          <a:stretch>
            <a:fillRect/>
          </a:stretch>
        </p:blipFill>
        <p:spPr>
          <a:xfrm>
            <a:off x="1900555" y="9287510"/>
            <a:ext cx="1061085" cy="2397125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7"/>
          <a:stretch>
            <a:fillRect/>
          </a:stretch>
        </p:blipFill>
        <p:spPr>
          <a:xfrm>
            <a:off x="2898140" y="8581390"/>
            <a:ext cx="843280" cy="2007870"/>
          </a:xfrm>
          <a:prstGeom prst="rect">
            <a:avLst/>
          </a:prstGeom>
        </p:spPr>
      </p:pic>
      <p:sp>
        <p:nvSpPr>
          <p:cNvPr id="16" name="Caixa de Texto 15"/>
          <p:cNvSpPr txBox="1"/>
          <p:nvPr/>
        </p:nvSpPr>
        <p:spPr>
          <a:xfrm>
            <a:off x="4137025" y="9287510"/>
            <a:ext cx="3388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Necessidades</a:t>
            </a:r>
            <a:endParaRPr lang="pt-BR" altLang="en-US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Imagem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390650" y="8192135"/>
            <a:ext cx="657860" cy="1733550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256155" y="7818120"/>
            <a:ext cx="523875" cy="1240790"/>
          </a:xfrm>
          <a:prstGeom prst="rect">
            <a:avLst/>
          </a:prstGeom>
        </p:spPr>
      </p:pic>
      <p:sp>
        <p:nvSpPr>
          <p:cNvPr id="34" name="Caixa de Texto 33"/>
          <p:cNvSpPr txBox="1"/>
          <p:nvPr/>
        </p:nvSpPr>
        <p:spPr>
          <a:xfrm>
            <a:off x="3545205" y="2907665"/>
            <a:ext cx="5100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 Povo Carece de Educação Financeira</a:t>
            </a:r>
            <a:endParaRPr lang="pt-BR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</Words>
  <Application>WPS Presentation</Application>
  <PresentationFormat>宽屏</PresentationFormat>
  <Paragraphs>273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Arial Black</vt:lpstr>
      <vt:lpstr>Times New Roman</vt:lpstr>
      <vt:lpstr>江城圆体 400W</vt:lpstr>
      <vt:lpstr>Nunito Sans ExtraBold</vt:lpstr>
      <vt:lpstr>Segoe Print</vt:lpstr>
      <vt:lpstr>Nunito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sombr</dc:creator>
  <cp:lastModifiedBy>Potato :v</cp:lastModifiedBy>
  <cp:revision>2</cp:revision>
  <dcterms:created xsi:type="dcterms:W3CDTF">2024-11-28T00:49:30Z</dcterms:created>
  <dcterms:modified xsi:type="dcterms:W3CDTF">2024-11-28T03:29:58Z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1046-12.2.0.18911</vt:lpwstr>
  </property>
  <property fmtid="{D5CDD505-2E9C-101B-9397-08002B2CF9AE}" pid="3" name="ICV">
    <vt:lpwstr>BBFF374CDF354D748F17E7FE1EE339F6_11</vt:lpwstr>
  </property>
</Properties>
</file>