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a44470a2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a44470a2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eca44470a2_1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a42274bc3_8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a42274bc3_8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ea42274bc3_8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a42274bc3_8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a42274bc3_8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ea42274bc3_8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a42274bc3_8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a42274bc3_8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ea42274bc3_8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1.jpg"/><Relationship Id="rId5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911675" y="-25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pt-BR" sz="4700">
                <a:latin typeface="Arial"/>
                <a:ea typeface="Arial"/>
                <a:cs typeface="Arial"/>
                <a:sym typeface="Arial"/>
              </a:rPr>
              <a:t>Compras Online - Supermercado</a:t>
            </a:r>
            <a:endParaRPr b="1" sz="4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" y="5294575"/>
            <a:ext cx="3473700" cy="1569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59695"/>
            <a:ext cx="12192000" cy="40284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700713" y="5571613"/>
            <a:ext cx="5407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   -    Gustavo     -   Luiz Victor     -    Rafaella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/>
          </a:blip>
          <a:srcRect b="0" l="14813" r="0" t="0"/>
          <a:stretch/>
        </p:blipFill>
        <p:spPr>
          <a:xfrm>
            <a:off x="9335150" y="5288113"/>
            <a:ext cx="2883000" cy="1582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300" y="1586750"/>
            <a:ext cx="7495400" cy="35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4431900" y="751525"/>
            <a:ext cx="3328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FFD966"/>
                </a:solidFill>
              </a:rPr>
              <a:t>Necessidades:</a:t>
            </a:r>
            <a:endParaRPr b="1" sz="3500">
              <a:solidFill>
                <a:srgbClr val="FFD966"/>
              </a:solidFill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750750" y="2062600"/>
            <a:ext cx="106905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Aplicação padrão para todas as atividades;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Mensagens automáticas de acordo com perguntas frequentes;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Treinamento básico da plataforma a ser utilizada para os funcionários;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Comunicação padrão com os clientes;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Pagamento online podendo parcelar as compras;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974550" y="876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Negócio: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D966"/>
                </a:solidFill>
              </a:rPr>
              <a:t>Filial da Matriz Asun: Mercado Leve Mais</a:t>
            </a:r>
            <a:endParaRPr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FD966"/>
                </a:solidFill>
              </a:rPr>
              <a:t>Local: Capão da Canoa - RS</a:t>
            </a:r>
            <a:endParaRPr>
              <a:solidFill>
                <a:srgbClr val="FFD966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875" y="2681975"/>
            <a:ext cx="7318200" cy="35574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838200" y="2038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mes New Roman"/>
              <a:buNone/>
            </a:pPr>
            <a:r>
              <a:rPr b="1" lang="pt-BR" sz="7200">
                <a:latin typeface="Arial"/>
                <a:ea typeface="Arial"/>
                <a:cs typeface="Arial"/>
                <a:sym typeface="Arial"/>
              </a:rPr>
              <a:t>Entrevista </a:t>
            </a:r>
            <a:endParaRPr b="1" sz="7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200" y="882525"/>
            <a:ext cx="9591600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38200" y="1157575"/>
            <a:ext cx="10496400" cy="56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8">
              <a:solidFill>
                <a:schemeClr val="dk1"/>
              </a:solidFill>
            </a:endParaRPr>
          </a:p>
          <a:p>
            <a:pPr indent="-346263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9939"/>
              <a:buChar char="❖"/>
            </a:pPr>
            <a:r>
              <a:rPr b="1" lang="pt-BR" sz="2990">
                <a:solidFill>
                  <a:schemeClr val="dk1"/>
                </a:solidFill>
              </a:rPr>
              <a:t>Quais os meios de fazer pedidos de forma online no mercado?</a:t>
            </a:r>
            <a:endParaRPr b="1" sz="299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990">
                <a:solidFill>
                  <a:srgbClr val="FFD966"/>
                </a:solidFill>
              </a:rPr>
              <a:t>WhatsApp e Site.</a:t>
            </a:r>
            <a:endParaRPr sz="2990">
              <a:solidFill>
                <a:srgbClr val="FFD966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90">
              <a:solidFill>
                <a:schemeClr val="dk1"/>
              </a:solidFill>
            </a:endParaRPr>
          </a:p>
          <a:p>
            <a:pPr indent="-37579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b="1" lang="pt-BR" sz="2990">
                <a:solidFill>
                  <a:schemeClr val="dk1"/>
                </a:solidFill>
              </a:rPr>
              <a:t>Fazer os pedidos por um certo meio acarreta em algum tipo de atraso no  processo? Se sim, quais?</a:t>
            </a:r>
            <a:endParaRPr b="1" sz="299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990">
                <a:solidFill>
                  <a:srgbClr val="FFD966"/>
                </a:solidFill>
              </a:rPr>
              <a:t>Sim, atraso na separação de pedidos e na entrega.</a:t>
            </a:r>
            <a:endParaRPr sz="299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8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8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8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11637"/>
              <a:buNone/>
            </a:pPr>
            <a:r>
              <a:t/>
            </a:r>
            <a:endParaRPr sz="250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4294967295" type="body"/>
          </p:nvPr>
        </p:nvSpPr>
        <p:spPr>
          <a:xfrm>
            <a:off x="838200" y="254409"/>
            <a:ext cx="10515600" cy="6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❖"/>
            </a:pPr>
            <a:r>
              <a:rPr b="1" lang="pt-BR" sz="2300">
                <a:solidFill>
                  <a:schemeClr val="dk1"/>
                </a:solidFill>
              </a:rPr>
              <a:t>Como é feito o pagamento do pedido online? Quais as formas de pagamentos aceitos pela empresa? </a:t>
            </a:r>
            <a:endParaRPr b="1" sz="23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D966"/>
                </a:solidFill>
              </a:rPr>
              <a:t>Via Pix de forma remota, Dinheiro, Cartão de Crédito e Débito presencialmente. O dinheiro é aceito somente em casos de retirada de pedido no mercado.</a:t>
            </a:r>
            <a:endParaRPr sz="23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746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❖"/>
            </a:pPr>
            <a:r>
              <a:rPr b="1" lang="pt-BR" sz="2300">
                <a:solidFill>
                  <a:schemeClr val="dk1"/>
                </a:solidFill>
              </a:rPr>
              <a:t>Quais os dados necessários para o cadastro do cliente no site? E se houver algum problema com seu pedido?</a:t>
            </a:r>
            <a:endParaRPr b="1" sz="23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D966"/>
                </a:solidFill>
              </a:rPr>
              <a:t>Dados para o cadastro do cliente: nome, CPF, número de telefone, e-mail, senha, endereço(rua, nº, bairro, complemento, cidade, CEP, estado) e data de nascimento. </a:t>
            </a:r>
            <a:endParaRPr sz="2300">
              <a:solidFill>
                <a:srgbClr val="FFD966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>
                <a:solidFill>
                  <a:srgbClr val="FFD966"/>
                </a:solidFill>
              </a:rPr>
              <a:t>A pessoa escolhe se quer ser contatada pelo whatsapp após fazer o cadastro no site.</a:t>
            </a:r>
            <a:endParaRPr b="1" sz="23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1002700" y="785100"/>
            <a:ext cx="10544700" cy="5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pt-BR" sz="2400">
                <a:solidFill>
                  <a:schemeClr val="dk1"/>
                </a:solidFill>
              </a:rPr>
              <a:t>Como funciona a realização do pedido do cliente após os produtos terem sido selecionados? Quem fica responsável por receber e  separar os pedidos?</a:t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D966"/>
                </a:solidFill>
              </a:rPr>
              <a:t>A pessoa pode escolher dentre os horários disponibilizados qual o horário que prefere que a entrega seja feita</a:t>
            </a:r>
            <a:endParaRPr sz="2400">
              <a:solidFill>
                <a:srgbClr val="FFD966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D966"/>
                </a:solidFill>
              </a:rPr>
              <a:t>Um funcionário responsável por isso, chamado de shopper se encarrega de coletar os produtos para cada pedido e separá-los para entrega.</a:t>
            </a:r>
            <a:endParaRPr b="1" sz="24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pt-BR" sz="2400">
                <a:solidFill>
                  <a:schemeClr val="dk1"/>
                </a:solidFill>
              </a:rPr>
              <a:t>Como é feita a entrega dos pedidos?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D966"/>
                </a:solidFill>
              </a:rPr>
              <a:t>Um funcionário qualquer ou a shopper faz a entrega. É utilizado o app Uber para as entregas. Caso a pessoa tenha optado por pagar por cartão a máquina de pagamento é levada junto.</a:t>
            </a:r>
            <a:endParaRPr sz="2400">
              <a:solidFill>
                <a:srgbClr val="FFD966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838200" y="107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</a:pPr>
            <a:r>
              <a:rPr b="1" lang="pt-BR" sz="7200">
                <a:latin typeface="Arial"/>
                <a:ea typeface="Arial"/>
                <a:cs typeface="Arial"/>
                <a:sym typeface="Arial"/>
              </a:rPr>
              <a:t>Questionário</a:t>
            </a:r>
            <a:endParaRPr b="1" sz="7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225" y="1321575"/>
            <a:ext cx="5119549" cy="51195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75" y="488600"/>
            <a:ext cx="59817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150" y="3653125"/>
            <a:ext cx="6307012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50" y="443750"/>
            <a:ext cx="699135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0350" y="3538800"/>
            <a:ext cx="59817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