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9144000" cx="6858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475" y="801688"/>
            <a:ext cx="50403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2276475" y="801688"/>
            <a:ext cx="30083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44475" y="1045950"/>
            <a:ext cx="6551700" cy="246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CÓDIGO: </a:t>
            </a:r>
            <a:r>
              <a:rPr b="1" lang="pt-BR" sz="900">
                <a:solidFill>
                  <a:srgbClr val="FFFFFF"/>
                </a:solidFill>
              </a:rPr>
              <a:t>8702C1</a:t>
            </a:r>
            <a:r>
              <a:rPr b="1" i="0" lang="pt-B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ÁREA: C</a:t>
            </a:r>
            <a:r>
              <a:rPr b="1" lang="pt-BR" sz="900">
                <a:solidFill>
                  <a:srgbClr val="FFFFFF"/>
                </a:solidFill>
              </a:rPr>
              <a:t>iências Exatas e da Terra</a:t>
            </a:r>
            <a:r>
              <a:rPr b="1" i="0" lang="pt-B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MODALIDADE: </a:t>
            </a:r>
            <a:r>
              <a:rPr b="1" lang="pt-BR" sz="900">
                <a:solidFill>
                  <a:srgbClr val="FFFFFF"/>
                </a:solidFill>
              </a:rPr>
              <a:t>Ciência Aplicada/ Inovação Tecnológica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02400" y="1359317"/>
            <a:ext cx="6480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AlimentaCão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4463" y="2586229"/>
            <a:ext cx="6551612" cy="2861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44463" y="2974074"/>
            <a:ext cx="6551612" cy="55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O "AlimentaCão" trata-se de um projeto de alimentação de animais desenvolvido no Arduino. Este dispositivo é projetado para armazenar comida para animais de estimação e fornecer ração em horários programados. Além disso, ele inclui um controle adicional, também baseado em Arduino, em que os donos do pet acionam o alimentador para fornecer a ração fora do horário, quando necessário. O alimentador é equipado com um reservatório de comida e um mecanismo de dosagem controlado por um temporizador programável. Os horários de alimentação são previamente definidos pelo cuidador do pet e podem ser facilmente ajustados conforme necessário. </a:t>
            </a:r>
            <a:r>
              <a:rPr lang="pt-BR" sz="1100"/>
              <a:t>O</a:t>
            </a:r>
            <a:r>
              <a:rPr lang="pt-BR" sz="1100"/>
              <a:t> controle remoto oferece a conveniência de alimentar os animais de estimação sob demanda, em horários fora do programado, pois basta pressionar um botão no controle e o alimentador distribuirá uma quantidade de comida no recipiente. Ademais, o dispositivo de alimentação incorpora uma tela que exibe o horário do próximo abastecimento, fornecendo informações úteis para que os proprietários acompanhem com clareza a alimentação de seus animais de estimação. </a:t>
            </a:r>
            <a:r>
              <a:rPr lang="pt-BR" sz="1100">
                <a:solidFill>
                  <a:schemeClr val="dk1"/>
                </a:solidFill>
              </a:rPr>
              <a:t>A</a:t>
            </a:r>
            <a:r>
              <a:rPr lang="pt-BR" sz="1100">
                <a:solidFill>
                  <a:schemeClr val="dk1"/>
                </a:solidFill>
              </a:rPr>
              <a:t> fim de identificar e corrigir quaisquer problemas que impedissem o dispositivo de dispensar a comida nos momentos corretos, f</a:t>
            </a:r>
            <a:r>
              <a:rPr lang="pt-BR" sz="1100"/>
              <a:t>oram realizadas implementações em código em C++ para o alimentador. Também foram conduzidos testes com impressoras 3D para ajustar o tamanho das peças impressas, garantindo a adequação ao funcionamento do alimentador. Ou seja, </a:t>
            </a:r>
            <a:r>
              <a:rPr lang="pt-BR" sz="1100">
                <a:solidFill>
                  <a:schemeClr val="dk1"/>
                </a:solidFill>
              </a:rPr>
              <a:t>verificações </a:t>
            </a:r>
            <a:r>
              <a:rPr lang="pt-BR" sz="1100"/>
              <a:t>foram realizadas com as peças para conferir o tamanho das mesmas, a fim de que problemas </a:t>
            </a:r>
            <a:r>
              <a:rPr lang="pt-BR" sz="1100">
                <a:solidFill>
                  <a:schemeClr val="dk1"/>
                </a:solidFill>
              </a:rPr>
              <a:t>como folga ou até mesmo o travamento no dispenser com a ração</a:t>
            </a:r>
            <a:r>
              <a:rPr lang="pt-BR" sz="1100"/>
              <a:t> </a:t>
            </a:r>
            <a:r>
              <a:rPr lang="pt-BR" sz="1100">
                <a:solidFill>
                  <a:schemeClr val="dk1"/>
                </a:solidFill>
              </a:rPr>
              <a:t>fossem evitados</a:t>
            </a:r>
            <a:r>
              <a:rPr lang="pt-BR" sz="1100"/>
              <a:t>. Quanto ao controle, testes com módulos de radiofrequência em conjunto com o Arduino foram feitos para enviar mensagens ao alimentador. Isso permite que o dispositivo seja acionado no momento desejado pelo proprietário. Após várias implementações e testes, erros e acertos, </a:t>
            </a:r>
            <a:r>
              <a:rPr lang="pt-BR" sz="1100"/>
              <a:t>à versão atual do projeto </a:t>
            </a:r>
            <a:r>
              <a:rPr lang="pt-BR" sz="1100">
                <a:solidFill>
                  <a:schemeClr val="dk1"/>
                </a:solidFill>
              </a:rPr>
              <a:t>em questão </a:t>
            </a:r>
            <a:r>
              <a:rPr lang="pt-BR" sz="1100"/>
              <a:t>oferece uma solução automatizada e personalizável para alimentar animais de estimação, com a capacidade de programar horários regulares e também horários extra por meio do controle, e, com isso, garantir que o animal não fique com fome. Com isso, os donos de pets podem ficar seguros sabendo que seus animais de estimação dispõem, junto a si, do </a:t>
            </a:r>
            <a:r>
              <a:rPr lang="pt-BR" sz="1100">
                <a:solidFill>
                  <a:schemeClr val="dk1"/>
                </a:solidFill>
              </a:rPr>
              <a:t>"AlimentaCão".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Palavras-chave: </a:t>
            </a:r>
            <a:r>
              <a:rPr lang="pt-BR" sz="1100"/>
              <a:t>Automação, </a:t>
            </a:r>
            <a:r>
              <a:rPr lang="pt-BR" sz="1100"/>
              <a:t>a</a:t>
            </a:r>
            <a:r>
              <a:rPr lang="pt-BR" sz="1100"/>
              <a:t>limentação, arduino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350" y="1778097"/>
            <a:ext cx="6872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Adryan Martins Batista dos Santos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pt-BR" sz="1200"/>
              <a:t>Arthur Souza Caldeira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pt-BR" sz="1200"/>
              <a:t>João Vitor Marques Costa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Lucas Pantuza Amorim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(orientador(a))</a:t>
            </a:r>
            <a:r>
              <a:rPr lang="pt-BR" sz="1200"/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4691" l="990" r="1232" t="8331"/>
          <a:stretch/>
        </p:blipFill>
        <p:spPr>
          <a:xfrm>
            <a:off x="71067" y="80543"/>
            <a:ext cx="6699283" cy="78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2" y="8768626"/>
            <a:ext cx="6858000" cy="3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88549"/>
          <a:stretch/>
        </p:blipFill>
        <p:spPr>
          <a:xfrm>
            <a:off x="104232" y="914520"/>
            <a:ext cx="6628216" cy="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