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432054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a1JrgkHlgtE2dLaQKituehXtr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60" y="30"/>
      </p:cViewPr>
      <p:guideLst>
        <p:guide orient="horz" pos="1360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801688"/>
            <a:ext cx="2674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3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4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5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6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subTitle" idx="1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3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3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dt" idx="10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ftr" idx="11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675245" y="5400900"/>
            <a:ext cx="27144000" cy="230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CARRINHO DE CONTROLE REMOTO COM FUNÇÃO DE SEGUIDOR DE LINHA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29118" y="7721126"/>
            <a:ext cx="2872440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Ryan Ralphsajane dos Santos Silva.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Lucas Pantuza Amorim (orientador).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76000" y="9783734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76000" y="15088625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19056" y="19873462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4758950" y="20980817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CONCLUSÕES</a:t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14766265" y="25229289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4758950" y="35658488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19056" y="16080458"/>
            <a:ext cx="13349160" cy="341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de um protótipo de carrinho utilizando o ESP8266, controlado por celular por meio da plataforma de IoT Blynk ou por um joystick externo. O mesmo protótipo também pode operar de forma autônoma, seguindo um caminho demarcado e desviando de objetos.</a:t>
            </a:r>
            <a:endParaRPr lang="pt-BR" dirty="0"/>
          </a:p>
        </p:txBody>
      </p:sp>
      <p:sp>
        <p:nvSpPr>
          <p:cNvPr id="72" name="Google Shape;72;p1"/>
          <p:cNvSpPr/>
          <p:nvPr/>
        </p:nvSpPr>
        <p:spPr>
          <a:xfrm>
            <a:off x="527895" y="20891222"/>
            <a:ext cx="13319640" cy="72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Escolha dos materiais, sensores e microcontroladores necessários à construção do protótipo;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2. Montagem do protótipo, de acordo com o design do esquema eletrônico;</a:t>
            </a:r>
            <a:endParaRPr dirty="0"/>
          </a:p>
          <a:p>
            <a:pPr lvl="0" algn="just"/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3. Seleção e configuração dos softwares, bibliotecas e tecnologias que permitam ou auxiliem o funcionamento do protótipo;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pt-BR" sz="3600" dirty="0">
                <a:latin typeface="Verdana"/>
                <a:ea typeface="Verdana"/>
                <a:cs typeface="Verdana"/>
                <a:sym typeface="Verdana"/>
              </a:rPr>
              <a:t>Construção do software para gerenciamento do hardware conectado;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 Realização de testes e ajustes em diferentes ambientes para calibrar e aprimorar o desempenho do carrinho.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4784840" y="21974701"/>
            <a:ext cx="13319640" cy="2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protótipo apresenta resultados promissores, sendo seu controle por joystick e smartphone, responsivo e com razoável precisão. Ele foi capaz de completar circuitos lineares e curvos, desviando de objetos apenas em trajetórias lineares ou de pouca curvatura.</a:t>
            </a:r>
            <a:endParaRPr sz="3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4758950" y="26262929"/>
            <a:ext cx="13319640" cy="95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trabalho abre portas para novas aplicações e aprimoramentos futuros, como a inclusão de diferentes sensores (câmera, por exemplo) para maior autonomia e implementação de recursos mais avançados de navegação.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limitação do número de portas analógicas e digitais do ESP8266 mostrou que ele pode não ser o mais adequado para este trabalho. Em um trabalho futuro, pode ser usado o ESP32, muito mais robusto e com custo não muito diferente.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protótipo teve custo de aproximadamente R$200, com possibilidade de ser ainda mais barato caso sejam utilizados menos motores.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autores do trabalho agradecem à DIRGRAD/CEFET-MG pelo suporte à realização do trabalho através do Programa Institucional de Educação Tutorial.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4757535" y="36652372"/>
            <a:ext cx="13319640" cy="507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/>
            <a:r>
              <a:rPr lang="en-US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BERGLUND, Anders; GRIMHEDEN, Martin. The importance of prototyping for education in product innovation engineering. In: ICORD 11: Proceedings of the 3rd International Conference on Research into Design Engineering, Bangalore, India, 10.-12.01. 2011. 2011.</a:t>
            </a:r>
            <a:endParaRPr lang="pt-BR" sz="3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OLIVEIRA, Sérgio de. Internet das Coisas com ESP8266, Arduino e Raspberry Pi. São Paulo: Novatec Editora, 2017.</a:t>
            </a:r>
            <a:endParaRPr sz="3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501179" y="36676254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DADOS OBTIDOS E RESULTADOS</a:t>
            </a:r>
            <a:endParaRPr sz="5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95171" y="37732492"/>
            <a:ext cx="13319640" cy="39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protótipo apresentou um bom funcionamento quando controlado pelo joystick em uma distância de até 35 metros. Para distâncias maiores o delay entre comando e a resposta do carrinho é perceptível.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Para o controle via plataforma Blynk, há bom funcionamento desde que haja boa conexão com a Internet.</a:t>
            </a:r>
            <a:endParaRPr dirty="0"/>
          </a:p>
        </p:txBody>
      </p:sp>
      <p:sp>
        <p:nvSpPr>
          <p:cNvPr id="78" name="Google Shape;78;p1"/>
          <p:cNvSpPr/>
          <p:nvPr/>
        </p:nvSpPr>
        <p:spPr>
          <a:xfrm>
            <a:off x="518027" y="4551032"/>
            <a:ext cx="27709309" cy="744904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Código: 8653C1   Área: Engenharias   Modalidade: Ciência Aplicada/Inovação Tecnológica</a:t>
            </a:r>
            <a:endParaRPr sz="42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l="1008" t="7549" r="803" b="13501"/>
          <a:stretch/>
        </p:blipFill>
        <p:spPr>
          <a:xfrm>
            <a:off x="288232" y="504357"/>
            <a:ext cx="28227136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l="1008" t="89263" r="2603" b="4018"/>
          <a:stretch/>
        </p:blipFill>
        <p:spPr>
          <a:xfrm>
            <a:off x="518027" y="4032748"/>
            <a:ext cx="27709309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27" y="41833214"/>
            <a:ext cx="28812827" cy="137218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/>
          <p:nvPr/>
        </p:nvSpPr>
        <p:spPr>
          <a:xfrm>
            <a:off x="-143816" y="35384070"/>
            <a:ext cx="1384303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1 – Esquema dos circuitos utilizados.</a:t>
            </a:r>
            <a:endParaRPr sz="3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606570" y="29161970"/>
            <a:ext cx="730893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3271" y="28125589"/>
            <a:ext cx="7895943" cy="7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44808" y="14870660"/>
            <a:ext cx="672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4454497" y="19993982"/>
            <a:ext cx="1384303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2 – Protótipo do carrinho e interface de controle.</a:t>
            </a:r>
            <a:endParaRPr sz="3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p1"/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 t="3159"/>
          <a:stretch/>
        </p:blipFill>
        <p:spPr>
          <a:xfrm>
            <a:off x="23421232" y="11675329"/>
            <a:ext cx="3946194" cy="8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576000" y="10769194"/>
            <a:ext cx="13349160" cy="39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prototipagem exerce um papel fundamental no processo de aprendizagem, impulsionando a criatividade e inovação. Nesse sentido, com o objetivo de explorar e aplicar conhecimentos teóricos e práticos adquiridos durante o curso, foi desenvolvido um protótipo de carrinho de controle remoto com função de seguidor de linhas capaz de desviar de obstáculos.</a:t>
            </a:r>
            <a:endParaRPr dirty="0"/>
          </a:p>
        </p:txBody>
      </p:sp>
      <p:sp>
        <p:nvSpPr>
          <p:cNvPr id="89" name="Google Shape;89;p1"/>
          <p:cNvSpPr/>
          <p:nvPr/>
        </p:nvSpPr>
        <p:spPr>
          <a:xfrm>
            <a:off x="14499605" y="9721380"/>
            <a:ext cx="13319640" cy="230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protótipo foi capaz de completar circuitos montados com fita isolante sobre piso de cerâmica e ele foi ajustado para desviar de objetos de tamanho aproximado a uma caixa de sapatos.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571</Words>
  <Application>Microsoft Office PowerPoint</Application>
  <PresentationFormat>Personalizar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Ryan R. S. Silva</cp:lastModifiedBy>
  <cp:revision>4</cp:revision>
  <dcterms:created xsi:type="dcterms:W3CDTF">2018-08-01T22:33:10Z</dcterms:created>
  <dcterms:modified xsi:type="dcterms:W3CDTF">2023-09-30T18:06:34Z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