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43205400" cx="288036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608">
          <p15:clr>
            <a:srgbClr val="A4A3A4"/>
          </p15:clr>
        </p15:guide>
        <p15:guide id="2" pos="9072">
          <p15:clr>
            <a:srgbClr val="A4A3A4"/>
          </p15:clr>
        </p15:guide>
      </p15:sldGuideLst>
    </p:ext>
    <p:ext uri="GoogleSlidesCustomDataVersion2">
      <go:slidesCustomData xmlns:go="http://customooxmlschemas.google.com/" r:id="rId7" roundtripDataSignature="AMtx7mjvBCxhhoJp2F7sfqeiJe3GlFB2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3608" orient="horz"/>
        <p:guide pos="9072"/>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2160360" y="13421520"/>
            <a:ext cx="24482880" cy="926064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
          <p:cNvSpPr txBox="1"/>
          <p:nvPr>
            <p:ph idx="1" type="subTitle"/>
          </p:nvPr>
        </p:nvSpPr>
        <p:spPr>
          <a:xfrm>
            <a:off x="1440000" y="10109880"/>
            <a:ext cx="25922880" cy="2505852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1" name="Shape 41"/>
        <p:cNvGrpSpPr/>
        <p:nvPr/>
      </p:nvGrpSpPr>
      <p:grpSpPr>
        <a:xfrm>
          <a:off x="0" y="0"/>
          <a:ext cx="0" cy="0"/>
          <a:chOff x="0" y="0"/>
          <a:chExt cx="0" cy="0"/>
        </a:xfrm>
      </p:grpSpPr>
      <p:sp>
        <p:nvSpPr>
          <p:cNvPr id="42" name="Google Shape;42;p12"/>
          <p:cNvSpPr txBox="1"/>
          <p:nvPr>
            <p:ph type="title"/>
          </p:nvPr>
        </p:nvSpPr>
        <p:spPr>
          <a:xfrm>
            <a:off x="2160360" y="13421520"/>
            <a:ext cx="24482880" cy="926064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2"/>
          <p:cNvSpPr txBox="1"/>
          <p:nvPr>
            <p:ph idx="1" type="body"/>
          </p:nvPr>
        </p:nvSpPr>
        <p:spPr>
          <a:xfrm>
            <a:off x="1440000" y="10109880"/>
            <a:ext cx="25922880" cy="119527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44" name="Google Shape;44;p12"/>
          <p:cNvSpPr txBox="1"/>
          <p:nvPr>
            <p:ph idx="2" type="body"/>
          </p:nvPr>
        </p:nvSpPr>
        <p:spPr>
          <a:xfrm>
            <a:off x="1440000" y="23198400"/>
            <a:ext cx="25922880" cy="119527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5" name="Shape 45"/>
        <p:cNvGrpSpPr/>
        <p:nvPr/>
      </p:nvGrpSpPr>
      <p:grpSpPr>
        <a:xfrm>
          <a:off x="0" y="0"/>
          <a:ext cx="0" cy="0"/>
          <a:chOff x="0" y="0"/>
          <a:chExt cx="0" cy="0"/>
        </a:xfrm>
      </p:grpSpPr>
      <p:sp>
        <p:nvSpPr>
          <p:cNvPr id="46" name="Google Shape;46;p13"/>
          <p:cNvSpPr txBox="1"/>
          <p:nvPr>
            <p:ph type="title"/>
          </p:nvPr>
        </p:nvSpPr>
        <p:spPr>
          <a:xfrm>
            <a:off x="2160360" y="13421520"/>
            <a:ext cx="24482880" cy="926064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3"/>
          <p:cNvSpPr txBox="1"/>
          <p:nvPr>
            <p:ph idx="1" type="body"/>
          </p:nvPr>
        </p:nvSpPr>
        <p:spPr>
          <a:xfrm>
            <a:off x="1440000" y="10109880"/>
            <a:ext cx="12650040" cy="119527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48" name="Google Shape;48;p13"/>
          <p:cNvSpPr txBox="1"/>
          <p:nvPr>
            <p:ph idx="2" type="body"/>
          </p:nvPr>
        </p:nvSpPr>
        <p:spPr>
          <a:xfrm>
            <a:off x="14722920" y="10109880"/>
            <a:ext cx="12650040" cy="119527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49" name="Google Shape;49;p13"/>
          <p:cNvSpPr txBox="1"/>
          <p:nvPr>
            <p:ph idx="3" type="body"/>
          </p:nvPr>
        </p:nvSpPr>
        <p:spPr>
          <a:xfrm>
            <a:off x="1440000" y="23198400"/>
            <a:ext cx="12650040" cy="119527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0" name="Google Shape;50;p13"/>
          <p:cNvSpPr txBox="1"/>
          <p:nvPr>
            <p:ph idx="4" type="body"/>
          </p:nvPr>
        </p:nvSpPr>
        <p:spPr>
          <a:xfrm>
            <a:off x="14722920" y="23198400"/>
            <a:ext cx="12650040" cy="119527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1" name="Shape 51"/>
        <p:cNvGrpSpPr/>
        <p:nvPr/>
      </p:nvGrpSpPr>
      <p:grpSpPr>
        <a:xfrm>
          <a:off x="0" y="0"/>
          <a:ext cx="0" cy="0"/>
          <a:chOff x="0" y="0"/>
          <a:chExt cx="0" cy="0"/>
        </a:xfrm>
      </p:grpSpPr>
      <p:sp>
        <p:nvSpPr>
          <p:cNvPr id="52" name="Google Shape;52;p14"/>
          <p:cNvSpPr txBox="1"/>
          <p:nvPr>
            <p:ph type="title"/>
          </p:nvPr>
        </p:nvSpPr>
        <p:spPr>
          <a:xfrm>
            <a:off x="2160360" y="13421520"/>
            <a:ext cx="24482880" cy="926064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4"/>
          <p:cNvSpPr txBox="1"/>
          <p:nvPr>
            <p:ph idx="1" type="body"/>
          </p:nvPr>
        </p:nvSpPr>
        <p:spPr>
          <a:xfrm>
            <a:off x="1440000" y="10109880"/>
            <a:ext cx="8346960" cy="119527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4" name="Google Shape;54;p14"/>
          <p:cNvSpPr txBox="1"/>
          <p:nvPr>
            <p:ph idx="2" type="body"/>
          </p:nvPr>
        </p:nvSpPr>
        <p:spPr>
          <a:xfrm>
            <a:off x="10204560" y="10109880"/>
            <a:ext cx="8346960" cy="119527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5" name="Google Shape;55;p14"/>
          <p:cNvSpPr txBox="1"/>
          <p:nvPr>
            <p:ph idx="3" type="body"/>
          </p:nvPr>
        </p:nvSpPr>
        <p:spPr>
          <a:xfrm>
            <a:off x="18969480" y="10109880"/>
            <a:ext cx="8346960" cy="119527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6" name="Google Shape;56;p14"/>
          <p:cNvSpPr txBox="1"/>
          <p:nvPr>
            <p:ph idx="4" type="body"/>
          </p:nvPr>
        </p:nvSpPr>
        <p:spPr>
          <a:xfrm>
            <a:off x="1440000" y="23198400"/>
            <a:ext cx="8346960" cy="119527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7" name="Google Shape;57;p14"/>
          <p:cNvSpPr txBox="1"/>
          <p:nvPr>
            <p:ph idx="5" type="body"/>
          </p:nvPr>
        </p:nvSpPr>
        <p:spPr>
          <a:xfrm>
            <a:off x="10204560" y="23198400"/>
            <a:ext cx="8346960" cy="119527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8" name="Google Shape;58;p14"/>
          <p:cNvSpPr txBox="1"/>
          <p:nvPr>
            <p:ph idx="6" type="body"/>
          </p:nvPr>
        </p:nvSpPr>
        <p:spPr>
          <a:xfrm>
            <a:off x="18969480" y="23198400"/>
            <a:ext cx="8346960" cy="119527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5" name="Shape 15"/>
        <p:cNvGrpSpPr/>
        <p:nvPr/>
      </p:nvGrpSpPr>
      <p:grpSpPr>
        <a:xfrm>
          <a:off x="0" y="0"/>
          <a:ext cx="0" cy="0"/>
          <a:chOff x="0" y="0"/>
          <a:chExt cx="0" cy="0"/>
        </a:xfrm>
      </p:grpSpPr>
      <p:sp>
        <p:nvSpPr>
          <p:cNvPr id="16" name="Google Shape;16;p5"/>
          <p:cNvSpPr txBox="1"/>
          <p:nvPr>
            <p:ph type="title"/>
          </p:nvPr>
        </p:nvSpPr>
        <p:spPr>
          <a:xfrm>
            <a:off x="2160360" y="13421520"/>
            <a:ext cx="24482880" cy="926064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5"/>
          <p:cNvSpPr txBox="1"/>
          <p:nvPr>
            <p:ph idx="1" type="body"/>
          </p:nvPr>
        </p:nvSpPr>
        <p:spPr>
          <a:xfrm>
            <a:off x="1440000" y="10109880"/>
            <a:ext cx="25922880" cy="250585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 name="Shape 18"/>
        <p:cNvGrpSpPr/>
        <p:nvPr/>
      </p:nvGrpSpPr>
      <p:grpSpPr>
        <a:xfrm>
          <a:off x="0" y="0"/>
          <a:ext cx="0" cy="0"/>
          <a:chOff x="0" y="0"/>
          <a:chExt cx="0" cy="0"/>
        </a:xfrm>
      </p:grpSpPr>
      <p:sp>
        <p:nvSpPr>
          <p:cNvPr id="19" name="Google Shape;19;p6"/>
          <p:cNvSpPr txBox="1"/>
          <p:nvPr>
            <p:ph type="title"/>
          </p:nvPr>
        </p:nvSpPr>
        <p:spPr>
          <a:xfrm>
            <a:off x="2160360" y="13421520"/>
            <a:ext cx="24482880" cy="926064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6"/>
          <p:cNvSpPr txBox="1"/>
          <p:nvPr>
            <p:ph idx="1" type="body"/>
          </p:nvPr>
        </p:nvSpPr>
        <p:spPr>
          <a:xfrm>
            <a:off x="1440000" y="10109880"/>
            <a:ext cx="12650040" cy="250585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1" name="Google Shape;21;p6"/>
          <p:cNvSpPr txBox="1"/>
          <p:nvPr>
            <p:ph idx="2" type="body"/>
          </p:nvPr>
        </p:nvSpPr>
        <p:spPr>
          <a:xfrm>
            <a:off x="14722920" y="10109880"/>
            <a:ext cx="12650040" cy="250585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7"/>
          <p:cNvSpPr txBox="1"/>
          <p:nvPr>
            <p:ph type="title"/>
          </p:nvPr>
        </p:nvSpPr>
        <p:spPr>
          <a:xfrm>
            <a:off x="2160360" y="13421520"/>
            <a:ext cx="24482880" cy="926064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4" name="Shape 24"/>
        <p:cNvGrpSpPr/>
        <p:nvPr/>
      </p:nvGrpSpPr>
      <p:grpSpPr>
        <a:xfrm>
          <a:off x="0" y="0"/>
          <a:ext cx="0" cy="0"/>
          <a:chOff x="0" y="0"/>
          <a:chExt cx="0" cy="0"/>
        </a:xfrm>
      </p:grpSpPr>
      <p:sp>
        <p:nvSpPr>
          <p:cNvPr id="25" name="Google Shape;25;p8"/>
          <p:cNvSpPr txBox="1"/>
          <p:nvPr>
            <p:ph idx="1" type="subTitle"/>
          </p:nvPr>
        </p:nvSpPr>
        <p:spPr>
          <a:xfrm>
            <a:off x="2160360" y="13421520"/>
            <a:ext cx="24482880" cy="429282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9"/>
          <p:cNvSpPr txBox="1"/>
          <p:nvPr>
            <p:ph type="title"/>
          </p:nvPr>
        </p:nvSpPr>
        <p:spPr>
          <a:xfrm>
            <a:off x="2160360" y="13421520"/>
            <a:ext cx="24482880" cy="926064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9"/>
          <p:cNvSpPr txBox="1"/>
          <p:nvPr>
            <p:ph idx="1" type="body"/>
          </p:nvPr>
        </p:nvSpPr>
        <p:spPr>
          <a:xfrm>
            <a:off x="1440000" y="10109880"/>
            <a:ext cx="12650040" cy="119527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9" name="Google Shape;29;p9"/>
          <p:cNvSpPr txBox="1"/>
          <p:nvPr>
            <p:ph idx="2" type="body"/>
          </p:nvPr>
        </p:nvSpPr>
        <p:spPr>
          <a:xfrm>
            <a:off x="14722920" y="10109880"/>
            <a:ext cx="12650040" cy="250585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30" name="Google Shape;30;p9"/>
          <p:cNvSpPr txBox="1"/>
          <p:nvPr>
            <p:ph idx="3" type="body"/>
          </p:nvPr>
        </p:nvSpPr>
        <p:spPr>
          <a:xfrm>
            <a:off x="1440000" y="23198400"/>
            <a:ext cx="12650040" cy="119527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10"/>
          <p:cNvSpPr txBox="1"/>
          <p:nvPr>
            <p:ph type="title"/>
          </p:nvPr>
        </p:nvSpPr>
        <p:spPr>
          <a:xfrm>
            <a:off x="2160360" y="13421520"/>
            <a:ext cx="24482880" cy="926064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0"/>
          <p:cNvSpPr txBox="1"/>
          <p:nvPr>
            <p:ph idx="1" type="body"/>
          </p:nvPr>
        </p:nvSpPr>
        <p:spPr>
          <a:xfrm>
            <a:off x="1440000" y="10109880"/>
            <a:ext cx="12650040" cy="250585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34" name="Google Shape;34;p10"/>
          <p:cNvSpPr txBox="1"/>
          <p:nvPr>
            <p:ph idx="2" type="body"/>
          </p:nvPr>
        </p:nvSpPr>
        <p:spPr>
          <a:xfrm>
            <a:off x="14722920" y="10109880"/>
            <a:ext cx="12650040" cy="119527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35" name="Google Shape;35;p10"/>
          <p:cNvSpPr txBox="1"/>
          <p:nvPr>
            <p:ph idx="3" type="body"/>
          </p:nvPr>
        </p:nvSpPr>
        <p:spPr>
          <a:xfrm>
            <a:off x="14722920" y="23198400"/>
            <a:ext cx="12650040" cy="119527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11"/>
          <p:cNvSpPr txBox="1"/>
          <p:nvPr>
            <p:ph type="title"/>
          </p:nvPr>
        </p:nvSpPr>
        <p:spPr>
          <a:xfrm>
            <a:off x="2160360" y="13421520"/>
            <a:ext cx="24482880" cy="926064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1"/>
          <p:cNvSpPr txBox="1"/>
          <p:nvPr>
            <p:ph idx="1" type="body"/>
          </p:nvPr>
        </p:nvSpPr>
        <p:spPr>
          <a:xfrm>
            <a:off x="1440000" y="10109880"/>
            <a:ext cx="12650040" cy="119527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39" name="Google Shape;39;p11"/>
          <p:cNvSpPr txBox="1"/>
          <p:nvPr>
            <p:ph idx="2" type="body"/>
          </p:nvPr>
        </p:nvSpPr>
        <p:spPr>
          <a:xfrm>
            <a:off x="14722920" y="10109880"/>
            <a:ext cx="12650040" cy="119527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40" name="Google Shape;40;p11"/>
          <p:cNvSpPr txBox="1"/>
          <p:nvPr>
            <p:ph idx="3" type="body"/>
          </p:nvPr>
        </p:nvSpPr>
        <p:spPr>
          <a:xfrm>
            <a:off x="1440000" y="23198400"/>
            <a:ext cx="25922880" cy="119527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2160360" y="13421520"/>
            <a:ext cx="24482880" cy="9260640"/>
          </a:xfrm>
          <a:prstGeom prst="rect">
            <a:avLst/>
          </a:prstGeom>
          <a:noFill/>
          <a:ln>
            <a:noFill/>
          </a:ln>
        </p:spPr>
        <p:txBody>
          <a:bodyPr anchorCtr="0" anchor="ctr" bIns="205900" lIns="411475" spcFirstLastPara="1" rIns="411475" wrap="square" tIns="20590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0" type="dt"/>
          </p:nvPr>
        </p:nvSpPr>
        <p:spPr>
          <a:xfrm>
            <a:off x="1440360" y="40044960"/>
            <a:ext cx="6720480" cy="2300040"/>
          </a:xfrm>
          <a:prstGeom prst="rect">
            <a:avLst/>
          </a:prstGeom>
          <a:noFill/>
          <a:ln>
            <a:noFill/>
          </a:ln>
        </p:spPr>
        <p:txBody>
          <a:bodyPr anchorCtr="0" anchor="ctr" bIns="205900" lIns="411475" spcFirstLastPara="1" rIns="411475" wrap="square" tIns="2059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p2"/>
          <p:cNvSpPr txBox="1"/>
          <p:nvPr>
            <p:ph idx="11" type="ftr"/>
          </p:nvPr>
        </p:nvSpPr>
        <p:spPr>
          <a:xfrm>
            <a:off x="9841320" y="40044960"/>
            <a:ext cx="9120960" cy="2300040"/>
          </a:xfrm>
          <a:prstGeom prst="rect">
            <a:avLst/>
          </a:prstGeom>
          <a:noFill/>
          <a:ln>
            <a:noFill/>
          </a:ln>
        </p:spPr>
        <p:txBody>
          <a:bodyPr anchorCtr="0" anchor="ctr" bIns="205900" lIns="411475" spcFirstLastPara="1" rIns="411475" wrap="square" tIns="2059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2"/>
          <p:cNvSpPr txBox="1"/>
          <p:nvPr>
            <p:ph idx="12" type="sldNum"/>
          </p:nvPr>
        </p:nvSpPr>
        <p:spPr>
          <a:xfrm>
            <a:off x="20642760" y="40044960"/>
            <a:ext cx="6720480" cy="2300040"/>
          </a:xfrm>
          <a:prstGeom prst="rect">
            <a:avLst/>
          </a:prstGeom>
          <a:noFill/>
          <a:ln>
            <a:noFill/>
          </a:ln>
        </p:spPr>
        <p:txBody>
          <a:bodyPr anchorCtr="0" anchor="ctr" bIns="205900" lIns="411475" spcFirstLastPara="1" rIns="411475" wrap="square" tIns="205900">
            <a:noAutofit/>
          </a:bodyPr>
          <a:lstStyle>
            <a:lvl1pPr indent="0" lvl="0" marL="0" marR="0" rtl="0" algn="r">
              <a:lnSpc>
                <a:spcPct val="100000"/>
              </a:lnSpc>
              <a:spcBef>
                <a:spcPts val="0"/>
              </a:spcBef>
              <a:buNone/>
              <a:defRPr b="0" i="0" sz="5400" u="none" cap="none" strike="noStrike">
                <a:solidFill>
                  <a:srgbClr val="8B8B8B"/>
                </a:solidFill>
                <a:latin typeface="Calibri"/>
                <a:ea typeface="Calibri"/>
                <a:cs typeface="Calibri"/>
                <a:sym typeface="Calibri"/>
              </a:defRPr>
            </a:lvl1pPr>
            <a:lvl2pPr indent="0" lvl="1" marL="0" marR="0" rtl="0" algn="r">
              <a:lnSpc>
                <a:spcPct val="100000"/>
              </a:lnSpc>
              <a:spcBef>
                <a:spcPts val="0"/>
              </a:spcBef>
              <a:buNone/>
              <a:defRPr b="0" i="0" sz="5400" u="none" cap="none" strike="noStrike">
                <a:solidFill>
                  <a:srgbClr val="8B8B8B"/>
                </a:solidFill>
                <a:latin typeface="Calibri"/>
                <a:ea typeface="Calibri"/>
                <a:cs typeface="Calibri"/>
                <a:sym typeface="Calibri"/>
              </a:defRPr>
            </a:lvl2pPr>
            <a:lvl3pPr indent="0" lvl="2" marL="0" marR="0" rtl="0" algn="r">
              <a:lnSpc>
                <a:spcPct val="100000"/>
              </a:lnSpc>
              <a:spcBef>
                <a:spcPts val="0"/>
              </a:spcBef>
              <a:buNone/>
              <a:defRPr b="0" i="0" sz="5400" u="none" cap="none" strike="noStrike">
                <a:solidFill>
                  <a:srgbClr val="8B8B8B"/>
                </a:solidFill>
                <a:latin typeface="Calibri"/>
                <a:ea typeface="Calibri"/>
                <a:cs typeface="Calibri"/>
                <a:sym typeface="Calibri"/>
              </a:defRPr>
            </a:lvl3pPr>
            <a:lvl4pPr indent="0" lvl="3" marL="0" marR="0" rtl="0" algn="r">
              <a:lnSpc>
                <a:spcPct val="100000"/>
              </a:lnSpc>
              <a:spcBef>
                <a:spcPts val="0"/>
              </a:spcBef>
              <a:buNone/>
              <a:defRPr b="0" i="0" sz="5400" u="none" cap="none" strike="noStrike">
                <a:solidFill>
                  <a:srgbClr val="8B8B8B"/>
                </a:solidFill>
                <a:latin typeface="Calibri"/>
                <a:ea typeface="Calibri"/>
                <a:cs typeface="Calibri"/>
                <a:sym typeface="Calibri"/>
              </a:defRPr>
            </a:lvl4pPr>
            <a:lvl5pPr indent="0" lvl="4" marL="0" marR="0" rtl="0" algn="r">
              <a:lnSpc>
                <a:spcPct val="100000"/>
              </a:lnSpc>
              <a:spcBef>
                <a:spcPts val="0"/>
              </a:spcBef>
              <a:buNone/>
              <a:defRPr b="0" i="0" sz="5400" u="none" cap="none" strike="noStrike">
                <a:solidFill>
                  <a:srgbClr val="8B8B8B"/>
                </a:solidFill>
                <a:latin typeface="Calibri"/>
                <a:ea typeface="Calibri"/>
                <a:cs typeface="Calibri"/>
                <a:sym typeface="Calibri"/>
              </a:defRPr>
            </a:lvl5pPr>
            <a:lvl6pPr indent="0" lvl="5" marL="0" marR="0" rtl="0" algn="r">
              <a:lnSpc>
                <a:spcPct val="100000"/>
              </a:lnSpc>
              <a:spcBef>
                <a:spcPts val="0"/>
              </a:spcBef>
              <a:buNone/>
              <a:defRPr b="0" i="0" sz="5400" u="none" cap="none" strike="noStrike">
                <a:solidFill>
                  <a:srgbClr val="8B8B8B"/>
                </a:solidFill>
                <a:latin typeface="Calibri"/>
                <a:ea typeface="Calibri"/>
                <a:cs typeface="Calibri"/>
                <a:sym typeface="Calibri"/>
              </a:defRPr>
            </a:lvl6pPr>
            <a:lvl7pPr indent="0" lvl="6" marL="0" marR="0" rtl="0" algn="r">
              <a:lnSpc>
                <a:spcPct val="100000"/>
              </a:lnSpc>
              <a:spcBef>
                <a:spcPts val="0"/>
              </a:spcBef>
              <a:buNone/>
              <a:defRPr b="0" i="0" sz="5400" u="none" cap="none" strike="noStrike">
                <a:solidFill>
                  <a:srgbClr val="8B8B8B"/>
                </a:solidFill>
                <a:latin typeface="Calibri"/>
                <a:ea typeface="Calibri"/>
                <a:cs typeface="Calibri"/>
                <a:sym typeface="Calibri"/>
              </a:defRPr>
            </a:lvl7pPr>
            <a:lvl8pPr indent="0" lvl="7" marL="0" marR="0" rtl="0" algn="r">
              <a:lnSpc>
                <a:spcPct val="100000"/>
              </a:lnSpc>
              <a:spcBef>
                <a:spcPts val="0"/>
              </a:spcBef>
              <a:buNone/>
              <a:defRPr b="0" i="0" sz="5400" u="none" cap="none" strike="noStrike">
                <a:solidFill>
                  <a:srgbClr val="8B8B8B"/>
                </a:solidFill>
                <a:latin typeface="Calibri"/>
                <a:ea typeface="Calibri"/>
                <a:cs typeface="Calibri"/>
                <a:sym typeface="Calibri"/>
              </a:defRPr>
            </a:lvl8pPr>
            <a:lvl9pPr indent="0" lvl="8" marL="0" marR="0" rtl="0" algn="r">
              <a:lnSpc>
                <a:spcPct val="100000"/>
              </a:lnSpc>
              <a:spcBef>
                <a:spcPts val="0"/>
              </a:spcBef>
              <a:buNone/>
              <a:defRPr b="0" i="0" sz="54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solidFill>
                <a:schemeClr val="dk1"/>
              </a:solidFill>
              <a:latin typeface="Times New Roman"/>
              <a:ea typeface="Times New Roman"/>
              <a:cs typeface="Times New Roman"/>
              <a:sym typeface="Times New Roman"/>
            </a:endParaRPr>
          </a:p>
        </p:txBody>
      </p:sp>
      <p:sp>
        <p:nvSpPr>
          <p:cNvPr id="10" name="Google Shape;10;p2"/>
          <p:cNvSpPr txBox="1"/>
          <p:nvPr>
            <p:ph idx="1" type="body"/>
          </p:nvPr>
        </p:nvSpPr>
        <p:spPr>
          <a:xfrm>
            <a:off x="1440000" y="10109880"/>
            <a:ext cx="25922880" cy="250585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
          <p:cNvSpPr/>
          <p:nvPr/>
        </p:nvSpPr>
        <p:spPr>
          <a:xfrm>
            <a:off x="3143122" y="6722183"/>
            <a:ext cx="22546469" cy="1752872"/>
          </a:xfrm>
          <a:prstGeom prst="rect">
            <a:avLst/>
          </a:prstGeom>
          <a:noFill/>
          <a:ln>
            <a:noFill/>
          </a:ln>
        </p:spPr>
        <p:txBody>
          <a:bodyPr anchorCtr="0" anchor="t" bIns="45000" lIns="90000" spcFirstLastPara="1" rIns="90000" wrap="square" tIns="45000">
            <a:spAutoFit/>
          </a:bodyPr>
          <a:lstStyle/>
          <a:p>
            <a:pPr indent="0" lvl="0" marL="0" marR="0" rtl="0" algn="ctr">
              <a:spcBef>
                <a:spcPts val="0"/>
              </a:spcBef>
              <a:spcAft>
                <a:spcPts val="0"/>
              </a:spcAft>
              <a:buNone/>
            </a:pPr>
            <a:r>
              <a:rPr b="1" i="0" lang="pt-BR" sz="5400" u="none" cap="none" strike="noStrike">
                <a:solidFill>
                  <a:srgbClr val="1F1F1F"/>
                </a:solidFill>
                <a:latin typeface="Verdana"/>
                <a:ea typeface="Verdana"/>
                <a:cs typeface="Verdana"/>
                <a:sym typeface="Verdana"/>
              </a:rPr>
              <a:t>DISPOSITIVO DE SEGURANÇA IOT: PROTEÇÃO E CONFIABILIDADE CONTRA INTRUSOS</a:t>
            </a:r>
            <a:endParaRPr b="1" i="0" sz="9600" u="none" cap="none" strike="noStrike">
              <a:solidFill>
                <a:schemeClr val="dk1"/>
              </a:solidFill>
              <a:latin typeface="Verdana"/>
              <a:ea typeface="Verdana"/>
              <a:cs typeface="Verdana"/>
              <a:sym typeface="Verdana"/>
            </a:endParaRPr>
          </a:p>
        </p:txBody>
      </p:sp>
      <p:sp>
        <p:nvSpPr>
          <p:cNvPr id="64" name="Google Shape;64;p1"/>
          <p:cNvSpPr/>
          <p:nvPr/>
        </p:nvSpPr>
        <p:spPr>
          <a:xfrm>
            <a:off x="54157" y="8652492"/>
            <a:ext cx="28724400" cy="829543"/>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0" i="0" lang="pt-BR" sz="4800" u="none" cap="none" strike="noStrike">
                <a:solidFill>
                  <a:srgbClr val="000000"/>
                </a:solidFill>
                <a:latin typeface="Arial"/>
                <a:ea typeface="Arial"/>
                <a:cs typeface="Arial"/>
                <a:sym typeface="Arial"/>
              </a:rPr>
              <a:t>Menezes, Bruno Campos;</a:t>
            </a:r>
            <a:r>
              <a:rPr b="0" i="0" lang="pt-BR" sz="4800" u="none" cap="none" strike="noStrike">
                <a:solidFill>
                  <a:schemeClr val="dk1"/>
                </a:solidFill>
                <a:latin typeface="Arial"/>
                <a:ea typeface="Arial"/>
                <a:cs typeface="Arial"/>
                <a:sym typeface="Arial"/>
              </a:rPr>
              <a:t> Barreto, Gustavo M. F. O. Pantuza, Lucas </a:t>
            </a:r>
            <a:r>
              <a:rPr b="0" i="0" lang="pt-BR" sz="4800" u="none" cap="none" strike="noStrike">
                <a:solidFill>
                  <a:srgbClr val="000000"/>
                </a:solidFill>
                <a:latin typeface="Arial"/>
                <a:ea typeface="Arial"/>
                <a:cs typeface="Arial"/>
                <a:sym typeface="Arial"/>
              </a:rPr>
              <a:t>(orientador).</a:t>
            </a:r>
            <a:endParaRPr b="0" i="0" sz="4800" u="none" cap="none" strike="noStrike">
              <a:solidFill>
                <a:schemeClr val="dk1"/>
              </a:solidFill>
              <a:latin typeface="Arial"/>
              <a:ea typeface="Arial"/>
              <a:cs typeface="Arial"/>
              <a:sym typeface="Arial"/>
            </a:endParaRPr>
          </a:p>
        </p:txBody>
      </p:sp>
      <p:sp>
        <p:nvSpPr>
          <p:cNvPr id="65" name="Google Shape;65;p1"/>
          <p:cNvSpPr/>
          <p:nvPr/>
        </p:nvSpPr>
        <p:spPr>
          <a:xfrm>
            <a:off x="576000" y="10049649"/>
            <a:ext cx="13319640" cy="921876"/>
          </a:xfrm>
          <a:prstGeom prst="rect">
            <a:avLst/>
          </a:prstGeom>
          <a:solidFill>
            <a:srgbClr val="5F497A"/>
          </a:solid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1" i="0" lang="pt-BR" sz="5400" u="none" cap="none" strike="noStrike">
                <a:solidFill>
                  <a:schemeClr val="lt1"/>
                </a:solidFill>
                <a:latin typeface="Arial"/>
                <a:ea typeface="Arial"/>
                <a:cs typeface="Arial"/>
                <a:sym typeface="Arial"/>
              </a:rPr>
              <a:t>INTRODUÇÃO</a:t>
            </a:r>
            <a:endParaRPr b="0" i="0" sz="5400" u="none" cap="none" strike="noStrike">
              <a:solidFill>
                <a:schemeClr val="lt1"/>
              </a:solidFill>
              <a:latin typeface="Arial"/>
              <a:ea typeface="Arial"/>
              <a:cs typeface="Arial"/>
              <a:sym typeface="Arial"/>
            </a:endParaRPr>
          </a:p>
        </p:txBody>
      </p:sp>
      <p:sp>
        <p:nvSpPr>
          <p:cNvPr id="66" name="Google Shape;66;p1"/>
          <p:cNvSpPr/>
          <p:nvPr/>
        </p:nvSpPr>
        <p:spPr>
          <a:xfrm>
            <a:off x="576000" y="17939124"/>
            <a:ext cx="13319640" cy="921876"/>
          </a:xfrm>
          <a:prstGeom prst="rect">
            <a:avLst/>
          </a:prstGeom>
          <a:solidFill>
            <a:srgbClr val="5F497A"/>
          </a:solid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1" i="0" lang="pt-BR" sz="5400" u="none" cap="none" strike="noStrike">
                <a:solidFill>
                  <a:schemeClr val="lt1"/>
                </a:solidFill>
                <a:latin typeface="Arial"/>
                <a:ea typeface="Arial"/>
                <a:cs typeface="Arial"/>
                <a:sym typeface="Arial"/>
              </a:rPr>
              <a:t>OBJETIVOS</a:t>
            </a:r>
            <a:endParaRPr b="0" i="0" sz="5400" u="none" cap="none" strike="noStrike">
              <a:solidFill>
                <a:schemeClr val="lt1"/>
              </a:solidFill>
              <a:latin typeface="Arial"/>
              <a:ea typeface="Arial"/>
              <a:cs typeface="Arial"/>
              <a:sym typeface="Arial"/>
            </a:endParaRPr>
          </a:p>
        </p:txBody>
      </p:sp>
      <p:sp>
        <p:nvSpPr>
          <p:cNvPr id="67" name="Google Shape;67;p1"/>
          <p:cNvSpPr/>
          <p:nvPr/>
        </p:nvSpPr>
        <p:spPr>
          <a:xfrm>
            <a:off x="519056" y="26241824"/>
            <a:ext cx="13319640" cy="921876"/>
          </a:xfrm>
          <a:prstGeom prst="rect">
            <a:avLst/>
          </a:prstGeom>
          <a:solidFill>
            <a:srgbClr val="5F497A"/>
          </a:solid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1" i="0" lang="pt-BR" sz="5400" u="none" cap="none" strike="noStrike">
                <a:solidFill>
                  <a:schemeClr val="lt1"/>
                </a:solidFill>
                <a:latin typeface="Arial"/>
                <a:ea typeface="Arial"/>
                <a:cs typeface="Arial"/>
                <a:sym typeface="Arial"/>
              </a:rPr>
              <a:t>METODOLOGIA</a:t>
            </a:r>
            <a:endParaRPr b="0" i="0" sz="5400" u="none" cap="none" strike="noStrike">
              <a:solidFill>
                <a:schemeClr val="lt1"/>
              </a:solidFill>
              <a:latin typeface="Arial"/>
              <a:ea typeface="Arial"/>
              <a:cs typeface="Arial"/>
              <a:sym typeface="Arial"/>
            </a:endParaRPr>
          </a:p>
        </p:txBody>
      </p:sp>
      <p:sp>
        <p:nvSpPr>
          <p:cNvPr id="68" name="Google Shape;68;p1"/>
          <p:cNvSpPr/>
          <p:nvPr/>
        </p:nvSpPr>
        <p:spPr>
          <a:xfrm>
            <a:off x="14759807" y="17908580"/>
            <a:ext cx="13319640" cy="921876"/>
          </a:xfrm>
          <a:prstGeom prst="rect">
            <a:avLst/>
          </a:prstGeom>
          <a:solidFill>
            <a:srgbClr val="5F497A"/>
          </a:solid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1" i="0" lang="pt-BR" sz="5400" u="none" cap="none" strike="noStrike">
                <a:solidFill>
                  <a:schemeClr val="lt1"/>
                </a:solidFill>
                <a:latin typeface="Arial"/>
                <a:ea typeface="Arial"/>
                <a:cs typeface="Arial"/>
                <a:sym typeface="Arial"/>
              </a:rPr>
              <a:t>CONCLUSÕES</a:t>
            </a:r>
            <a:endParaRPr b="1" i="0" sz="5400" u="none" cap="none" strike="noStrike">
              <a:solidFill>
                <a:schemeClr val="lt1"/>
              </a:solidFill>
              <a:latin typeface="Arial"/>
              <a:ea typeface="Arial"/>
              <a:cs typeface="Arial"/>
              <a:sym typeface="Arial"/>
            </a:endParaRPr>
          </a:p>
        </p:txBody>
      </p:sp>
      <p:sp>
        <p:nvSpPr>
          <p:cNvPr id="69" name="Google Shape;69;p1"/>
          <p:cNvSpPr/>
          <p:nvPr/>
        </p:nvSpPr>
        <p:spPr>
          <a:xfrm>
            <a:off x="14766265" y="29148707"/>
            <a:ext cx="13319640" cy="921876"/>
          </a:xfrm>
          <a:prstGeom prst="rect">
            <a:avLst/>
          </a:prstGeom>
          <a:solidFill>
            <a:srgbClr val="5F497A"/>
          </a:solid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1" i="0" lang="pt-BR" sz="5400" u="none" cap="none" strike="noStrike">
                <a:solidFill>
                  <a:schemeClr val="lt1"/>
                </a:solidFill>
                <a:latin typeface="Arial"/>
                <a:ea typeface="Arial"/>
                <a:cs typeface="Arial"/>
                <a:sym typeface="Arial"/>
              </a:rPr>
              <a:t>CONSIDERAÇÕES FINAIS</a:t>
            </a:r>
            <a:endParaRPr b="0" i="0" sz="5400" u="none" cap="none" strike="noStrike">
              <a:solidFill>
                <a:schemeClr val="lt1"/>
              </a:solidFill>
              <a:latin typeface="Arial"/>
              <a:ea typeface="Arial"/>
              <a:cs typeface="Arial"/>
              <a:sym typeface="Arial"/>
            </a:endParaRPr>
          </a:p>
        </p:txBody>
      </p:sp>
      <p:sp>
        <p:nvSpPr>
          <p:cNvPr id="70" name="Google Shape;70;p1"/>
          <p:cNvSpPr/>
          <p:nvPr/>
        </p:nvSpPr>
        <p:spPr>
          <a:xfrm>
            <a:off x="14758950" y="35293562"/>
            <a:ext cx="13319640" cy="921876"/>
          </a:xfrm>
          <a:prstGeom prst="rect">
            <a:avLst/>
          </a:prstGeom>
          <a:solidFill>
            <a:srgbClr val="5F497A"/>
          </a:solid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1" i="0" lang="pt-BR" sz="5400" u="none" cap="none" strike="noStrike">
                <a:solidFill>
                  <a:schemeClr val="lt1"/>
                </a:solidFill>
                <a:latin typeface="Arial"/>
                <a:ea typeface="Arial"/>
                <a:cs typeface="Arial"/>
                <a:sym typeface="Arial"/>
              </a:rPr>
              <a:t>REFERÊNCIAS</a:t>
            </a:r>
            <a:endParaRPr b="0" i="0" sz="5400" u="none" cap="none" strike="noStrike">
              <a:solidFill>
                <a:schemeClr val="lt1"/>
              </a:solidFill>
              <a:latin typeface="Arial"/>
              <a:ea typeface="Arial"/>
              <a:cs typeface="Arial"/>
              <a:sym typeface="Arial"/>
            </a:endParaRPr>
          </a:p>
        </p:txBody>
      </p:sp>
      <p:sp>
        <p:nvSpPr>
          <p:cNvPr id="71" name="Google Shape;71;p1"/>
          <p:cNvSpPr/>
          <p:nvPr/>
        </p:nvSpPr>
        <p:spPr>
          <a:xfrm>
            <a:off x="576000" y="11743493"/>
            <a:ext cx="13319640" cy="5015304"/>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None/>
            </a:pPr>
            <a:r>
              <a:rPr b="0" i="0" lang="pt-BR" sz="4000" u="none" cap="none" strike="noStrike">
                <a:solidFill>
                  <a:srgbClr val="000000"/>
                </a:solidFill>
                <a:latin typeface="Arial"/>
                <a:ea typeface="Arial"/>
                <a:cs typeface="Arial"/>
                <a:sym typeface="Arial"/>
              </a:rPr>
              <a:t>A preocupação com a segurança é algo frequente na vida dos brasileiros, pensando nisso, e muito comum a utilização de dispositivos de segurança, como cercas elétricas, alarmes, etc. Entretanto, muitos destes dispositivos tem um custo alto, seja do produto ou de sua instalação, por isso, muitas casas não possuem esses recursos, pois seus proprietários se recusam a investir nisso.</a:t>
            </a:r>
            <a:endParaRPr b="0" i="0" sz="4000" u="none" cap="none" strike="noStrike">
              <a:solidFill>
                <a:schemeClr val="dk1"/>
              </a:solidFill>
              <a:latin typeface="Arial"/>
              <a:ea typeface="Arial"/>
              <a:cs typeface="Arial"/>
              <a:sym typeface="Arial"/>
            </a:endParaRPr>
          </a:p>
        </p:txBody>
      </p:sp>
      <p:sp>
        <p:nvSpPr>
          <p:cNvPr id="72" name="Google Shape;72;p1"/>
          <p:cNvSpPr/>
          <p:nvPr/>
        </p:nvSpPr>
        <p:spPr>
          <a:xfrm>
            <a:off x="519056" y="19450794"/>
            <a:ext cx="13349160" cy="5415413"/>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None/>
            </a:pPr>
            <a:r>
              <a:rPr b="0" i="0" lang="pt-BR" sz="4000" u="none" cap="none" strike="noStrike">
                <a:solidFill>
                  <a:schemeClr val="dk1"/>
                </a:solidFill>
                <a:latin typeface="Arial"/>
                <a:ea typeface="Arial"/>
                <a:cs typeface="Arial"/>
                <a:sym typeface="Arial"/>
              </a:rPr>
              <a:t>O objetivo desse projeto é desenvolver um dispositivo de segurança de baixo custo, capaz de avisar caso haja algum intruso em um ambiente. Além disso, o projeto incentiva a aprendizagem e o uso do arduíno, atividade capaz de inspirar o público a buscar conhecer sobre essa ferramenta, que pode resolver grandes problemas através da programação, sendo uma solução barata e fácil de ser implementada.</a:t>
            </a:r>
            <a:r>
              <a:rPr b="0" i="0" lang="pt-BR" sz="6000" u="none" cap="none" strike="noStrike">
                <a:solidFill>
                  <a:srgbClr val="000000"/>
                </a:solidFill>
                <a:latin typeface="Verdana"/>
                <a:ea typeface="Verdana"/>
                <a:cs typeface="Verdana"/>
                <a:sym typeface="Verdana"/>
              </a:rPr>
              <a:t> </a:t>
            </a:r>
            <a:endParaRPr b="0" i="0" sz="6000" u="none" cap="none" strike="noStrike">
              <a:solidFill>
                <a:schemeClr val="dk1"/>
              </a:solidFill>
              <a:latin typeface="Arial"/>
              <a:ea typeface="Arial"/>
              <a:cs typeface="Arial"/>
              <a:sym typeface="Arial"/>
            </a:endParaRPr>
          </a:p>
        </p:txBody>
      </p:sp>
      <p:sp>
        <p:nvSpPr>
          <p:cNvPr id="73" name="Google Shape;73;p1"/>
          <p:cNvSpPr/>
          <p:nvPr/>
        </p:nvSpPr>
        <p:spPr>
          <a:xfrm>
            <a:off x="395171" y="27763561"/>
            <a:ext cx="13319640" cy="624641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None/>
            </a:pPr>
            <a:r>
              <a:rPr b="0" i="0" lang="pt-BR" sz="4000" u="none" cap="none" strike="noStrike">
                <a:solidFill>
                  <a:srgbClr val="000000"/>
                </a:solidFill>
                <a:latin typeface="Arial"/>
                <a:ea typeface="Arial"/>
                <a:cs typeface="Arial"/>
                <a:sym typeface="Arial"/>
              </a:rPr>
              <a:t>O sistema usa um Arduino esp32 com um sensor de movimento HC-SR501 PIR, teclado, display e alarme, que são conectados ao Arduino. O sensor detecta movimento e avisa o Arduino. Se alguém não digitar a senha após um intervalo de tempo, o sistema alerta um celular via aplicativo Blynk. Além disso, se a senha for digitada errada três vezes, o arduíno ativa o alarme e envia um aviso sobre possível intruso pelo Blynk. Se a senha estiver correta, apenas informa sobre a presença da pessoa, sem ativar o alarme.</a:t>
            </a:r>
            <a:endParaRPr b="0" i="0" sz="4000" u="none" cap="none" strike="noStrike">
              <a:solidFill>
                <a:schemeClr val="dk1"/>
              </a:solidFill>
              <a:latin typeface="Arial"/>
              <a:ea typeface="Arial"/>
              <a:cs typeface="Arial"/>
              <a:sym typeface="Arial"/>
            </a:endParaRPr>
          </a:p>
        </p:txBody>
      </p:sp>
      <p:sp>
        <p:nvSpPr>
          <p:cNvPr id="74" name="Google Shape;74;p1"/>
          <p:cNvSpPr/>
          <p:nvPr/>
        </p:nvSpPr>
        <p:spPr>
          <a:xfrm>
            <a:off x="14757535" y="19511933"/>
            <a:ext cx="13319640" cy="5630857"/>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None/>
            </a:pPr>
            <a:r>
              <a:rPr b="0" i="0" lang="pt-BR" sz="4000" u="none" cap="none" strike="noStrike">
                <a:solidFill>
                  <a:srgbClr val="000000"/>
                </a:solidFill>
                <a:latin typeface="Arial"/>
                <a:ea typeface="Arial"/>
                <a:cs typeface="Arial"/>
                <a:sym typeface="Arial"/>
              </a:rPr>
              <a:t>Após todos os testes o dispositivo se mostrou eficiente e demonstrou o resultado esperado, pois o sensor utilizado conseguiu captar a presença de movimento com a distância e precisão requerida. Além disso o programa que foi desenvolvido conseguiu realizar todas as atividades propostas, detectando o movimento e enviando a mensagem para o aplicativo. Portanto, é possível atingir o resultado esperado, de se obter um dispositivo de segurança com baixo custo e bem otimizado.</a:t>
            </a:r>
            <a:endParaRPr b="0" i="0" sz="4000" u="none" cap="none" strike="noStrike">
              <a:solidFill>
                <a:schemeClr val="dk1"/>
              </a:solidFill>
              <a:latin typeface="Arial"/>
              <a:ea typeface="Arial"/>
              <a:cs typeface="Arial"/>
              <a:sym typeface="Arial"/>
            </a:endParaRPr>
          </a:p>
        </p:txBody>
      </p:sp>
      <p:sp>
        <p:nvSpPr>
          <p:cNvPr id="75" name="Google Shape;75;p1"/>
          <p:cNvSpPr/>
          <p:nvPr/>
        </p:nvSpPr>
        <p:spPr>
          <a:xfrm>
            <a:off x="14758950" y="30635162"/>
            <a:ext cx="13319640" cy="3784198"/>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None/>
            </a:pPr>
            <a:r>
              <a:rPr b="0" i="0" lang="pt-BR" sz="4000" u="none" cap="none" strike="noStrike">
                <a:solidFill>
                  <a:srgbClr val="000000"/>
                </a:solidFill>
                <a:latin typeface="Arial"/>
                <a:ea typeface="Arial"/>
                <a:cs typeface="Arial"/>
                <a:sym typeface="Arial"/>
              </a:rPr>
              <a:t>Através da realização deste projeto, ficou claro o quão viável é a utilização de arduíno para resolver problemas que possam parecer difíceis. Além disso, vale reforçar que essa é uma plataforma interessante de se aprender, para fins profissionais ou até mesmo para realização de projetos individuais com fins pessoais.</a:t>
            </a:r>
            <a:endParaRPr b="0" i="0" sz="4000" u="none" cap="none" strike="noStrike">
              <a:solidFill>
                <a:srgbClr val="000000"/>
              </a:solidFill>
              <a:latin typeface="Arial"/>
              <a:ea typeface="Arial"/>
              <a:cs typeface="Arial"/>
              <a:sym typeface="Arial"/>
            </a:endParaRPr>
          </a:p>
        </p:txBody>
      </p:sp>
      <p:sp>
        <p:nvSpPr>
          <p:cNvPr id="76" name="Google Shape;76;p1"/>
          <p:cNvSpPr/>
          <p:nvPr/>
        </p:nvSpPr>
        <p:spPr>
          <a:xfrm>
            <a:off x="14757535" y="36994439"/>
            <a:ext cx="13319640" cy="1321985"/>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None/>
            </a:pPr>
            <a:r>
              <a:rPr b="0" i="0" lang="pt-BR" sz="4000" u="none" cap="none" strike="noStrike">
                <a:solidFill>
                  <a:srgbClr val="000000"/>
                </a:solidFill>
                <a:latin typeface="Arial"/>
                <a:ea typeface="Arial"/>
                <a:cs typeface="Arial"/>
                <a:sym typeface="Arial"/>
              </a:rPr>
              <a:t>Referências (sem numeração, em ordem alfabética, e seguindo a NBR 6023 – Referências – Elaboração)</a:t>
            </a:r>
            <a:endParaRPr b="0" i="0" sz="4000" u="none" cap="none" strike="noStrike">
              <a:solidFill>
                <a:schemeClr val="dk1"/>
              </a:solidFill>
              <a:latin typeface="Arial"/>
              <a:ea typeface="Arial"/>
              <a:cs typeface="Arial"/>
              <a:sym typeface="Arial"/>
            </a:endParaRPr>
          </a:p>
        </p:txBody>
      </p:sp>
      <p:sp>
        <p:nvSpPr>
          <p:cNvPr id="77" name="Google Shape;77;p1"/>
          <p:cNvSpPr/>
          <p:nvPr/>
        </p:nvSpPr>
        <p:spPr>
          <a:xfrm>
            <a:off x="395171" y="35258904"/>
            <a:ext cx="13319640" cy="921876"/>
          </a:xfrm>
          <a:prstGeom prst="rect">
            <a:avLst/>
          </a:prstGeom>
          <a:solidFill>
            <a:srgbClr val="5F497A"/>
          </a:solid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1" i="0" lang="pt-BR" sz="5400" u="none" cap="none" strike="noStrike">
                <a:solidFill>
                  <a:schemeClr val="lt1"/>
                </a:solidFill>
                <a:latin typeface="Arial"/>
                <a:ea typeface="Arial"/>
                <a:cs typeface="Arial"/>
                <a:sym typeface="Arial"/>
              </a:rPr>
              <a:t>DADOS OBTIDOS E RESULTADOS</a:t>
            </a:r>
            <a:endParaRPr b="0" i="0" sz="5400" u="none" cap="none" strike="noStrike">
              <a:solidFill>
                <a:schemeClr val="lt1"/>
              </a:solidFill>
              <a:latin typeface="Arial"/>
              <a:ea typeface="Arial"/>
              <a:cs typeface="Arial"/>
              <a:sym typeface="Arial"/>
            </a:endParaRPr>
          </a:p>
        </p:txBody>
      </p:sp>
      <p:sp>
        <p:nvSpPr>
          <p:cNvPr id="78" name="Google Shape;78;p1"/>
          <p:cNvSpPr/>
          <p:nvPr/>
        </p:nvSpPr>
        <p:spPr>
          <a:xfrm>
            <a:off x="491460" y="36704582"/>
            <a:ext cx="13319640" cy="3168645"/>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None/>
            </a:pPr>
            <a:r>
              <a:rPr b="0" i="0" lang="pt-BR" sz="4000" u="none" cap="none" strike="noStrike">
                <a:solidFill>
                  <a:srgbClr val="000000"/>
                </a:solidFill>
                <a:latin typeface="Arial"/>
                <a:ea typeface="Arial"/>
                <a:cs typeface="Arial"/>
                <a:sym typeface="Arial"/>
              </a:rPr>
              <a:t>Os testes foram feitos de forma separada, primeiro foi realizada a parte de programar o sensor e obter a resposta ao movimento. Após isso, foi feita a parte de enviar uma mensagem para o celular por meio do aplicativo blynk. Juntamente com esses processos, </a:t>
            </a:r>
            <a:endParaRPr b="0" i="0" sz="3600" u="none" cap="none" strike="noStrike">
              <a:solidFill>
                <a:schemeClr val="dk1"/>
              </a:solidFill>
              <a:latin typeface="Arial"/>
              <a:ea typeface="Arial"/>
              <a:cs typeface="Arial"/>
              <a:sym typeface="Arial"/>
            </a:endParaRPr>
          </a:p>
        </p:txBody>
      </p:sp>
      <p:sp>
        <p:nvSpPr>
          <p:cNvPr id="79" name="Google Shape;79;p1"/>
          <p:cNvSpPr/>
          <p:nvPr/>
        </p:nvSpPr>
        <p:spPr>
          <a:xfrm>
            <a:off x="14766265" y="11077621"/>
            <a:ext cx="13319640" cy="5630857"/>
          </a:xfrm>
          <a:prstGeom prst="rect">
            <a:avLst/>
          </a:prstGeom>
          <a:noFill/>
          <a:ln>
            <a:noFill/>
          </a:ln>
        </p:spPr>
        <p:txBody>
          <a:bodyPr anchorCtr="0" anchor="t" bIns="45000" lIns="90000" spcFirstLastPara="1" rIns="90000" wrap="square" tIns="45000">
            <a:spAutoFit/>
          </a:bodyPr>
          <a:lstStyle/>
          <a:p>
            <a:pPr indent="0" lvl="0" marL="0" marR="0" rtl="0" algn="just">
              <a:spcBef>
                <a:spcPts val="0"/>
              </a:spcBef>
              <a:spcAft>
                <a:spcPts val="0"/>
              </a:spcAft>
              <a:buNone/>
            </a:pPr>
            <a:r>
              <a:rPr b="0" i="0" lang="pt-BR" sz="4000" u="none" cap="none" strike="noStrike">
                <a:solidFill>
                  <a:srgbClr val="000000"/>
                </a:solidFill>
                <a:latin typeface="Arial"/>
                <a:ea typeface="Arial"/>
                <a:cs typeface="Arial"/>
                <a:sym typeface="Arial"/>
              </a:rPr>
              <a:t>foi iniciada a programação do menu de interação com o usuário, com objetivo de cadastrar, alterar e remover</a:t>
            </a:r>
            <a:r>
              <a:rPr b="0" i="0" lang="pt-BR" sz="3600" u="none" cap="none" strike="noStrike">
                <a:solidFill>
                  <a:schemeClr val="dk1"/>
                </a:solidFill>
                <a:latin typeface="Arial"/>
                <a:ea typeface="Arial"/>
                <a:cs typeface="Arial"/>
                <a:sym typeface="Arial"/>
              </a:rPr>
              <a:t> </a:t>
            </a:r>
            <a:r>
              <a:rPr b="0" i="0" lang="pt-BR" sz="4000" u="none" cap="none" strike="noStrike">
                <a:solidFill>
                  <a:srgbClr val="000000"/>
                </a:solidFill>
                <a:latin typeface="Arial"/>
                <a:ea typeface="Arial"/>
                <a:cs typeface="Arial"/>
                <a:sym typeface="Arial"/>
              </a:rPr>
              <a:t>senhas cadastradas. Por fim, a atividade final a ser desenvolvida resume-se em integrar cada parte citada para se obter o resultado desejado, pois nos testes a mensagem era enviada logo após a detecção do movimento, e o que desejamos é que o alerta seja feito após um tempo determinado caso não seja inserida a senha.</a:t>
            </a:r>
            <a:endParaRPr/>
          </a:p>
        </p:txBody>
      </p:sp>
      <p:sp>
        <p:nvSpPr>
          <p:cNvPr id="80" name="Google Shape;80;p1"/>
          <p:cNvSpPr/>
          <p:nvPr/>
        </p:nvSpPr>
        <p:spPr>
          <a:xfrm>
            <a:off x="518027" y="4551032"/>
            <a:ext cx="27709309" cy="1752872"/>
          </a:xfrm>
          <a:prstGeom prst="rect">
            <a:avLst/>
          </a:prstGeom>
          <a:solidFill>
            <a:srgbClr val="5F497A"/>
          </a:solid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1" i="0" lang="pt-BR" sz="5400" u="none" cap="none" strike="noStrike">
                <a:solidFill>
                  <a:schemeClr val="lt1"/>
                </a:solidFill>
                <a:latin typeface="Arial"/>
                <a:ea typeface="Arial"/>
                <a:cs typeface="Arial"/>
                <a:sym typeface="Arial"/>
              </a:rPr>
              <a:t>Código: 8703C1   Área: Ciências Exatas e da Terra e Engenharias  </a:t>
            </a:r>
            <a:endParaRPr/>
          </a:p>
          <a:p>
            <a:pPr indent="0" lvl="0" marL="0" marR="0" rtl="0" algn="ctr">
              <a:lnSpc>
                <a:spcPct val="100000"/>
              </a:lnSpc>
              <a:spcBef>
                <a:spcPts val="0"/>
              </a:spcBef>
              <a:spcAft>
                <a:spcPts val="0"/>
              </a:spcAft>
              <a:buNone/>
            </a:pPr>
            <a:r>
              <a:rPr b="1" i="0" lang="pt-BR" sz="5400" u="none" cap="none" strike="noStrike">
                <a:solidFill>
                  <a:schemeClr val="lt1"/>
                </a:solidFill>
                <a:latin typeface="Arial"/>
                <a:ea typeface="Arial"/>
                <a:cs typeface="Arial"/>
                <a:sym typeface="Arial"/>
              </a:rPr>
              <a:t>Modalidade: Ciência Aplicada/Inovação Tecnológica</a:t>
            </a:r>
            <a:endParaRPr b="0" i="0" sz="5400" u="none" cap="none" strike="noStrike">
              <a:solidFill>
                <a:schemeClr val="lt1"/>
              </a:solidFill>
              <a:latin typeface="Arial"/>
              <a:ea typeface="Arial"/>
              <a:cs typeface="Arial"/>
              <a:sym typeface="Arial"/>
            </a:endParaRPr>
          </a:p>
        </p:txBody>
      </p:sp>
      <p:pic>
        <p:nvPicPr>
          <p:cNvPr id="81" name="Google Shape;81;p1"/>
          <p:cNvPicPr preferRelativeResize="0"/>
          <p:nvPr/>
        </p:nvPicPr>
        <p:blipFill rotWithShape="1">
          <a:blip r:embed="rId3">
            <a:alphaModFix/>
          </a:blip>
          <a:srcRect b="13501" l="1008" r="803" t="7549"/>
          <a:stretch/>
        </p:blipFill>
        <p:spPr>
          <a:xfrm>
            <a:off x="288232" y="504357"/>
            <a:ext cx="28227136" cy="3384376"/>
          </a:xfrm>
          <a:prstGeom prst="rect">
            <a:avLst/>
          </a:prstGeom>
          <a:noFill/>
          <a:ln>
            <a:noFill/>
          </a:ln>
        </p:spPr>
      </p:pic>
      <p:pic>
        <p:nvPicPr>
          <p:cNvPr id="82" name="Google Shape;82;p1"/>
          <p:cNvPicPr preferRelativeResize="0"/>
          <p:nvPr/>
        </p:nvPicPr>
        <p:blipFill rotWithShape="1">
          <a:blip r:embed="rId4">
            <a:alphaModFix/>
          </a:blip>
          <a:srcRect b="0" l="0" r="0" t="0"/>
          <a:stretch/>
        </p:blipFill>
        <p:spPr>
          <a:xfrm>
            <a:off x="29117" y="41620924"/>
            <a:ext cx="28774483" cy="1370358"/>
          </a:xfrm>
          <a:prstGeom prst="rect">
            <a:avLst/>
          </a:prstGeom>
          <a:noFill/>
          <a:ln>
            <a:noFill/>
          </a:ln>
        </p:spPr>
      </p:pic>
      <p:pic>
        <p:nvPicPr>
          <p:cNvPr id="83" name="Google Shape;83;p1"/>
          <p:cNvPicPr preferRelativeResize="0"/>
          <p:nvPr/>
        </p:nvPicPr>
        <p:blipFill rotWithShape="1">
          <a:blip r:embed="rId3">
            <a:alphaModFix/>
          </a:blip>
          <a:srcRect b="4018" l="1008" r="2603" t="89263"/>
          <a:stretch/>
        </p:blipFill>
        <p:spPr>
          <a:xfrm>
            <a:off x="518027" y="4032748"/>
            <a:ext cx="27709309" cy="28803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2018-08-01T22:33:10Z</dcterms:created>
  <dc:creator>Usuário do Windows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Personalizar</vt:lpwstr>
  </property>
  <property fmtid="{D5CDD505-2E9C-101B-9397-08002B2CF9AE}" pid="9" name="ScaleCrop">
    <vt:bool>false</vt:bool>
  </property>
  <property fmtid="{D5CDD505-2E9C-101B-9397-08002B2CF9AE}" pid="10" name="ShareDoc">
    <vt:bool>false</vt:bool>
  </property>
  <property fmtid="{D5CDD505-2E9C-101B-9397-08002B2CF9AE}" pid="11" name="Slides">
    <vt:i4>1</vt:i4>
  </property>
</Properties>
</file>