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3b2d9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3b2d9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23f4d67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923f4d67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49ee7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c49ee7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d9815a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d9815a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3989f0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3989f0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23f4d67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23f4d67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d9815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d9815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4d20e1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a4d20e1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4d9815a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4d9815a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33b2d92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33b2d92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23f4d67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923f4d6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23f4d67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23f4d67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23f4d67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923f4d67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E:\05.03.18 bkp\Documentos\João Victor\UFPE\CIn\Redesign logo CIn\Logotipo CIn-UFPE - Versões\CIn + UFPE\PNG\Horzontal Monocromático Branco - Logotipo CIn + UFP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523923"/>
            <a:ext cx="2078075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572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618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75000" y="4755388"/>
            <a:ext cx="129745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75" y="49151"/>
            <a:ext cx="1634600" cy="485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factoring.guru/design-patterns/observer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406311" y="2919257"/>
            <a:ext cx="64260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IN1007 - Paradigmas de Linguagens de Programação - 2025.1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Prof. Dr. Augusto Cezar Alves Sampaio acas@cin.ufpe.br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Equipe 1</a:t>
            </a:r>
            <a:r>
              <a:rPr b="1" lang="pt-BR"/>
              <a:t>: 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Bruna Alves Wanderley de Siqueira - baws@cin.ufpe.br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Matheus Frej Lemos Cavalcanti - mflc@cin.ufpe.br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Gustavo Prazeres Paz do Nascimento - gppn@cin.ufpe.br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98900" y="3978375"/>
            <a:ext cx="29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Programa de Pós-Graduação Acadêmico em Ciência da Computação</a:t>
            </a:r>
            <a:endParaRPr i="1" sz="1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250225"/>
            <a:ext cx="8520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Projeto de PLP</a:t>
            </a:r>
            <a:endParaRPr b="1" sz="5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Reativa na Linguagem Imperativa 2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Publisher/Subscriber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6425" y="1109225"/>
            <a:ext cx="5111400" cy="35772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Publisher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listeners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listeners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(eventType);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unsubscribe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listeners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(eventType);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notifySubscribers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listeners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(eventType);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listener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subscribers)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listener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(eventType, context);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576675" y="1109225"/>
            <a:ext cx="3162900" cy="9999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Variáveis Reativas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896350"/>
            <a:ext cx="6122700" cy="40998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DeclaracaoVariavelReativa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DeclaracaoVariavel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Publisher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DeclaracaoVariavelReativa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Expressao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expressao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Publisher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(id, expressao);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pub;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@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endParaRPr sz="9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TODO Auto-generated method stub</a:t>
            </a:r>
            <a:endParaRPr sz="9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UnsupportedOperationException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"Unimplemented method 'update'"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(s, eventType);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unsubscribe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unsubscribe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(s, eventType);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notifySubscribers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notifySubscribers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(eventType, context);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do Observador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6425" y="1109225"/>
            <a:ext cx="6391500" cy="17451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DeclaracaoObservador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Declaracao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Subscriber  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endParaRPr sz="9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eventType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TODO Auto-generated method stub</a:t>
            </a:r>
            <a:endParaRPr sz="9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UnsupportedOperationException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"Unimplemented method 'update'"</a:t>
            </a: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2431900" y="2922375"/>
            <a:ext cx="64260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IN1007 - Paradigmas de Linguagens de Programação - 2025.1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Prof. Dr. Augusto Cezar Alves Sampaio acas@cin.ufpe.br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Equipe: 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Bruna Alves Wanderley de Siqueira - baws@cin.ufpe.br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Matheus Frej Lemos Cavalcanti - mflc@cin.ufpe.br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Gustavo Prazeres Paz do Nascimento - gppn@cin.ufpe.br</a:t>
            </a:r>
            <a:endParaRPr b="1"/>
          </a:p>
        </p:txBody>
      </p:sp>
      <p:sp>
        <p:nvSpPr>
          <p:cNvPr id="141" name="Google Shape;141;p25"/>
          <p:cNvSpPr txBox="1"/>
          <p:nvPr/>
        </p:nvSpPr>
        <p:spPr>
          <a:xfrm>
            <a:off x="98900" y="3978375"/>
            <a:ext cx="29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Programa de Pós-Graduação Acadêmico em Ciência da Computação</a:t>
            </a:r>
            <a:endParaRPr i="1" sz="1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250225"/>
            <a:ext cx="8520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Fim!</a:t>
            </a:r>
            <a:endParaRPr b="1" sz="5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Projeto de PLP</a:t>
            </a:r>
            <a:endParaRPr b="1" sz="3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Reativa na Linguagem Imperativa 2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57100" y="1017825"/>
            <a:ext cx="84753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/>
              <a:t>Programação Reativa na Linguagem Imperativa 2</a:t>
            </a:r>
            <a:endParaRPr b="1" i="1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Paradigma de programação declarativa preocupado com fluxos de dados e a </a:t>
            </a:r>
            <a:r>
              <a:rPr b="1" lang="pt-BR" sz="1600"/>
              <a:t>propagação de mudanças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 esse paradigma, é possível expressar </a:t>
            </a:r>
            <a:r>
              <a:rPr b="1" lang="pt-BR" sz="1600"/>
              <a:t>fluxos de dados</a:t>
            </a:r>
            <a:r>
              <a:rPr lang="pt-BR" sz="1600"/>
              <a:t> estáticos (por exemplo, arrays) ou dinâmicos (por exemplo, emissores de eventos) com facilidade. 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maioria dos frameworks do frontend, como React, Vue e Angular, utilizam esse paradigma para propagar atualizações para a </a:t>
            </a:r>
            <a:r>
              <a:rPr b="1" lang="pt-BR" sz="1600"/>
              <a:t>DOM</a:t>
            </a:r>
            <a:r>
              <a:rPr lang="pt-BR" sz="1600"/>
              <a:t> (Document Object Model) a partir de atualizações em </a:t>
            </a:r>
            <a:r>
              <a:rPr b="1" lang="pt-BR" sz="1600"/>
              <a:t>variáveis reativas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Outro exemplo é uma linguagem de descrição de hardware como Verilog, onde a programação reativa permite que as </a:t>
            </a:r>
            <a:r>
              <a:rPr b="1" lang="pt-BR" sz="1600"/>
              <a:t>mudanças sejam modeladas à medida que se propagam pelos circuitos</a:t>
            </a:r>
            <a:r>
              <a:rPr lang="pt-BR" sz="1600"/>
              <a:t>.</a:t>
            </a:r>
            <a:endParaRPr i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57100" y="1017825"/>
            <a:ext cx="84753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/>
              <a:t>Programação Reativa na Linguagem Imperativa 2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25" y="1556913"/>
            <a:ext cx="53054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7100" y="1017825"/>
            <a:ext cx="84753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/>
              <a:t>Programação Reativa na Linguagem Imperativa 2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075" y="1549638"/>
            <a:ext cx="5267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77625"/>
            <a:ext cx="85206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Programação reativa</a:t>
            </a:r>
            <a:r>
              <a:rPr lang="pt-BR">
                <a:solidFill>
                  <a:schemeClr val="dk1"/>
                </a:solidFill>
              </a:rPr>
              <a:t> e o padrão</a:t>
            </a:r>
            <a:r>
              <a:rPr lang="pt-BR"/>
              <a:t> Observer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12350" y="4682325"/>
            <a:ext cx="71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/>
              <a:t>Fonte: Adaptado de </a:t>
            </a:r>
            <a:r>
              <a:rPr i="1" lang="pt-BR" sz="1200" u="sng">
                <a:solidFill>
                  <a:schemeClr val="hlink"/>
                </a:solidFill>
                <a:hlinkClick r:id="rId3"/>
              </a:rPr>
              <a:t>https://refactoring.guru/design-patterns/observer</a:t>
            </a:r>
            <a:endParaRPr i="1" sz="1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750" y="1224825"/>
            <a:ext cx="5281165" cy="3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57100" y="1224825"/>
            <a:ext cx="344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 paradigma reativo se baseia na propagação de mudanças, assim como o padrão de projeto Observer.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Ele é um padrão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comportamental que define um mecanismo de </a:t>
            </a:r>
            <a:r>
              <a:rPr b="1" lang="pt-BR">
                <a:solidFill>
                  <a:srgbClr val="DB1E2F"/>
                </a:solidFill>
                <a:latin typeface="Roboto"/>
                <a:ea typeface="Roboto"/>
                <a:cs typeface="Roboto"/>
                <a:sym typeface="Roboto"/>
              </a:rPr>
              <a:t>assinatura (pub/sub)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no qual múltiplos objetos (</a:t>
            </a:r>
            <a:r>
              <a:rPr b="1"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subscribers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são automaticamente notificados sempre que o estado de outro objeto (</a:t>
            </a:r>
            <a:r>
              <a:rPr b="1"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é alterado.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369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19975" y="896575"/>
            <a:ext cx="85830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Publisher (Sujeito)</a:t>
            </a:r>
            <a:r>
              <a:rPr lang="pt-BR" sz="1500"/>
              <a:t>: objeto com estado interessante;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Subscribers (Observadores)</a:t>
            </a:r>
            <a:r>
              <a:rPr lang="pt-BR" sz="1500"/>
              <a:t>: objetos interessados nas mudanças.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>
                <a:solidFill>
                  <a:srgbClr val="DB1E2F"/>
                </a:solidFill>
              </a:rPr>
              <a:t>Publisher </a:t>
            </a:r>
            <a:r>
              <a:rPr lang="pt-BR" sz="1500"/>
              <a:t>mantém uma lista de </a:t>
            </a:r>
            <a:r>
              <a:rPr b="1" lang="pt-BR" sz="1500">
                <a:solidFill>
                  <a:srgbClr val="DB1E2F"/>
                </a:solidFill>
              </a:rPr>
              <a:t>subscribers</a:t>
            </a:r>
            <a:r>
              <a:rPr lang="pt-BR" sz="1500"/>
              <a:t>,</a:t>
            </a:r>
            <a:r>
              <a:rPr lang="pt-BR" sz="1500"/>
              <a:t> e: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Notifica todos quando ocorre uma mudança;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Possui métodos públicos que permitem adicionar e remover assinantes da lista.</a:t>
            </a:r>
            <a:endParaRPr sz="15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50" y="1752600"/>
            <a:ext cx="42778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7034" l="3681" r="52335" t="11079"/>
          <a:stretch/>
        </p:blipFill>
        <p:spPr>
          <a:xfrm>
            <a:off x="6163250" y="1668450"/>
            <a:ext cx="2253626" cy="20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19975" y="820375"/>
            <a:ext cx="77385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Evento importante acontece com o publicador </a:t>
            </a:r>
            <a:r>
              <a:rPr lang="pt-BR" sz="1400"/>
              <a:t>⟶ Acessa seus assinantes e chama o </a:t>
            </a:r>
            <a:r>
              <a:rPr b="1" lang="pt-BR" sz="1400"/>
              <a:t>método de notificação</a:t>
            </a:r>
            <a:r>
              <a:rPr lang="pt-BR" sz="1400"/>
              <a:t> específico em seus objetos:</a:t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A lista de assinantes é compilada dinamicamente</a:t>
            </a:r>
            <a:r>
              <a:rPr lang="pt-BR" sz="1400"/>
              <a:t>: os objetos podem começar ou parar de ouvir notificações em tempo de execução</a:t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51" y="1646425"/>
            <a:ext cx="4980099" cy="25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Mudanças na BNF da LI2	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972775"/>
            <a:ext cx="83628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Declaracao ::= DeclaracaoVariavel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| DeclaracaoComposta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| DeclaracaoProcedimento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| DeclaracaoObservador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DeclaracaoVariavel ::=</a:t>
            </a:r>
            <a:r>
              <a:rPr lang="pt-BR" sz="1300">
                <a:solidFill>
                  <a:srgbClr val="FF0000"/>
                </a:solidFill>
              </a:rPr>
              <a:t> VariavelReativa  | VariavelSimples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VariavelReativa ::= "react" Id "=" Expressao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VariavelSimples ::= "var" Id "=" Expressao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DeclaracaoComposta ::= Declaracao "," Declaracao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</a:rPr>
              <a:t>DeclaracaoProcedimento ::= "proc" Id "(" [ ListaDeclaracaoParametro ] ")" </a:t>
            </a:r>
            <a:r>
              <a:rPr lang="pt-BR" sz="1300">
                <a:solidFill>
                  <a:srgbClr val="FF0000"/>
                </a:solidFill>
              </a:rPr>
              <a:t>::= "{" Comando "}"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</a:rPr>
              <a:t>DeclaracaoObservador ::= "watch" "(" [ ListaExpressao ] ")" </a:t>
            </a:r>
            <a:r>
              <a:rPr lang="pt-BR" sz="1300">
                <a:solidFill>
                  <a:srgbClr val="FF0000"/>
                </a:solidFill>
              </a:rPr>
              <a:t>::= "{" Comando "}"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Snippets de código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