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03899" y="1354121"/>
            <a:ext cx="7085600" cy="136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61539" y="4030248"/>
            <a:ext cx="6770320" cy="115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000" y="7328154"/>
            <a:ext cx="10080000" cy="2688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6000" y="7355039"/>
            <a:ext cx="10080000" cy="20495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06000" y="7355039"/>
            <a:ext cx="10080625" cy="0"/>
          </a:xfrm>
          <a:custGeom>
            <a:avLst/>
            <a:gdLst/>
            <a:ahLst/>
            <a:cxnLst/>
            <a:rect l="l" t="t" r="r" b="b"/>
            <a:pathLst>
              <a:path w="10080625" h="0">
                <a:moveTo>
                  <a:pt x="10080000" y="0"/>
                </a:moveTo>
                <a:lnTo>
                  <a:pt x="0" y="0"/>
                </a:lnTo>
              </a:path>
            </a:pathLst>
          </a:custGeom>
          <a:ln w="10499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01440" y="6535200"/>
            <a:ext cx="393119" cy="4905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97059" y="1597385"/>
            <a:ext cx="7899280" cy="495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0755" y="1240245"/>
            <a:ext cx="8058784" cy="202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.png"/><Relationship Id="rId10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Relationship Id="rId23" Type="http://schemas.openxmlformats.org/officeDocument/2006/relationships/image" Target="../media/image94.png"/><Relationship Id="rId24" Type="http://schemas.openxmlformats.org/officeDocument/2006/relationships/image" Target="../media/image95.png"/><Relationship Id="rId25" Type="http://schemas.openxmlformats.org/officeDocument/2006/relationships/image" Target="../media/image96.png"/><Relationship Id="rId26" Type="http://schemas.openxmlformats.org/officeDocument/2006/relationships/image" Target="../media/image97.png"/><Relationship Id="rId27" Type="http://schemas.openxmlformats.org/officeDocument/2006/relationships/image" Target="../media/image98.png"/><Relationship Id="rId28" Type="http://schemas.openxmlformats.org/officeDocument/2006/relationships/image" Target="../media/image99.png"/><Relationship Id="rId29" Type="http://schemas.openxmlformats.org/officeDocument/2006/relationships/image" Target="../media/image10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jpg"/><Relationship Id="rId3" Type="http://schemas.openxmlformats.org/officeDocument/2006/relationships/image" Target="../media/image10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Relationship Id="rId12" Type="http://schemas.openxmlformats.org/officeDocument/2006/relationships/image" Target="../media/image116.png"/><Relationship Id="rId13" Type="http://schemas.openxmlformats.org/officeDocument/2006/relationships/image" Target="../media/image117.png"/><Relationship Id="rId14" Type="http://schemas.openxmlformats.org/officeDocument/2006/relationships/image" Target="../media/image11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Relationship Id="rId11" Type="http://schemas.openxmlformats.org/officeDocument/2006/relationships/image" Target="../media/image135.png"/><Relationship Id="rId12" Type="http://schemas.openxmlformats.org/officeDocument/2006/relationships/image" Target="../media/image136.png"/><Relationship Id="rId13" Type="http://schemas.openxmlformats.org/officeDocument/2006/relationships/image" Target="../media/image137.png"/><Relationship Id="rId14" Type="http://schemas.openxmlformats.org/officeDocument/2006/relationships/image" Target="../media/image138.png"/><Relationship Id="rId15" Type="http://schemas.openxmlformats.org/officeDocument/2006/relationships/image" Target="../media/image139.png"/><Relationship Id="rId16" Type="http://schemas.openxmlformats.org/officeDocument/2006/relationships/image" Target="../media/image140.png"/><Relationship Id="rId17" Type="http://schemas.openxmlformats.org/officeDocument/2006/relationships/image" Target="../media/image14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Relationship Id="rId12" Type="http://schemas.openxmlformats.org/officeDocument/2006/relationships/image" Target="../media/image149.png"/><Relationship Id="rId13" Type="http://schemas.openxmlformats.org/officeDocument/2006/relationships/image" Target="../media/image150.png"/><Relationship Id="rId14" Type="http://schemas.openxmlformats.org/officeDocument/2006/relationships/image" Target="../media/image151.png"/><Relationship Id="rId15" Type="http://schemas.openxmlformats.org/officeDocument/2006/relationships/image" Target="../media/image152.png"/><Relationship Id="rId16" Type="http://schemas.openxmlformats.org/officeDocument/2006/relationships/image" Target="../media/image153.png"/><Relationship Id="rId17" Type="http://schemas.openxmlformats.org/officeDocument/2006/relationships/image" Target="../media/image154.png"/><Relationship Id="rId18" Type="http://schemas.openxmlformats.org/officeDocument/2006/relationships/image" Target="../media/image155.png"/><Relationship Id="rId19" Type="http://schemas.openxmlformats.org/officeDocument/2006/relationships/image" Target="../media/image156.png"/><Relationship Id="rId20" Type="http://schemas.openxmlformats.org/officeDocument/2006/relationships/image" Target="../media/image157.png"/><Relationship Id="rId21" Type="http://schemas.openxmlformats.org/officeDocument/2006/relationships/image" Target="../media/image158.png"/><Relationship Id="rId22" Type="http://schemas.openxmlformats.org/officeDocument/2006/relationships/image" Target="../media/image159.png"/><Relationship Id="rId23" Type="http://schemas.openxmlformats.org/officeDocument/2006/relationships/image" Target="../media/image160.png"/><Relationship Id="rId24" Type="http://schemas.openxmlformats.org/officeDocument/2006/relationships/image" Target="../media/image161.png"/><Relationship Id="rId25" Type="http://schemas.openxmlformats.org/officeDocument/2006/relationships/image" Target="../media/image162.png"/><Relationship Id="rId26" Type="http://schemas.openxmlformats.org/officeDocument/2006/relationships/image" Target="../media/image163.png"/><Relationship Id="rId27" Type="http://schemas.openxmlformats.org/officeDocument/2006/relationships/image" Target="../media/image164.png"/><Relationship Id="rId28" Type="http://schemas.openxmlformats.org/officeDocument/2006/relationships/image" Target="../media/image165.png"/><Relationship Id="rId29" Type="http://schemas.openxmlformats.org/officeDocument/2006/relationships/image" Target="../media/image166.png"/><Relationship Id="rId30" Type="http://schemas.openxmlformats.org/officeDocument/2006/relationships/image" Target="../media/image167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8.jp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jpg"/><Relationship Id="rId9" Type="http://schemas.openxmlformats.org/officeDocument/2006/relationships/image" Target="../media/image175.png"/><Relationship Id="rId10" Type="http://schemas.openxmlformats.org/officeDocument/2006/relationships/image" Target="../media/image176.png"/><Relationship Id="rId11" Type="http://schemas.openxmlformats.org/officeDocument/2006/relationships/image" Target="../media/image177.png"/><Relationship Id="rId12" Type="http://schemas.openxmlformats.org/officeDocument/2006/relationships/image" Target="../media/image178.png"/><Relationship Id="rId13" Type="http://schemas.openxmlformats.org/officeDocument/2006/relationships/image" Target="../media/image179.png"/><Relationship Id="rId14" Type="http://schemas.openxmlformats.org/officeDocument/2006/relationships/image" Target="../media/image180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image" Target="../media/image185.png"/><Relationship Id="rId7" Type="http://schemas.openxmlformats.org/officeDocument/2006/relationships/image" Target="../media/image186.png"/><Relationship Id="rId8" Type="http://schemas.openxmlformats.org/officeDocument/2006/relationships/image" Target="../media/image187.png"/><Relationship Id="rId9" Type="http://schemas.openxmlformats.org/officeDocument/2006/relationships/image" Target="../media/image188.png"/><Relationship Id="rId10" Type="http://schemas.openxmlformats.org/officeDocument/2006/relationships/image" Target="../media/image189.png"/><Relationship Id="rId11" Type="http://schemas.openxmlformats.org/officeDocument/2006/relationships/image" Target="../media/image190.png"/><Relationship Id="rId12" Type="http://schemas.openxmlformats.org/officeDocument/2006/relationships/image" Target="../media/image191.png"/><Relationship Id="rId13" Type="http://schemas.openxmlformats.org/officeDocument/2006/relationships/image" Target="../media/image192.png"/><Relationship Id="rId14" Type="http://schemas.openxmlformats.org/officeDocument/2006/relationships/image" Target="../media/image193.png"/><Relationship Id="rId15" Type="http://schemas.openxmlformats.org/officeDocument/2006/relationships/image" Target="../media/image194.png"/><Relationship Id="rId16" Type="http://schemas.openxmlformats.org/officeDocument/2006/relationships/image" Target="../media/image195.png"/><Relationship Id="rId17" Type="http://schemas.openxmlformats.org/officeDocument/2006/relationships/image" Target="../media/image196.png"/><Relationship Id="rId18" Type="http://schemas.openxmlformats.org/officeDocument/2006/relationships/image" Target="../media/image197.png"/><Relationship Id="rId19" Type="http://schemas.openxmlformats.org/officeDocument/2006/relationships/image" Target="../media/image198.png"/><Relationship Id="rId20" Type="http://schemas.openxmlformats.org/officeDocument/2006/relationships/image" Target="../media/image199.png"/><Relationship Id="rId21" Type="http://schemas.openxmlformats.org/officeDocument/2006/relationships/image" Target="../media/image200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Relationship Id="rId26" Type="http://schemas.openxmlformats.org/officeDocument/2006/relationships/image" Target="../media/image35.png"/><Relationship Id="rId27" Type="http://schemas.openxmlformats.org/officeDocument/2006/relationships/image" Target="../media/image36.png"/><Relationship Id="rId28" Type="http://schemas.openxmlformats.org/officeDocument/2006/relationships/image" Target="../media/image37.png"/><Relationship Id="rId29" Type="http://schemas.openxmlformats.org/officeDocument/2006/relationships/image" Target="../media/image38.png"/><Relationship Id="rId30" Type="http://schemas.openxmlformats.org/officeDocument/2006/relationships/image" Target="../media/image3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Relationship Id="rId13" Type="http://schemas.openxmlformats.org/officeDocument/2006/relationships/image" Target="../media/image55.png"/><Relationship Id="rId14" Type="http://schemas.openxmlformats.org/officeDocument/2006/relationships/image" Target="../media/image56.png"/><Relationship Id="rId15" Type="http://schemas.openxmlformats.org/officeDocument/2006/relationships/image" Target="../media/image5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60.png"/><Relationship Id="rId19" Type="http://schemas.openxmlformats.org/officeDocument/2006/relationships/image" Target="../media/image61.png"/><Relationship Id="rId20" Type="http://schemas.openxmlformats.org/officeDocument/2006/relationships/image" Target="../media/image62.png"/><Relationship Id="rId21" Type="http://schemas.openxmlformats.org/officeDocument/2006/relationships/image" Target="../media/image63.png"/><Relationship Id="rId22" Type="http://schemas.openxmlformats.org/officeDocument/2006/relationships/image" Target="../media/image64.png"/><Relationship Id="rId23" Type="http://schemas.openxmlformats.org/officeDocument/2006/relationships/image" Target="../media/image65.png"/><Relationship Id="rId24" Type="http://schemas.openxmlformats.org/officeDocument/2006/relationships/image" Target="../media/image66.png"/><Relationship Id="rId25" Type="http://schemas.openxmlformats.org/officeDocument/2006/relationships/image" Target="../media/image6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5699" y="6167840"/>
            <a:ext cx="737761" cy="3365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57113" y="6160172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60">
                <a:moveTo>
                  <a:pt x="271568" y="325119"/>
                </a:moveTo>
                <a:lnTo>
                  <a:pt x="257415" y="325119"/>
                </a:lnTo>
                <a:lnTo>
                  <a:pt x="261898" y="327659"/>
                </a:lnTo>
                <a:lnTo>
                  <a:pt x="267849" y="326389"/>
                </a:lnTo>
                <a:lnTo>
                  <a:pt x="271568" y="325119"/>
                </a:lnTo>
                <a:close/>
              </a:path>
              <a:path w="327660" h="327660">
                <a:moveTo>
                  <a:pt x="196811" y="187959"/>
                </a:moveTo>
                <a:lnTo>
                  <a:pt x="90770" y="187959"/>
                </a:lnTo>
                <a:lnTo>
                  <a:pt x="95233" y="189229"/>
                </a:lnTo>
                <a:lnTo>
                  <a:pt x="93747" y="194309"/>
                </a:lnTo>
                <a:lnTo>
                  <a:pt x="96721" y="199389"/>
                </a:lnTo>
                <a:lnTo>
                  <a:pt x="102671" y="200659"/>
                </a:lnTo>
                <a:lnTo>
                  <a:pt x="102671" y="203199"/>
                </a:lnTo>
                <a:lnTo>
                  <a:pt x="104160" y="203199"/>
                </a:lnTo>
                <a:lnTo>
                  <a:pt x="104160" y="208279"/>
                </a:lnTo>
                <a:lnTo>
                  <a:pt x="108623" y="210819"/>
                </a:lnTo>
                <a:lnTo>
                  <a:pt x="119038" y="219709"/>
                </a:lnTo>
                <a:lnTo>
                  <a:pt x="119038" y="227329"/>
                </a:lnTo>
                <a:lnTo>
                  <a:pt x="113087" y="229869"/>
                </a:lnTo>
                <a:lnTo>
                  <a:pt x="111598" y="240029"/>
                </a:lnTo>
                <a:lnTo>
                  <a:pt x="104160" y="242569"/>
                </a:lnTo>
                <a:lnTo>
                  <a:pt x="104160" y="245109"/>
                </a:lnTo>
                <a:lnTo>
                  <a:pt x="96721" y="247649"/>
                </a:lnTo>
                <a:lnTo>
                  <a:pt x="89283" y="256539"/>
                </a:lnTo>
                <a:lnTo>
                  <a:pt x="81843" y="257809"/>
                </a:lnTo>
                <a:lnTo>
                  <a:pt x="81843" y="260349"/>
                </a:lnTo>
                <a:lnTo>
                  <a:pt x="78869" y="260349"/>
                </a:lnTo>
                <a:lnTo>
                  <a:pt x="77381" y="261619"/>
                </a:lnTo>
                <a:lnTo>
                  <a:pt x="153275" y="261619"/>
                </a:lnTo>
                <a:lnTo>
                  <a:pt x="163690" y="266699"/>
                </a:lnTo>
                <a:lnTo>
                  <a:pt x="165176" y="273049"/>
                </a:lnTo>
                <a:lnTo>
                  <a:pt x="169640" y="273049"/>
                </a:lnTo>
                <a:lnTo>
                  <a:pt x="177079" y="276859"/>
                </a:lnTo>
                <a:lnTo>
                  <a:pt x="178565" y="281939"/>
                </a:lnTo>
                <a:lnTo>
                  <a:pt x="180054" y="281939"/>
                </a:lnTo>
                <a:lnTo>
                  <a:pt x="193443" y="289559"/>
                </a:lnTo>
                <a:lnTo>
                  <a:pt x="193443" y="292099"/>
                </a:lnTo>
                <a:lnTo>
                  <a:pt x="194931" y="292099"/>
                </a:lnTo>
                <a:lnTo>
                  <a:pt x="197906" y="293369"/>
                </a:lnTo>
                <a:lnTo>
                  <a:pt x="199393" y="293369"/>
                </a:lnTo>
                <a:lnTo>
                  <a:pt x="199393" y="298449"/>
                </a:lnTo>
                <a:lnTo>
                  <a:pt x="202370" y="298449"/>
                </a:lnTo>
                <a:lnTo>
                  <a:pt x="205345" y="302259"/>
                </a:lnTo>
                <a:lnTo>
                  <a:pt x="209809" y="304799"/>
                </a:lnTo>
                <a:lnTo>
                  <a:pt x="214271" y="308609"/>
                </a:lnTo>
                <a:lnTo>
                  <a:pt x="220223" y="309879"/>
                </a:lnTo>
                <a:lnTo>
                  <a:pt x="227661" y="311149"/>
                </a:lnTo>
                <a:lnTo>
                  <a:pt x="227661" y="314959"/>
                </a:lnTo>
                <a:lnTo>
                  <a:pt x="232124" y="317499"/>
                </a:lnTo>
                <a:lnTo>
                  <a:pt x="236588" y="318769"/>
                </a:lnTo>
                <a:lnTo>
                  <a:pt x="242539" y="318769"/>
                </a:lnTo>
                <a:lnTo>
                  <a:pt x="242539" y="322579"/>
                </a:lnTo>
                <a:lnTo>
                  <a:pt x="248489" y="322579"/>
                </a:lnTo>
                <a:lnTo>
                  <a:pt x="249977" y="323849"/>
                </a:lnTo>
                <a:lnTo>
                  <a:pt x="249977" y="325119"/>
                </a:lnTo>
                <a:lnTo>
                  <a:pt x="251463" y="326389"/>
                </a:lnTo>
                <a:lnTo>
                  <a:pt x="255927" y="326389"/>
                </a:lnTo>
                <a:lnTo>
                  <a:pt x="257415" y="325119"/>
                </a:lnTo>
                <a:lnTo>
                  <a:pt x="271568" y="325119"/>
                </a:lnTo>
                <a:lnTo>
                  <a:pt x="275287" y="323849"/>
                </a:lnTo>
                <a:lnTo>
                  <a:pt x="296115" y="323849"/>
                </a:lnTo>
                <a:lnTo>
                  <a:pt x="297604" y="317499"/>
                </a:lnTo>
                <a:lnTo>
                  <a:pt x="300578" y="316229"/>
                </a:lnTo>
                <a:lnTo>
                  <a:pt x="303555" y="316229"/>
                </a:lnTo>
                <a:lnTo>
                  <a:pt x="303555" y="314959"/>
                </a:lnTo>
                <a:lnTo>
                  <a:pt x="305042" y="314959"/>
                </a:lnTo>
                <a:lnTo>
                  <a:pt x="305042" y="313689"/>
                </a:lnTo>
                <a:lnTo>
                  <a:pt x="306529" y="313689"/>
                </a:lnTo>
                <a:lnTo>
                  <a:pt x="327357" y="283209"/>
                </a:lnTo>
                <a:lnTo>
                  <a:pt x="325870" y="280669"/>
                </a:lnTo>
                <a:lnTo>
                  <a:pt x="325870" y="278129"/>
                </a:lnTo>
                <a:lnTo>
                  <a:pt x="324383" y="278129"/>
                </a:lnTo>
                <a:lnTo>
                  <a:pt x="325870" y="273049"/>
                </a:lnTo>
                <a:lnTo>
                  <a:pt x="325870" y="265429"/>
                </a:lnTo>
                <a:lnTo>
                  <a:pt x="320128" y="261619"/>
                </a:lnTo>
                <a:lnTo>
                  <a:pt x="316758" y="257809"/>
                </a:lnTo>
                <a:lnTo>
                  <a:pt x="313108" y="255269"/>
                </a:lnTo>
                <a:lnTo>
                  <a:pt x="306529" y="253999"/>
                </a:lnTo>
                <a:lnTo>
                  <a:pt x="306529" y="251459"/>
                </a:lnTo>
                <a:lnTo>
                  <a:pt x="298533" y="248919"/>
                </a:lnTo>
                <a:lnTo>
                  <a:pt x="284772" y="243839"/>
                </a:lnTo>
                <a:lnTo>
                  <a:pt x="276776" y="241299"/>
                </a:lnTo>
                <a:lnTo>
                  <a:pt x="273425" y="237489"/>
                </a:lnTo>
                <a:lnTo>
                  <a:pt x="266723" y="234949"/>
                </a:lnTo>
                <a:lnTo>
                  <a:pt x="249977" y="232409"/>
                </a:lnTo>
                <a:lnTo>
                  <a:pt x="244025" y="232409"/>
                </a:lnTo>
                <a:lnTo>
                  <a:pt x="244025" y="228599"/>
                </a:lnTo>
                <a:lnTo>
                  <a:pt x="233612" y="227329"/>
                </a:lnTo>
                <a:lnTo>
                  <a:pt x="233612" y="223519"/>
                </a:lnTo>
                <a:lnTo>
                  <a:pt x="218734" y="223519"/>
                </a:lnTo>
                <a:lnTo>
                  <a:pt x="218734" y="218439"/>
                </a:lnTo>
                <a:lnTo>
                  <a:pt x="215760" y="217169"/>
                </a:lnTo>
                <a:lnTo>
                  <a:pt x="214271" y="215899"/>
                </a:lnTo>
                <a:lnTo>
                  <a:pt x="209809" y="215899"/>
                </a:lnTo>
                <a:lnTo>
                  <a:pt x="208320" y="213359"/>
                </a:lnTo>
                <a:lnTo>
                  <a:pt x="208320" y="212089"/>
                </a:lnTo>
                <a:lnTo>
                  <a:pt x="202370" y="210819"/>
                </a:lnTo>
                <a:lnTo>
                  <a:pt x="193443" y="204469"/>
                </a:lnTo>
                <a:lnTo>
                  <a:pt x="194512" y="194309"/>
                </a:lnTo>
                <a:lnTo>
                  <a:pt x="196811" y="187959"/>
                </a:lnTo>
                <a:close/>
              </a:path>
              <a:path w="327660" h="327660">
                <a:moveTo>
                  <a:pt x="296115" y="323849"/>
                </a:moveTo>
                <a:lnTo>
                  <a:pt x="275287" y="323849"/>
                </a:lnTo>
                <a:lnTo>
                  <a:pt x="282726" y="326389"/>
                </a:lnTo>
                <a:lnTo>
                  <a:pt x="288677" y="325119"/>
                </a:lnTo>
                <a:lnTo>
                  <a:pt x="296115" y="323849"/>
                </a:lnTo>
                <a:close/>
              </a:path>
              <a:path w="327660" h="327660">
                <a:moveTo>
                  <a:pt x="14898" y="275589"/>
                </a:moveTo>
                <a:lnTo>
                  <a:pt x="7438" y="275589"/>
                </a:lnTo>
                <a:lnTo>
                  <a:pt x="8926" y="278129"/>
                </a:lnTo>
                <a:lnTo>
                  <a:pt x="4464" y="278129"/>
                </a:lnTo>
                <a:lnTo>
                  <a:pt x="1488" y="280669"/>
                </a:lnTo>
                <a:lnTo>
                  <a:pt x="1488" y="283209"/>
                </a:lnTo>
                <a:lnTo>
                  <a:pt x="2975" y="284479"/>
                </a:lnTo>
                <a:lnTo>
                  <a:pt x="4464" y="288289"/>
                </a:lnTo>
                <a:lnTo>
                  <a:pt x="1488" y="288289"/>
                </a:lnTo>
                <a:lnTo>
                  <a:pt x="1488" y="293369"/>
                </a:lnTo>
                <a:lnTo>
                  <a:pt x="0" y="294639"/>
                </a:lnTo>
                <a:lnTo>
                  <a:pt x="1488" y="297179"/>
                </a:lnTo>
                <a:lnTo>
                  <a:pt x="2975" y="297179"/>
                </a:lnTo>
                <a:lnTo>
                  <a:pt x="18367" y="308609"/>
                </a:lnTo>
                <a:lnTo>
                  <a:pt x="43526" y="311149"/>
                </a:lnTo>
                <a:lnTo>
                  <a:pt x="90770" y="306069"/>
                </a:lnTo>
                <a:lnTo>
                  <a:pt x="90770" y="304799"/>
                </a:lnTo>
                <a:lnTo>
                  <a:pt x="92259" y="304799"/>
                </a:lnTo>
                <a:lnTo>
                  <a:pt x="96721" y="300989"/>
                </a:lnTo>
                <a:lnTo>
                  <a:pt x="102673" y="299719"/>
                </a:lnTo>
                <a:lnTo>
                  <a:pt x="105648" y="297179"/>
                </a:lnTo>
                <a:lnTo>
                  <a:pt x="105648" y="293369"/>
                </a:lnTo>
                <a:lnTo>
                  <a:pt x="108623" y="293369"/>
                </a:lnTo>
                <a:lnTo>
                  <a:pt x="111598" y="292099"/>
                </a:lnTo>
                <a:lnTo>
                  <a:pt x="113087" y="290829"/>
                </a:lnTo>
                <a:lnTo>
                  <a:pt x="113087" y="289559"/>
                </a:lnTo>
                <a:lnTo>
                  <a:pt x="114574" y="289559"/>
                </a:lnTo>
                <a:lnTo>
                  <a:pt x="123690" y="284479"/>
                </a:lnTo>
                <a:lnTo>
                  <a:pt x="132809" y="278129"/>
                </a:lnTo>
                <a:lnTo>
                  <a:pt x="134032" y="276859"/>
                </a:lnTo>
                <a:lnTo>
                  <a:pt x="14898" y="276859"/>
                </a:lnTo>
                <a:lnTo>
                  <a:pt x="14898" y="275589"/>
                </a:lnTo>
                <a:close/>
              </a:path>
              <a:path w="327660" h="327660">
                <a:moveTo>
                  <a:pt x="10415" y="273049"/>
                </a:moveTo>
                <a:lnTo>
                  <a:pt x="5951" y="273049"/>
                </a:lnTo>
                <a:lnTo>
                  <a:pt x="5951" y="276859"/>
                </a:lnTo>
                <a:lnTo>
                  <a:pt x="7438" y="275589"/>
                </a:lnTo>
                <a:lnTo>
                  <a:pt x="14898" y="275589"/>
                </a:lnTo>
                <a:lnTo>
                  <a:pt x="10415" y="274319"/>
                </a:lnTo>
                <a:lnTo>
                  <a:pt x="10415" y="273049"/>
                </a:lnTo>
                <a:close/>
              </a:path>
              <a:path w="327660" h="327660">
                <a:moveTo>
                  <a:pt x="148812" y="261619"/>
                </a:moveTo>
                <a:lnTo>
                  <a:pt x="75893" y="261619"/>
                </a:lnTo>
                <a:lnTo>
                  <a:pt x="68013" y="267969"/>
                </a:lnTo>
                <a:lnTo>
                  <a:pt x="56367" y="269239"/>
                </a:lnTo>
                <a:lnTo>
                  <a:pt x="45558" y="271779"/>
                </a:lnTo>
                <a:lnTo>
                  <a:pt x="40189" y="274319"/>
                </a:lnTo>
                <a:lnTo>
                  <a:pt x="37213" y="275589"/>
                </a:lnTo>
                <a:lnTo>
                  <a:pt x="31262" y="275589"/>
                </a:lnTo>
                <a:lnTo>
                  <a:pt x="31262" y="276859"/>
                </a:lnTo>
                <a:lnTo>
                  <a:pt x="134032" y="276859"/>
                </a:lnTo>
                <a:lnTo>
                  <a:pt x="141370" y="269239"/>
                </a:lnTo>
                <a:lnTo>
                  <a:pt x="148812" y="261619"/>
                </a:lnTo>
                <a:close/>
              </a:path>
              <a:path w="327660" h="327660">
                <a:moveTo>
                  <a:pt x="233612" y="220979"/>
                </a:moveTo>
                <a:lnTo>
                  <a:pt x="224685" y="220979"/>
                </a:lnTo>
                <a:lnTo>
                  <a:pt x="224685" y="223519"/>
                </a:lnTo>
                <a:lnTo>
                  <a:pt x="233612" y="223519"/>
                </a:lnTo>
                <a:lnTo>
                  <a:pt x="233612" y="220979"/>
                </a:lnTo>
                <a:close/>
              </a:path>
              <a:path w="327660" h="327660">
                <a:moveTo>
                  <a:pt x="96721" y="104139"/>
                </a:moveTo>
                <a:lnTo>
                  <a:pt x="87796" y="105409"/>
                </a:lnTo>
                <a:lnTo>
                  <a:pt x="84820" y="110489"/>
                </a:lnTo>
                <a:lnTo>
                  <a:pt x="77381" y="114299"/>
                </a:lnTo>
                <a:lnTo>
                  <a:pt x="77381" y="120649"/>
                </a:lnTo>
                <a:lnTo>
                  <a:pt x="74406" y="124459"/>
                </a:lnTo>
                <a:lnTo>
                  <a:pt x="72918" y="132079"/>
                </a:lnTo>
                <a:lnTo>
                  <a:pt x="67873" y="135889"/>
                </a:lnTo>
                <a:lnTo>
                  <a:pt x="59342" y="142239"/>
                </a:lnTo>
                <a:lnTo>
                  <a:pt x="50532" y="148589"/>
                </a:lnTo>
                <a:lnTo>
                  <a:pt x="44651" y="152399"/>
                </a:lnTo>
                <a:lnTo>
                  <a:pt x="44651" y="154939"/>
                </a:lnTo>
                <a:lnTo>
                  <a:pt x="38700" y="154939"/>
                </a:lnTo>
                <a:lnTo>
                  <a:pt x="32750" y="158749"/>
                </a:lnTo>
                <a:lnTo>
                  <a:pt x="26799" y="158749"/>
                </a:lnTo>
                <a:lnTo>
                  <a:pt x="22335" y="167639"/>
                </a:lnTo>
                <a:lnTo>
                  <a:pt x="19361" y="168909"/>
                </a:lnTo>
                <a:lnTo>
                  <a:pt x="14898" y="179069"/>
                </a:lnTo>
                <a:lnTo>
                  <a:pt x="13389" y="179069"/>
                </a:lnTo>
                <a:lnTo>
                  <a:pt x="11901" y="184149"/>
                </a:lnTo>
                <a:lnTo>
                  <a:pt x="8926" y="191769"/>
                </a:lnTo>
                <a:lnTo>
                  <a:pt x="11901" y="196849"/>
                </a:lnTo>
                <a:lnTo>
                  <a:pt x="19361" y="196849"/>
                </a:lnTo>
                <a:lnTo>
                  <a:pt x="16384" y="199389"/>
                </a:lnTo>
                <a:lnTo>
                  <a:pt x="23823" y="201929"/>
                </a:lnTo>
                <a:lnTo>
                  <a:pt x="23823" y="200659"/>
                </a:lnTo>
                <a:lnTo>
                  <a:pt x="25311" y="199389"/>
                </a:lnTo>
                <a:lnTo>
                  <a:pt x="31262" y="187959"/>
                </a:lnTo>
                <a:lnTo>
                  <a:pt x="43163" y="187959"/>
                </a:lnTo>
                <a:lnTo>
                  <a:pt x="51857" y="184149"/>
                </a:lnTo>
                <a:lnTo>
                  <a:pt x="60272" y="180339"/>
                </a:lnTo>
                <a:lnTo>
                  <a:pt x="68687" y="177799"/>
                </a:lnTo>
                <a:lnTo>
                  <a:pt x="77381" y="176529"/>
                </a:lnTo>
                <a:lnTo>
                  <a:pt x="77381" y="172719"/>
                </a:lnTo>
                <a:lnTo>
                  <a:pt x="127210" y="172719"/>
                </a:lnTo>
                <a:lnTo>
                  <a:pt x="124988" y="170179"/>
                </a:lnTo>
                <a:lnTo>
                  <a:pt x="120525" y="168909"/>
                </a:lnTo>
                <a:lnTo>
                  <a:pt x="117549" y="166369"/>
                </a:lnTo>
                <a:lnTo>
                  <a:pt x="102671" y="158749"/>
                </a:lnTo>
                <a:lnTo>
                  <a:pt x="105648" y="152399"/>
                </a:lnTo>
                <a:lnTo>
                  <a:pt x="107135" y="151129"/>
                </a:lnTo>
                <a:lnTo>
                  <a:pt x="107135" y="144779"/>
                </a:lnTo>
                <a:lnTo>
                  <a:pt x="110111" y="144779"/>
                </a:lnTo>
                <a:lnTo>
                  <a:pt x="111598" y="143509"/>
                </a:lnTo>
                <a:lnTo>
                  <a:pt x="111598" y="139699"/>
                </a:lnTo>
                <a:lnTo>
                  <a:pt x="113087" y="139699"/>
                </a:lnTo>
                <a:lnTo>
                  <a:pt x="113087" y="129539"/>
                </a:lnTo>
                <a:lnTo>
                  <a:pt x="114574" y="129539"/>
                </a:lnTo>
                <a:lnTo>
                  <a:pt x="114574" y="128269"/>
                </a:lnTo>
                <a:lnTo>
                  <a:pt x="116061" y="121919"/>
                </a:lnTo>
                <a:lnTo>
                  <a:pt x="117549" y="111759"/>
                </a:lnTo>
                <a:lnTo>
                  <a:pt x="108623" y="111759"/>
                </a:lnTo>
                <a:lnTo>
                  <a:pt x="108623" y="110489"/>
                </a:lnTo>
                <a:lnTo>
                  <a:pt x="107135" y="107949"/>
                </a:lnTo>
                <a:lnTo>
                  <a:pt x="107135" y="106679"/>
                </a:lnTo>
                <a:lnTo>
                  <a:pt x="104160" y="105409"/>
                </a:lnTo>
                <a:lnTo>
                  <a:pt x="96721" y="105409"/>
                </a:lnTo>
                <a:lnTo>
                  <a:pt x="96721" y="104139"/>
                </a:lnTo>
                <a:close/>
              </a:path>
              <a:path w="327660" h="327660">
                <a:moveTo>
                  <a:pt x="127210" y="172719"/>
                </a:moveTo>
                <a:lnTo>
                  <a:pt x="80357" y="172719"/>
                </a:lnTo>
                <a:lnTo>
                  <a:pt x="84820" y="179069"/>
                </a:lnTo>
                <a:lnTo>
                  <a:pt x="86307" y="182879"/>
                </a:lnTo>
                <a:lnTo>
                  <a:pt x="84820" y="189229"/>
                </a:lnTo>
                <a:lnTo>
                  <a:pt x="90770" y="187959"/>
                </a:lnTo>
                <a:lnTo>
                  <a:pt x="196811" y="187959"/>
                </a:lnTo>
                <a:lnTo>
                  <a:pt x="198190" y="184149"/>
                </a:lnTo>
                <a:lnTo>
                  <a:pt x="147809" y="184149"/>
                </a:lnTo>
                <a:lnTo>
                  <a:pt x="138202" y="180339"/>
                </a:lnTo>
                <a:lnTo>
                  <a:pt x="129431" y="175259"/>
                </a:lnTo>
                <a:lnTo>
                  <a:pt x="127210" y="172719"/>
                </a:lnTo>
                <a:close/>
              </a:path>
              <a:path w="327660" h="327660">
                <a:moveTo>
                  <a:pt x="194931" y="119379"/>
                </a:moveTo>
                <a:lnTo>
                  <a:pt x="191955" y="119379"/>
                </a:lnTo>
                <a:lnTo>
                  <a:pt x="187492" y="123189"/>
                </a:lnTo>
                <a:lnTo>
                  <a:pt x="178565" y="123189"/>
                </a:lnTo>
                <a:lnTo>
                  <a:pt x="175706" y="132079"/>
                </a:lnTo>
                <a:lnTo>
                  <a:pt x="173545" y="140969"/>
                </a:lnTo>
                <a:lnTo>
                  <a:pt x="169640" y="160019"/>
                </a:lnTo>
                <a:lnTo>
                  <a:pt x="165176" y="166369"/>
                </a:lnTo>
                <a:lnTo>
                  <a:pt x="163690" y="166369"/>
                </a:lnTo>
                <a:lnTo>
                  <a:pt x="163690" y="171449"/>
                </a:lnTo>
                <a:lnTo>
                  <a:pt x="160713" y="171449"/>
                </a:lnTo>
                <a:lnTo>
                  <a:pt x="160713" y="177799"/>
                </a:lnTo>
                <a:lnTo>
                  <a:pt x="157737" y="180339"/>
                </a:lnTo>
                <a:lnTo>
                  <a:pt x="154763" y="180339"/>
                </a:lnTo>
                <a:lnTo>
                  <a:pt x="154763" y="184149"/>
                </a:lnTo>
                <a:lnTo>
                  <a:pt x="198190" y="184149"/>
                </a:lnTo>
                <a:lnTo>
                  <a:pt x="198650" y="182879"/>
                </a:lnTo>
                <a:lnTo>
                  <a:pt x="203903" y="171449"/>
                </a:lnTo>
                <a:lnTo>
                  <a:pt x="208320" y="162559"/>
                </a:lnTo>
                <a:lnTo>
                  <a:pt x="209809" y="162559"/>
                </a:lnTo>
                <a:lnTo>
                  <a:pt x="210645" y="154939"/>
                </a:lnTo>
                <a:lnTo>
                  <a:pt x="210877" y="148589"/>
                </a:lnTo>
                <a:lnTo>
                  <a:pt x="210785" y="143509"/>
                </a:lnTo>
                <a:lnTo>
                  <a:pt x="210645" y="139699"/>
                </a:lnTo>
                <a:lnTo>
                  <a:pt x="209809" y="132079"/>
                </a:lnTo>
                <a:lnTo>
                  <a:pt x="206833" y="130809"/>
                </a:lnTo>
                <a:lnTo>
                  <a:pt x="200138" y="123189"/>
                </a:lnTo>
                <a:lnTo>
                  <a:pt x="187492" y="123189"/>
                </a:lnTo>
                <a:lnTo>
                  <a:pt x="184517" y="121919"/>
                </a:lnTo>
                <a:lnTo>
                  <a:pt x="199022" y="121919"/>
                </a:lnTo>
                <a:lnTo>
                  <a:pt x="197906" y="120649"/>
                </a:lnTo>
                <a:lnTo>
                  <a:pt x="194931" y="119379"/>
                </a:lnTo>
                <a:close/>
              </a:path>
              <a:path w="327660" h="327660">
                <a:moveTo>
                  <a:pt x="275287" y="95249"/>
                </a:moveTo>
                <a:lnTo>
                  <a:pt x="237377" y="95249"/>
                </a:lnTo>
                <a:lnTo>
                  <a:pt x="223569" y="97789"/>
                </a:lnTo>
                <a:lnTo>
                  <a:pt x="212551" y="101599"/>
                </a:lnTo>
                <a:lnTo>
                  <a:pt x="206833" y="106679"/>
                </a:lnTo>
                <a:lnTo>
                  <a:pt x="199393" y="110489"/>
                </a:lnTo>
                <a:lnTo>
                  <a:pt x="200882" y="110489"/>
                </a:lnTo>
                <a:lnTo>
                  <a:pt x="200882" y="118109"/>
                </a:lnTo>
                <a:lnTo>
                  <a:pt x="205345" y="119379"/>
                </a:lnTo>
                <a:lnTo>
                  <a:pt x="205345" y="121919"/>
                </a:lnTo>
                <a:lnTo>
                  <a:pt x="209809" y="124459"/>
                </a:lnTo>
                <a:lnTo>
                  <a:pt x="219456" y="133349"/>
                </a:lnTo>
                <a:lnTo>
                  <a:pt x="228963" y="138429"/>
                </a:lnTo>
                <a:lnTo>
                  <a:pt x="239307" y="142239"/>
                </a:lnTo>
                <a:lnTo>
                  <a:pt x="251463" y="143509"/>
                </a:lnTo>
                <a:lnTo>
                  <a:pt x="254440" y="143509"/>
                </a:lnTo>
                <a:lnTo>
                  <a:pt x="258903" y="144779"/>
                </a:lnTo>
                <a:lnTo>
                  <a:pt x="263386" y="144779"/>
                </a:lnTo>
                <a:lnTo>
                  <a:pt x="274939" y="143509"/>
                </a:lnTo>
                <a:lnTo>
                  <a:pt x="281052" y="142239"/>
                </a:lnTo>
                <a:lnTo>
                  <a:pt x="285771" y="138429"/>
                </a:lnTo>
                <a:lnTo>
                  <a:pt x="293140" y="129539"/>
                </a:lnTo>
                <a:lnTo>
                  <a:pt x="296115" y="128269"/>
                </a:lnTo>
                <a:lnTo>
                  <a:pt x="299092" y="128269"/>
                </a:lnTo>
                <a:lnTo>
                  <a:pt x="302066" y="124459"/>
                </a:lnTo>
                <a:lnTo>
                  <a:pt x="302066" y="110489"/>
                </a:lnTo>
                <a:lnTo>
                  <a:pt x="294628" y="107949"/>
                </a:lnTo>
                <a:lnTo>
                  <a:pt x="294628" y="104139"/>
                </a:lnTo>
                <a:lnTo>
                  <a:pt x="293140" y="101599"/>
                </a:lnTo>
                <a:lnTo>
                  <a:pt x="287188" y="101599"/>
                </a:lnTo>
                <a:lnTo>
                  <a:pt x="284214" y="99059"/>
                </a:lnTo>
                <a:lnTo>
                  <a:pt x="284214" y="97789"/>
                </a:lnTo>
                <a:lnTo>
                  <a:pt x="276776" y="96519"/>
                </a:lnTo>
                <a:lnTo>
                  <a:pt x="275287" y="95249"/>
                </a:lnTo>
                <a:close/>
              </a:path>
              <a:path w="327660" h="327660">
                <a:moveTo>
                  <a:pt x="98209" y="54609"/>
                </a:moveTo>
                <a:lnTo>
                  <a:pt x="95233" y="57149"/>
                </a:lnTo>
                <a:lnTo>
                  <a:pt x="79613" y="59689"/>
                </a:lnTo>
                <a:lnTo>
                  <a:pt x="63992" y="60959"/>
                </a:lnTo>
                <a:lnTo>
                  <a:pt x="32750" y="60959"/>
                </a:lnTo>
                <a:lnTo>
                  <a:pt x="28496" y="68579"/>
                </a:lnTo>
                <a:lnTo>
                  <a:pt x="25497" y="76199"/>
                </a:lnTo>
                <a:lnTo>
                  <a:pt x="25009" y="85089"/>
                </a:lnTo>
                <a:lnTo>
                  <a:pt x="28286" y="95249"/>
                </a:lnTo>
                <a:lnTo>
                  <a:pt x="31262" y="95249"/>
                </a:lnTo>
                <a:lnTo>
                  <a:pt x="31262" y="99059"/>
                </a:lnTo>
                <a:lnTo>
                  <a:pt x="37212" y="101599"/>
                </a:lnTo>
                <a:lnTo>
                  <a:pt x="41675" y="102869"/>
                </a:lnTo>
                <a:lnTo>
                  <a:pt x="68082" y="102869"/>
                </a:lnTo>
                <a:lnTo>
                  <a:pt x="75660" y="101599"/>
                </a:lnTo>
                <a:lnTo>
                  <a:pt x="86307" y="101599"/>
                </a:lnTo>
                <a:lnTo>
                  <a:pt x="86307" y="99059"/>
                </a:lnTo>
                <a:lnTo>
                  <a:pt x="96721" y="99059"/>
                </a:lnTo>
                <a:lnTo>
                  <a:pt x="101184" y="97789"/>
                </a:lnTo>
                <a:lnTo>
                  <a:pt x="104160" y="97789"/>
                </a:lnTo>
                <a:lnTo>
                  <a:pt x="107135" y="96519"/>
                </a:lnTo>
                <a:lnTo>
                  <a:pt x="107135" y="95249"/>
                </a:lnTo>
                <a:lnTo>
                  <a:pt x="148058" y="87629"/>
                </a:lnTo>
                <a:lnTo>
                  <a:pt x="188981" y="77469"/>
                </a:lnTo>
                <a:lnTo>
                  <a:pt x="201394" y="71119"/>
                </a:lnTo>
                <a:lnTo>
                  <a:pt x="216875" y="68579"/>
                </a:lnTo>
                <a:lnTo>
                  <a:pt x="232914" y="67309"/>
                </a:lnTo>
                <a:lnTo>
                  <a:pt x="247001" y="66039"/>
                </a:lnTo>
                <a:lnTo>
                  <a:pt x="248489" y="66039"/>
                </a:lnTo>
                <a:lnTo>
                  <a:pt x="249977" y="64769"/>
                </a:lnTo>
                <a:lnTo>
                  <a:pt x="252952" y="64769"/>
                </a:lnTo>
                <a:lnTo>
                  <a:pt x="260216" y="63499"/>
                </a:lnTo>
                <a:lnTo>
                  <a:pt x="267474" y="60959"/>
                </a:lnTo>
                <a:lnTo>
                  <a:pt x="273055" y="55879"/>
                </a:lnTo>
                <a:lnTo>
                  <a:pt x="101184" y="55879"/>
                </a:lnTo>
                <a:lnTo>
                  <a:pt x="98209" y="54609"/>
                </a:lnTo>
                <a:close/>
              </a:path>
              <a:path w="327660" h="327660">
                <a:moveTo>
                  <a:pt x="96721" y="99059"/>
                </a:moveTo>
                <a:lnTo>
                  <a:pt x="87796" y="99059"/>
                </a:lnTo>
                <a:lnTo>
                  <a:pt x="96721" y="101599"/>
                </a:lnTo>
                <a:lnTo>
                  <a:pt x="96721" y="99059"/>
                </a:lnTo>
                <a:close/>
              </a:path>
              <a:path w="327660" h="327660">
                <a:moveTo>
                  <a:pt x="163690" y="0"/>
                </a:moveTo>
                <a:lnTo>
                  <a:pt x="148344" y="0"/>
                </a:lnTo>
                <a:lnTo>
                  <a:pt x="139131" y="2539"/>
                </a:lnTo>
                <a:lnTo>
                  <a:pt x="134383" y="8889"/>
                </a:lnTo>
                <a:lnTo>
                  <a:pt x="132427" y="24129"/>
                </a:lnTo>
                <a:lnTo>
                  <a:pt x="136911" y="26669"/>
                </a:lnTo>
                <a:lnTo>
                  <a:pt x="136911" y="30479"/>
                </a:lnTo>
                <a:lnTo>
                  <a:pt x="138396" y="36829"/>
                </a:lnTo>
                <a:lnTo>
                  <a:pt x="141373" y="38099"/>
                </a:lnTo>
                <a:lnTo>
                  <a:pt x="144348" y="40639"/>
                </a:lnTo>
                <a:lnTo>
                  <a:pt x="147323" y="45719"/>
                </a:lnTo>
                <a:lnTo>
                  <a:pt x="126476" y="49529"/>
                </a:lnTo>
                <a:lnTo>
                  <a:pt x="124988" y="50799"/>
                </a:lnTo>
                <a:lnTo>
                  <a:pt x="113087" y="50799"/>
                </a:lnTo>
                <a:lnTo>
                  <a:pt x="105648" y="53339"/>
                </a:lnTo>
                <a:lnTo>
                  <a:pt x="105648" y="55879"/>
                </a:lnTo>
                <a:lnTo>
                  <a:pt x="273055" y="55879"/>
                </a:lnTo>
                <a:lnTo>
                  <a:pt x="275287" y="46989"/>
                </a:lnTo>
                <a:lnTo>
                  <a:pt x="287188" y="46989"/>
                </a:lnTo>
                <a:lnTo>
                  <a:pt x="287188" y="41909"/>
                </a:lnTo>
                <a:lnTo>
                  <a:pt x="287685" y="40639"/>
                </a:lnTo>
                <a:lnTo>
                  <a:pt x="165176" y="40639"/>
                </a:lnTo>
                <a:lnTo>
                  <a:pt x="166664" y="38099"/>
                </a:lnTo>
                <a:lnTo>
                  <a:pt x="166664" y="34289"/>
                </a:lnTo>
                <a:lnTo>
                  <a:pt x="168153" y="31749"/>
                </a:lnTo>
                <a:lnTo>
                  <a:pt x="172336" y="25399"/>
                </a:lnTo>
                <a:lnTo>
                  <a:pt x="172615" y="17779"/>
                </a:lnTo>
                <a:lnTo>
                  <a:pt x="170662" y="10159"/>
                </a:lnTo>
                <a:lnTo>
                  <a:pt x="168153" y="5079"/>
                </a:lnTo>
                <a:lnTo>
                  <a:pt x="166664" y="3809"/>
                </a:lnTo>
                <a:lnTo>
                  <a:pt x="163690" y="3809"/>
                </a:lnTo>
                <a:lnTo>
                  <a:pt x="163690" y="0"/>
                </a:lnTo>
                <a:close/>
              </a:path>
              <a:path w="327660" h="327660">
                <a:moveTo>
                  <a:pt x="287188" y="46989"/>
                </a:moveTo>
                <a:lnTo>
                  <a:pt x="278263" y="46989"/>
                </a:lnTo>
                <a:lnTo>
                  <a:pt x="287188" y="48259"/>
                </a:lnTo>
                <a:lnTo>
                  <a:pt x="287188" y="46989"/>
                </a:lnTo>
                <a:close/>
              </a:path>
              <a:path w="327660" h="327660">
                <a:moveTo>
                  <a:pt x="264873" y="13969"/>
                </a:moveTo>
                <a:lnTo>
                  <a:pt x="241701" y="13969"/>
                </a:lnTo>
                <a:lnTo>
                  <a:pt x="229892" y="15239"/>
                </a:lnTo>
                <a:lnTo>
                  <a:pt x="220315" y="17779"/>
                </a:lnTo>
                <a:lnTo>
                  <a:pt x="215760" y="21589"/>
                </a:lnTo>
                <a:lnTo>
                  <a:pt x="214271" y="21589"/>
                </a:lnTo>
                <a:lnTo>
                  <a:pt x="211296" y="22859"/>
                </a:lnTo>
                <a:lnTo>
                  <a:pt x="209809" y="22859"/>
                </a:lnTo>
                <a:lnTo>
                  <a:pt x="209809" y="24129"/>
                </a:lnTo>
                <a:lnTo>
                  <a:pt x="205345" y="25399"/>
                </a:lnTo>
                <a:lnTo>
                  <a:pt x="197906" y="25399"/>
                </a:lnTo>
                <a:lnTo>
                  <a:pt x="196419" y="31749"/>
                </a:lnTo>
                <a:lnTo>
                  <a:pt x="188608" y="34289"/>
                </a:lnTo>
                <a:lnTo>
                  <a:pt x="180797" y="35559"/>
                </a:lnTo>
                <a:lnTo>
                  <a:pt x="165176" y="40639"/>
                </a:lnTo>
                <a:lnTo>
                  <a:pt x="287685" y="40639"/>
                </a:lnTo>
                <a:lnTo>
                  <a:pt x="288677" y="38099"/>
                </a:lnTo>
                <a:lnTo>
                  <a:pt x="285703" y="33019"/>
                </a:lnTo>
                <a:lnTo>
                  <a:pt x="284214" y="33019"/>
                </a:lnTo>
                <a:lnTo>
                  <a:pt x="282726" y="31749"/>
                </a:lnTo>
                <a:lnTo>
                  <a:pt x="281238" y="29209"/>
                </a:lnTo>
                <a:lnTo>
                  <a:pt x="278263" y="26669"/>
                </a:lnTo>
                <a:lnTo>
                  <a:pt x="276171" y="20319"/>
                </a:lnTo>
                <a:lnTo>
                  <a:pt x="272684" y="17779"/>
                </a:lnTo>
                <a:lnTo>
                  <a:pt x="268639" y="16509"/>
                </a:lnTo>
                <a:lnTo>
                  <a:pt x="264873" y="13969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54811" y="6177107"/>
            <a:ext cx="327025" cy="317500"/>
          </a:xfrm>
          <a:custGeom>
            <a:avLst/>
            <a:gdLst/>
            <a:ahLst/>
            <a:cxnLst/>
            <a:rect l="l" t="t" r="r" b="b"/>
            <a:pathLst>
              <a:path w="327025" h="317500">
                <a:moveTo>
                  <a:pt x="127212" y="60959"/>
                </a:moveTo>
                <a:lnTo>
                  <a:pt x="83889" y="60959"/>
                </a:lnTo>
                <a:lnTo>
                  <a:pt x="82402" y="63499"/>
                </a:lnTo>
                <a:lnTo>
                  <a:pt x="73475" y="68579"/>
                </a:lnTo>
                <a:lnTo>
                  <a:pt x="73475" y="71119"/>
                </a:lnTo>
                <a:lnTo>
                  <a:pt x="70500" y="73659"/>
                </a:lnTo>
                <a:lnTo>
                  <a:pt x="66037" y="76199"/>
                </a:lnTo>
                <a:lnTo>
                  <a:pt x="58598" y="81279"/>
                </a:lnTo>
                <a:lnTo>
                  <a:pt x="57110" y="85089"/>
                </a:lnTo>
                <a:lnTo>
                  <a:pt x="50389" y="91439"/>
                </a:lnTo>
                <a:lnTo>
                  <a:pt x="41293" y="102869"/>
                </a:lnTo>
                <a:lnTo>
                  <a:pt x="33034" y="113029"/>
                </a:lnTo>
                <a:lnTo>
                  <a:pt x="28823" y="116839"/>
                </a:lnTo>
                <a:lnTo>
                  <a:pt x="25849" y="125729"/>
                </a:lnTo>
                <a:lnTo>
                  <a:pt x="24360" y="125729"/>
                </a:lnTo>
                <a:lnTo>
                  <a:pt x="21385" y="133349"/>
                </a:lnTo>
                <a:lnTo>
                  <a:pt x="16945" y="151129"/>
                </a:lnTo>
                <a:lnTo>
                  <a:pt x="10413" y="173989"/>
                </a:lnTo>
                <a:lnTo>
                  <a:pt x="5276" y="196849"/>
                </a:lnTo>
                <a:lnTo>
                  <a:pt x="5021" y="212089"/>
                </a:lnTo>
                <a:lnTo>
                  <a:pt x="3905" y="224789"/>
                </a:lnTo>
                <a:lnTo>
                  <a:pt x="1673" y="245109"/>
                </a:lnTo>
                <a:lnTo>
                  <a:pt x="0" y="262889"/>
                </a:lnTo>
                <a:lnTo>
                  <a:pt x="433" y="271779"/>
                </a:lnTo>
                <a:lnTo>
                  <a:pt x="455" y="275589"/>
                </a:lnTo>
                <a:lnTo>
                  <a:pt x="14644" y="317499"/>
                </a:lnTo>
                <a:lnTo>
                  <a:pt x="25151" y="317499"/>
                </a:lnTo>
                <a:lnTo>
                  <a:pt x="31800" y="316229"/>
                </a:lnTo>
                <a:lnTo>
                  <a:pt x="33286" y="312419"/>
                </a:lnTo>
                <a:lnTo>
                  <a:pt x="33286" y="311149"/>
                </a:lnTo>
                <a:lnTo>
                  <a:pt x="34774" y="309879"/>
                </a:lnTo>
                <a:lnTo>
                  <a:pt x="36263" y="309879"/>
                </a:lnTo>
                <a:lnTo>
                  <a:pt x="36263" y="302259"/>
                </a:lnTo>
                <a:lnTo>
                  <a:pt x="37750" y="299719"/>
                </a:lnTo>
                <a:lnTo>
                  <a:pt x="39610" y="299719"/>
                </a:lnTo>
                <a:lnTo>
                  <a:pt x="40726" y="295909"/>
                </a:lnTo>
                <a:lnTo>
                  <a:pt x="40726" y="290829"/>
                </a:lnTo>
                <a:lnTo>
                  <a:pt x="47432" y="289559"/>
                </a:lnTo>
                <a:lnTo>
                  <a:pt x="54133" y="287019"/>
                </a:lnTo>
                <a:lnTo>
                  <a:pt x="67525" y="283209"/>
                </a:lnTo>
                <a:lnTo>
                  <a:pt x="73475" y="279399"/>
                </a:lnTo>
                <a:lnTo>
                  <a:pt x="79426" y="278129"/>
                </a:lnTo>
                <a:lnTo>
                  <a:pt x="86865" y="278129"/>
                </a:lnTo>
                <a:lnTo>
                  <a:pt x="98092" y="275589"/>
                </a:lnTo>
                <a:lnTo>
                  <a:pt x="110854" y="273049"/>
                </a:lnTo>
                <a:lnTo>
                  <a:pt x="123895" y="273049"/>
                </a:lnTo>
                <a:lnTo>
                  <a:pt x="135959" y="271779"/>
                </a:lnTo>
                <a:lnTo>
                  <a:pt x="137448" y="269239"/>
                </a:lnTo>
                <a:lnTo>
                  <a:pt x="146373" y="266699"/>
                </a:lnTo>
                <a:lnTo>
                  <a:pt x="156787" y="262889"/>
                </a:lnTo>
                <a:lnTo>
                  <a:pt x="165833" y="261619"/>
                </a:lnTo>
                <a:lnTo>
                  <a:pt x="174463" y="261619"/>
                </a:lnTo>
                <a:lnTo>
                  <a:pt x="181700" y="260349"/>
                </a:lnTo>
                <a:lnTo>
                  <a:pt x="192512" y="260349"/>
                </a:lnTo>
                <a:lnTo>
                  <a:pt x="195488" y="259079"/>
                </a:lnTo>
                <a:lnTo>
                  <a:pt x="42213" y="259079"/>
                </a:lnTo>
                <a:lnTo>
                  <a:pt x="43701" y="255269"/>
                </a:lnTo>
                <a:lnTo>
                  <a:pt x="43701" y="251459"/>
                </a:lnTo>
                <a:lnTo>
                  <a:pt x="48919" y="246379"/>
                </a:lnTo>
                <a:lnTo>
                  <a:pt x="55248" y="237489"/>
                </a:lnTo>
                <a:lnTo>
                  <a:pt x="62131" y="227329"/>
                </a:lnTo>
                <a:lnTo>
                  <a:pt x="69012" y="215899"/>
                </a:lnTo>
                <a:lnTo>
                  <a:pt x="71988" y="212089"/>
                </a:lnTo>
                <a:lnTo>
                  <a:pt x="76451" y="207009"/>
                </a:lnTo>
                <a:lnTo>
                  <a:pt x="79426" y="203199"/>
                </a:lnTo>
                <a:lnTo>
                  <a:pt x="31800" y="203199"/>
                </a:lnTo>
                <a:lnTo>
                  <a:pt x="32986" y="189229"/>
                </a:lnTo>
                <a:lnTo>
                  <a:pt x="35705" y="175259"/>
                </a:lnTo>
                <a:lnTo>
                  <a:pt x="38704" y="161289"/>
                </a:lnTo>
                <a:lnTo>
                  <a:pt x="40726" y="148589"/>
                </a:lnTo>
                <a:lnTo>
                  <a:pt x="40726" y="142239"/>
                </a:lnTo>
                <a:lnTo>
                  <a:pt x="43701" y="138429"/>
                </a:lnTo>
                <a:lnTo>
                  <a:pt x="43701" y="133349"/>
                </a:lnTo>
                <a:lnTo>
                  <a:pt x="76451" y="90169"/>
                </a:lnTo>
                <a:lnTo>
                  <a:pt x="83889" y="83819"/>
                </a:lnTo>
                <a:lnTo>
                  <a:pt x="133118" y="83819"/>
                </a:lnTo>
                <a:lnTo>
                  <a:pt x="131426" y="77469"/>
                </a:lnTo>
                <a:lnTo>
                  <a:pt x="129079" y="69849"/>
                </a:lnTo>
                <a:lnTo>
                  <a:pt x="127568" y="63499"/>
                </a:lnTo>
                <a:lnTo>
                  <a:pt x="127212" y="60959"/>
                </a:lnTo>
                <a:close/>
              </a:path>
              <a:path w="327025" h="317500">
                <a:moveTo>
                  <a:pt x="39610" y="299719"/>
                </a:moveTo>
                <a:lnTo>
                  <a:pt x="39238" y="299719"/>
                </a:lnTo>
                <a:lnTo>
                  <a:pt x="39238" y="300989"/>
                </a:lnTo>
                <a:lnTo>
                  <a:pt x="39610" y="299719"/>
                </a:lnTo>
                <a:close/>
              </a:path>
              <a:path w="327025" h="317500">
                <a:moveTo>
                  <a:pt x="194001" y="260349"/>
                </a:moveTo>
                <a:lnTo>
                  <a:pt x="186561" y="260349"/>
                </a:lnTo>
                <a:lnTo>
                  <a:pt x="186561" y="266699"/>
                </a:lnTo>
                <a:lnTo>
                  <a:pt x="191025" y="267969"/>
                </a:lnTo>
                <a:lnTo>
                  <a:pt x="195488" y="267969"/>
                </a:lnTo>
                <a:lnTo>
                  <a:pt x="199951" y="269239"/>
                </a:lnTo>
                <a:lnTo>
                  <a:pt x="199951" y="271779"/>
                </a:lnTo>
                <a:lnTo>
                  <a:pt x="201439" y="271779"/>
                </a:lnTo>
                <a:lnTo>
                  <a:pt x="201439" y="278129"/>
                </a:lnTo>
                <a:lnTo>
                  <a:pt x="202927" y="280669"/>
                </a:lnTo>
                <a:lnTo>
                  <a:pt x="205902" y="280669"/>
                </a:lnTo>
                <a:lnTo>
                  <a:pt x="207390" y="283209"/>
                </a:lnTo>
                <a:lnTo>
                  <a:pt x="220780" y="283209"/>
                </a:lnTo>
                <a:lnTo>
                  <a:pt x="228218" y="284479"/>
                </a:lnTo>
                <a:lnTo>
                  <a:pt x="240119" y="284479"/>
                </a:lnTo>
                <a:lnTo>
                  <a:pt x="240119" y="287019"/>
                </a:lnTo>
                <a:lnTo>
                  <a:pt x="247558" y="287019"/>
                </a:lnTo>
                <a:lnTo>
                  <a:pt x="261320" y="292099"/>
                </a:lnTo>
                <a:lnTo>
                  <a:pt x="276200" y="293369"/>
                </a:lnTo>
                <a:lnTo>
                  <a:pt x="289409" y="289559"/>
                </a:lnTo>
                <a:lnTo>
                  <a:pt x="298161" y="276859"/>
                </a:lnTo>
                <a:lnTo>
                  <a:pt x="299649" y="276859"/>
                </a:lnTo>
                <a:lnTo>
                  <a:pt x="301345" y="273049"/>
                </a:lnTo>
                <a:lnTo>
                  <a:pt x="307317" y="261619"/>
                </a:lnTo>
                <a:lnTo>
                  <a:pt x="195488" y="261619"/>
                </a:lnTo>
                <a:lnTo>
                  <a:pt x="194001" y="260349"/>
                </a:lnTo>
                <a:close/>
              </a:path>
              <a:path w="327025" h="317500">
                <a:moveTo>
                  <a:pt x="136866" y="190499"/>
                </a:moveTo>
                <a:lnTo>
                  <a:pt x="89839" y="190499"/>
                </a:lnTo>
                <a:lnTo>
                  <a:pt x="90043" y="199389"/>
                </a:lnTo>
                <a:lnTo>
                  <a:pt x="90263" y="204469"/>
                </a:lnTo>
                <a:lnTo>
                  <a:pt x="91095" y="220979"/>
                </a:lnTo>
                <a:lnTo>
                  <a:pt x="91328" y="231139"/>
                </a:lnTo>
                <a:lnTo>
                  <a:pt x="92816" y="233679"/>
                </a:lnTo>
                <a:lnTo>
                  <a:pt x="94303" y="238759"/>
                </a:lnTo>
                <a:lnTo>
                  <a:pt x="92816" y="242569"/>
                </a:lnTo>
                <a:lnTo>
                  <a:pt x="86353" y="243839"/>
                </a:lnTo>
                <a:lnTo>
                  <a:pt x="73987" y="247649"/>
                </a:lnTo>
                <a:lnTo>
                  <a:pt x="67525" y="250189"/>
                </a:lnTo>
                <a:lnTo>
                  <a:pt x="64548" y="251459"/>
                </a:lnTo>
                <a:lnTo>
                  <a:pt x="223755" y="251459"/>
                </a:lnTo>
                <a:lnTo>
                  <a:pt x="234168" y="253999"/>
                </a:lnTo>
                <a:lnTo>
                  <a:pt x="231194" y="253999"/>
                </a:lnTo>
                <a:lnTo>
                  <a:pt x="208877" y="260349"/>
                </a:lnTo>
                <a:lnTo>
                  <a:pt x="202927" y="260349"/>
                </a:lnTo>
                <a:lnTo>
                  <a:pt x="196976" y="261619"/>
                </a:lnTo>
                <a:lnTo>
                  <a:pt x="307317" y="261619"/>
                </a:lnTo>
                <a:lnTo>
                  <a:pt x="308644" y="259079"/>
                </a:lnTo>
                <a:lnTo>
                  <a:pt x="313218" y="250189"/>
                </a:lnTo>
                <a:lnTo>
                  <a:pt x="246071" y="250189"/>
                </a:lnTo>
                <a:lnTo>
                  <a:pt x="246071" y="234949"/>
                </a:lnTo>
                <a:lnTo>
                  <a:pt x="137448" y="234949"/>
                </a:lnTo>
                <a:lnTo>
                  <a:pt x="137448" y="227329"/>
                </a:lnTo>
                <a:lnTo>
                  <a:pt x="138935" y="227329"/>
                </a:lnTo>
                <a:lnTo>
                  <a:pt x="138935" y="201929"/>
                </a:lnTo>
                <a:lnTo>
                  <a:pt x="137448" y="201929"/>
                </a:lnTo>
                <a:lnTo>
                  <a:pt x="136866" y="190499"/>
                </a:lnTo>
                <a:close/>
              </a:path>
              <a:path w="327025" h="317500">
                <a:moveTo>
                  <a:pt x="217804" y="251459"/>
                </a:moveTo>
                <a:lnTo>
                  <a:pt x="60086" y="251459"/>
                </a:lnTo>
                <a:lnTo>
                  <a:pt x="57110" y="252729"/>
                </a:lnTo>
                <a:lnTo>
                  <a:pt x="57110" y="255269"/>
                </a:lnTo>
                <a:lnTo>
                  <a:pt x="51159" y="256539"/>
                </a:lnTo>
                <a:lnTo>
                  <a:pt x="49672" y="256539"/>
                </a:lnTo>
                <a:lnTo>
                  <a:pt x="42213" y="259079"/>
                </a:lnTo>
                <a:lnTo>
                  <a:pt x="195488" y="259079"/>
                </a:lnTo>
                <a:lnTo>
                  <a:pt x="207390" y="253999"/>
                </a:lnTo>
                <a:lnTo>
                  <a:pt x="213340" y="252729"/>
                </a:lnTo>
                <a:lnTo>
                  <a:pt x="217804" y="251459"/>
                </a:lnTo>
                <a:close/>
              </a:path>
              <a:path w="327025" h="317500">
                <a:moveTo>
                  <a:pt x="317867" y="120649"/>
                </a:moveTo>
                <a:lnTo>
                  <a:pt x="252765" y="120649"/>
                </a:lnTo>
                <a:lnTo>
                  <a:pt x="267271" y="124459"/>
                </a:lnTo>
                <a:lnTo>
                  <a:pt x="277313" y="135889"/>
                </a:lnTo>
                <a:lnTo>
                  <a:pt x="283166" y="166369"/>
                </a:lnTo>
                <a:lnTo>
                  <a:pt x="282938" y="175259"/>
                </a:lnTo>
                <a:lnTo>
                  <a:pt x="281776" y="187959"/>
                </a:lnTo>
                <a:lnTo>
                  <a:pt x="279498" y="200659"/>
                </a:lnTo>
                <a:lnTo>
                  <a:pt x="275825" y="214629"/>
                </a:lnTo>
                <a:lnTo>
                  <a:pt x="280288" y="214629"/>
                </a:lnTo>
                <a:lnTo>
                  <a:pt x="280288" y="215899"/>
                </a:lnTo>
                <a:lnTo>
                  <a:pt x="275825" y="218439"/>
                </a:lnTo>
                <a:lnTo>
                  <a:pt x="272850" y="222249"/>
                </a:lnTo>
                <a:lnTo>
                  <a:pt x="275825" y="227329"/>
                </a:lnTo>
                <a:lnTo>
                  <a:pt x="272850" y="227329"/>
                </a:lnTo>
                <a:lnTo>
                  <a:pt x="269874" y="229869"/>
                </a:lnTo>
                <a:lnTo>
                  <a:pt x="269874" y="234949"/>
                </a:lnTo>
                <a:lnTo>
                  <a:pt x="265410" y="234949"/>
                </a:lnTo>
                <a:lnTo>
                  <a:pt x="260947" y="242569"/>
                </a:lnTo>
                <a:lnTo>
                  <a:pt x="257973" y="245109"/>
                </a:lnTo>
                <a:lnTo>
                  <a:pt x="253509" y="246379"/>
                </a:lnTo>
                <a:lnTo>
                  <a:pt x="250535" y="247649"/>
                </a:lnTo>
                <a:lnTo>
                  <a:pt x="246071" y="250189"/>
                </a:lnTo>
                <a:lnTo>
                  <a:pt x="313218" y="250189"/>
                </a:lnTo>
                <a:lnTo>
                  <a:pt x="314525" y="247649"/>
                </a:lnTo>
                <a:lnTo>
                  <a:pt x="316734" y="241299"/>
                </a:lnTo>
                <a:lnTo>
                  <a:pt x="320593" y="224789"/>
                </a:lnTo>
                <a:lnTo>
                  <a:pt x="321963" y="218439"/>
                </a:lnTo>
                <a:lnTo>
                  <a:pt x="326427" y="214629"/>
                </a:lnTo>
                <a:lnTo>
                  <a:pt x="324940" y="212089"/>
                </a:lnTo>
                <a:lnTo>
                  <a:pt x="325043" y="201929"/>
                </a:lnTo>
                <a:lnTo>
                  <a:pt x="325147" y="196849"/>
                </a:lnTo>
                <a:lnTo>
                  <a:pt x="326195" y="170179"/>
                </a:lnTo>
                <a:lnTo>
                  <a:pt x="326427" y="157479"/>
                </a:lnTo>
                <a:lnTo>
                  <a:pt x="323777" y="147319"/>
                </a:lnTo>
                <a:lnTo>
                  <a:pt x="320848" y="137159"/>
                </a:lnTo>
                <a:lnTo>
                  <a:pt x="318477" y="126999"/>
                </a:lnTo>
                <a:lnTo>
                  <a:pt x="317867" y="120649"/>
                </a:lnTo>
                <a:close/>
              </a:path>
              <a:path w="327025" h="317500">
                <a:moveTo>
                  <a:pt x="219995" y="135889"/>
                </a:moveTo>
                <a:lnTo>
                  <a:pt x="176148" y="135889"/>
                </a:lnTo>
                <a:lnTo>
                  <a:pt x="180611" y="137159"/>
                </a:lnTo>
                <a:lnTo>
                  <a:pt x="178960" y="148589"/>
                </a:lnTo>
                <a:lnTo>
                  <a:pt x="176331" y="161289"/>
                </a:lnTo>
                <a:lnTo>
                  <a:pt x="172861" y="173989"/>
                </a:lnTo>
                <a:lnTo>
                  <a:pt x="168688" y="186689"/>
                </a:lnTo>
                <a:lnTo>
                  <a:pt x="166434" y="195579"/>
                </a:lnTo>
                <a:lnTo>
                  <a:pt x="144468" y="232409"/>
                </a:lnTo>
                <a:lnTo>
                  <a:pt x="137448" y="234949"/>
                </a:lnTo>
                <a:lnTo>
                  <a:pt x="246071" y="234949"/>
                </a:lnTo>
                <a:lnTo>
                  <a:pt x="246071" y="226059"/>
                </a:lnTo>
                <a:lnTo>
                  <a:pt x="189538" y="226059"/>
                </a:lnTo>
                <a:lnTo>
                  <a:pt x="191025" y="220979"/>
                </a:lnTo>
                <a:lnTo>
                  <a:pt x="192512" y="219709"/>
                </a:lnTo>
                <a:lnTo>
                  <a:pt x="192512" y="214629"/>
                </a:lnTo>
                <a:lnTo>
                  <a:pt x="195418" y="212089"/>
                </a:lnTo>
                <a:lnTo>
                  <a:pt x="199022" y="204469"/>
                </a:lnTo>
                <a:lnTo>
                  <a:pt x="202346" y="195579"/>
                </a:lnTo>
                <a:lnTo>
                  <a:pt x="204415" y="189229"/>
                </a:lnTo>
                <a:lnTo>
                  <a:pt x="205902" y="189229"/>
                </a:lnTo>
                <a:lnTo>
                  <a:pt x="208738" y="182879"/>
                </a:lnTo>
                <a:lnTo>
                  <a:pt x="210738" y="175259"/>
                </a:lnTo>
                <a:lnTo>
                  <a:pt x="212179" y="168909"/>
                </a:lnTo>
                <a:lnTo>
                  <a:pt x="213340" y="162559"/>
                </a:lnTo>
                <a:lnTo>
                  <a:pt x="215596" y="152399"/>
                </a:lnTo>
                <a:lnTo>
                  <a:pt x="217990" y="143509"/>
                </a:lnTo>
                <a:lnTo>
                  <a:pt x="219995" y="135889"/>
                </a:lnTo>
                <a:close/>
              </a:path>
              <a:path w="327025" h="317500">
                <a:moveTo>
                  <a:pt x="237145" y="213359"/>
                </a:moveTo>
                <a:lnTo>
                  <a:pt x="229705" y="213359"/>
                </a:lnTo>
                <a:lnTo>
                  <a:pt x="222267" y="215899"/>
                </a:lnTo>
                <a:lnTo>
                  <a:pt x="213340" y="219709"/>
                </a:lnTo>
                <a:lnTo>
                  <a:pt x="205902" y="220979"/>
                </a:lnTo>
                <a:lnTo>
                  <a:pt x="196976" y="223519"/>
                </a:lnTo>
                <a:lnTo>
                  <a:pt x="189538" y="226059"/>
                </a:lnTo>
                <a:lnTo>
                  <a:pt x="244583" y="226059"/>
                </a:lnTo>
                <a:lnTo>
                  <a:pt x="244583" y="218439"/>
                </a:lnTo>
                <a:lnTo>
                  <a:pt x="243095" y="215899"/>
                </a:lnTo>
                <a:lnTo>
                  <a:pt x="237145" y="215899"/>
                </a:lnTo>
                <a:lnTo>
                  <a:pt x="237145" y="213359"/>
                </a:lnTo>
                <a:close/>
              </a:path>
              <a:path w="327025" h="317500">
                <a:moveTo>
                  <a:pt x="133118" y="83819"/>
                </a:moveTo>
                <a:lnTo>
                  <a:pt x="86865" y="83819"/>
                </a:lnTo>
                <a:lnTo>
                  <a:pt x="90374" y="97789"/>
                </a:lnTo>
                <a:lnTo>
                  <a:pt x="93745" y="116839"/>
                </a:lnTo>
                <a:lnTo>
                  <a:pt x="92931" y="134619"/>
                </a:lnTo>
                <a:lnTo>
                  <a:pt x="83889" y="146049"/>
                </a:lnTo>
                <a:lnTo>
                  <a:pt x="83889" y="147319"/>
                </a:lnTo>
                <a:lnTo>
                  <a:pt x="79426" y="147319"/>
                </a:lnTo>
                <a:lnTo>
                  <a:pt x="76451" y="153669"/>
                </a:lnTo>
                <a:lnTo>
                  <a:pt x="71988" y="154939"/>
                </a:lnTo>
                <a:lnTo>
                  <a:pt x="70500" y="156209"/>
                </a:lnTo>
                <a:lnTo>
                  <a:pt x="70500" y="157479"/>
                </a:lnTo>
                <a:lnTo>
                  <a:pt x="69012" y="157479"/>
                </a:lnTo>
                <a:lnTo>
                  <a:pt x="59223" y="168909"/>
                </a:lnTo>
                <a:lnTo>
                  <a:pt x="49848" y="180339"/>
                </a:lnTo>
                <a:lnTo>
                  <a:pt x="40752" y="191769"/>
                </a:lnTo>
                <a:lnTo>
                  <a:pt x="31800" y="203199"/>
                </a:lnTo>
                <a:lnTo>
                  <a:pt x="79426" y="203199"/>
                </a:lnTo>
                <a:lnTo>
                  <a:pt x="82402" y="199389"/>
                </a:lnTo>
                <a:lnTo>
                  <a:pt x="83889" y="199389"/>
                </a:lnTo>
                <a:lnTo>
                  <a:pt x="83889" y="195579"/>
                </a:lnTo>
                <a:lnTo>
                  <a:pt x="86865" y="194309"/>
                </a:lnTo>
                <a:lnTo>
                  <a:pt x="89839" y="190499"/>
                </a:lnTo>
                <a:lnTo>
                  <a:pt x="136866" y="190499"/>
                </a:lnTo>
                <a:lnTo>
                  <a:pt x="136146" y="177799"/>
                </a:lnTo>
                <a:lnTo>
                  <a:pt x="136820" y="166369"/>
                </a:lnTo>
                <a:lnTo>
                  <a:pt x="140423" y="156209"/>
                </a:lnTo>
                <a:lnTo>
                  <a:pt x="144886" y="153669"/>
                </a:lnTo>
                <a:lnTo>
                  <a:pt x="150836" y="152399"/>
                </a:lnTo>
                <a:lnTo>
                  <a:pt x="152324" y="147319"/>
                </a:lnTo>
                <a:lnTo>
                  <a:pt x="153813" y="146049"/>
                </a:lnTo>
                <a:lnTo>
                  <a:pt x="156787" y="146049"/>
                </a:lnTo>
                <a:lnTo>
                  <a:pt x="158276" y="144779"/>
                </a:lnTo>
                <a:lnTo>
                  <a:pt x="162738" y="142239"/>
                </a:lnTo>
                <a:lnTo>
                  <a:pt x="168688" y="140969"/>
                </a:lnTo>
                <a:lnTo>
                  <a:pt x="173171" y="139699"/>
                </a:lnTo>
                <a:lnTo>
                  <a:pt x="173171" y="138429"/>
                </a:lnTo>
                <a:lnTo>
                  <a:pt x="176148" y="138429"/>
                </a:lnTo>
                <a:lnTo>
                  <a:pt x="176148" y="135889"/>
                </a:lnTo>
                <a:lnTo>
                  <a:pt x="219995" y="135889"/>
                </a:lnTo>
                <a:lnTo>
                  <a:pt x="220663" y="133349"/>
                </a:lnTo>
                <a:lnTo>
                  <a:pt x="223755" y="124459"/>
                </a:lnTo>
                <a:lnTo>
                  <a:pt x="237144" y="120649"/>
                </a:lnTo>
                <a:lnTo>
                  <a:pt x="317867" y="120649"/>
                </a:lnTo>
                <a:lnTo>
                  <a:pt x="317501" y="116839"/>
                </a:lnTo>
                <a:lnTo>
                  <a:pt x="316013" y="115569"/>
                </a:lnTo>
                <a:lnTo>
                  <a:pt x="314525" y="115569"/>
                </a:lnTo>
                <a:lnTo>
                  <a:pt x="314525" y="114299"/>
                </a:lnTo>
                <a:lnTo>
                  <a:pt x="134472" y="114299"/>
                </a:lnTo>
                <a:lnTo>
                  <a:pt x="133635" y="111759"/>
                </a:lnTo>
                <a:lnTo>
                  <a:pt x="133450" y="109219"/>
                </a:lnTo>
                <a:lnTo>
                  <a:pt x="133542" y="102869"/>
                </a:lnTo>
                <a:lnTo>
                  <a:pt x="133635" y="100329"/>
                </a:lnTo>
                <a:lnTo>
                  <a:pt x="134472" y="88899"/>
                </a:lnTo>
                <a:lnTo>
                  <a:pt x="133118" y="83819"/>
                </a:lnTo>
                <a:close/>
              </a:path>
              <a:path w="327025" h="317500">
                <a:moveTo>
                  <a:pt x="205902" y="44449"/>
                </a:moveTo>
                <a:lnTo>
                  <a:pt x="194001" y="44449"/>
                </a:lnTo>
                <a:lnTo>
                  <a:pt x="191025" y="50799"/>
                </a:lnTo>
                <a:lnTo>
                  <a:pt x="186561" y="53339"/>
                </a:lnTo>
                <a:lnTo>
                  <a:pt x="185283" y="60959"/>
                </a:lnTo>
                <a:lnTo>
                  <a:pt x="185303" y="71119"/>
                </a:lnTo>
                <a:lnTo>
                  <a:pt x="185388" y="73659"/>
                </a:lnTo>
                <a:lnTo>
                  <a:pt x="185461" y="78739"/>
                </a:lnTo>
                <a:lnTo>
                  <a:pt x="185075" y="87629"/>
                </a:lnTo>
                <a:lnTo>
                  <a:pt x="172976" y="95249"/>
                </a:lnTo>
                <a:lnTo>
                  <a:pt x="166437" y="99059"/>
                </a:lnTo>
                <a:lnTo>
                  <a:pt x="159763" y="101599"/>
                </a:lnTo>
                <a:lnTo>
                  <a:pt x="153091" y="106679"/>
                </a:lnTo>
                <a:lnTo>
                  <a:pt x="146559" y="109219"/>
                </a:lnTo>
                <a:lnTo>
                  <a:pt x="140306" y="111759"/>
                </a:lnTo>
                <a:lnTo>
                  <a:pt x="134472" y="114299"/>
                </a:lnTo>
                <a:lnTo>
                  <a:pt x="314525" y="114299"/>
                </a:lnTo>
                <a:lnTo>
                  <a:pt x="314525" y="113029"/>
                </a:lnTo>
                <a:lnTo>
                  <a:pt x="311551" y="106679"/>
                </a:lnTo>
                <a:lnTo>
                  <a:pt x="310062" y="106679"/>
                </a:lnTo>
                <a:lnTo>
                  <a:pt x="310062" y="105409"/>
                </a:lnTo>
                <a:lnTo>
                  <a:pt x="305599" y="101599"/>
                </a:lnTo>
                <a:lnTo>
                  <a:pt x="305599" y="100329"/>
                </a:lnTo>
                <a:lnTo>
                  <a:pt x="304111" y="99059"/>
                </a:lnTo>
                <a:lnTo>
                  <a:pt x="302624" y="99059"/>
                </a:lnTo>
                <a:lnTo>
                  <a:pt x="286154" y="86359"/>
                </a:lnTo>
                <a:lnTo>
                  <a:pt x="266901" y="81279"/>
                </a:lnTo>
                <a:lnTo>
                  <a:pt x="256718" y="80009"/>
                </a:lnTo>
                <a:lnTo>
                  <a:pt x="226730" y="80009"/>
                </a:lnTo>
                <a:lnTo>
                  <a:pt x="222267" y="76199"/>
                </a:lnTo>
                <a:lnTo>
                  <a:pt x="220779" y="73659"/>
                </a:lnTo>
                <a:lnTo>
                  <a:pt x="220779" y="68579"/>
                </a:lnTo>
                <a:lnTo>
                  <a:pt x="219291" y="67309"/>
                </a:lnTo>
                <a:lnTo>
                  <a:pt x="217804" y="64769"/>
                </a:lnTo>
                <a:lnTo>
                  <a:pt x="216316" y="63499"/>
                </a:lnTo>
                <a:lnTo>
                  <a:pt x="214829" y="59689"/>
                </a:lnTo>
                <a:lnTo>
                  <a:pt x="214829" y="57149"/>
                </a:lnTo>
                <a:lnTo>
                  <a:pt x="213340" y="57149"/>
                </a:lnTo>
                <a:lnTo>
                  <a:pt x="208877" y="55879"/>
                </a:lnTo>
                <a:lnTo>
                  <a:pt x="205902" y="48259"/>
                </a:lnTo>
                <a:lnTo>
                  <a:pt x="205902" y="44449"/>
                </a:lnTo>
                <a:close/>
              </a:path>
              <a:path w="327025" h="317500">
                <a:moveTo>
                  <a:pt x="246535" y="78739"/>
                </a:moveTo>
                <a:lnTo>
                  <a:pt x="226730" y="80009"/>
                </a:lnTo>
                <a:lnTo>
                  <a:pt x="256718" y="80009"/>
                </a:lnTo>
                <a:lnTo>
                  <a:pt x="246535" y="78739"/>
                </a:lnTo>
                <a:close/>
              </a:path>
              <a:path w="327025" h="317500">
                <a:moveTo>
                  <a:pt x="269688" y="0"/>
                </a:moveTo>
                <a:lnTo>
                  <a:pt x="243095" y="2539"/>
                </a:lnTo>
                <a:lnTo>
                  <a:pt x="237145" y="3809"/>
                </a:lnTo>
                <a:lnTo>
                  <a:pt x="220779" y="3809"/>
                </a:lnTo>
                <a:lnTo>
                  <a:pt x="219291" y="6349"/>
                </a:lnTo>
                <a:lnTo>
                  <a:pt x="204926" y="6349"/>
                </a:lnTo>
                <a:lnTo>
                  <a:pt x="170197" y="10159"/>
                </a:lnTo>
                <a:lnTo>
                  <a:pt x="164226" y="10159"/>
                </a:lnTo>
                <a:lnTo>
                  <a:pt x="161251" y="11429"/>
                </a:lnTo>
                <a:lnTo>
                  <a:pt x="144421" y="13969"/>
                </a:lnTo>
                <a:lnTo>
                  <a:pt x="125918" y="16509"/>
                </a:lnTo>
                <a:lnTo>
                  <a:pt x="110204" y="19049"/>
                </a:lnTo>
                <a:lnTo>
                  <a:pt x="101743" y="20319"/>
                </a:lnTo>
                <a:lnTo>
                  <a:pt x="92816" y="22859"/>
                </a:lnTo>
                <a:lnTo>
                  <a:pt x="91328" y="24129"/>
                </a:lnTo>
                <a:lnTo>
                  <a:pt x="85376" y="24129"/>
                </a:lnTo>
                <a:lnTo>
                  <a:pt x="82402" y="25399"/>
                </a:lnTo>
                <a:lnTo>
                  <a:pt x="77938" y="26669"/>
                </a:lnTo>
                <a:lnTo>
                  <a:pt x="70500" y="26669"/>
                </a:lnTo>
                <a:lnTo>
                  <a:pt x="55922" y="29209"/>
                </a:lnTo>
                <a:lnTo>
                  <a:pt x="40922" y="30479"/>
                </a:lnTo>
                <a:lnTo>
                  <a:pt x="28432" y="33019"/>
                </a:lnTo>
                <a:lnTo>
                  <a:pt x="21385" y="35559"/>
                </a:lnTo>
                <a:lnTo>
                  <a:pt x="21780" y="45719"/>
                </a:lnTo>
                <a:lnTo>
                  <a:pt x="22315" y="53339"/>
                </a:lnTo>
                <a:lnTo>
                  <a:pt x="25360" y="59689"/>
                </a:lnTo>
                <a:lnTo>
                  <a:pt x="33286" y="64769"/>
                </a:lnTo>
                <a:lnTo>
                  <a:pt x="42240" y="64769"/>
                </a:lnTo>
                <a:lnTo>
                  <a:pt x="70500" y="60959"/>
                </a:lnTo>
                <a:lnTo>
                  <a:pt x="127212" y="60959"/>
                </a:lnTo>
                <a:lnTo>
                  <a:pt x="127034" y="59689"/>
                </a:lnTo>
                <a:lnTo>
                  <a:pt x="135076" y="57149"/>
                </a:lnTo>
                <a:lnTo>
                  <a:pt x="143398" y="53339"/>
                </a:lnTo>
                <a:lnTo>
                  <a:pt x="151720" y="50799"/>
                </a:lnTo>
                <a:lnTo>
                  <a:pt x="159763" y="48259"/>
                </a:lnTo>
                <a:lnTo>
                  <a:pt x="168469" y="45719"/>
                </a:lnTo>
                <a:lnTo>
                  <a:pt x="176889" y="44449"/>
                </a:lnTo>
                <a:lnTo>
                  <a:pt x="208877" y="44449"/>
                </a:lnTo>
                <a:lnTo>
                  <a:pt x="211854" y="43179"/>
                </a:lnTo>
                <a:lnTo>
                  <a:pt x="277313" y="43179"/>
                </a:lnTo>
                <a:lnTo>
                  <a:pt x="286238" y="40639"/>
                </a:lnTo>
                <a:lnTo>
                  <a:pt x="288610" y="33019"/>
                </a:lnTo>
                <a:lnTo>
                  <a:pt x="289587" y="26669"/>
                </a:lnTo>
                <a:lnTo>
                  <a:pt x="290005" y="19049"/>
                </a:lnTo>
                <a:lnTo>
                  <a:pt x="290702" y="11429"/>
                </a:lnTo>
                <a:lnTo>
                  <a:pt x="281799" y="2539"/>
                </a:lnTo>
                <a:lnTo>
                  <a:pt x="269688" y="0"/>
                </a:lnTo>
                <a:close/>
              </a:path>
              <a:path w="327025" h="317500">
                <a:moveTo>
                  <a:pt x="275825" y="43179"/>
                </a:moveTo>
                <a:lnTo>
                  <a:pt x="243095" y="43179"/>
                </a:lnTo>
                <a:lnTo>
                  <a:pt x="252021" y="44449"/>
                </a:lnTo>
                <a:lnTo>
                  <a:pt x="268387" y="44449"/>
                </a:lnTo>
                <a:lnTo>
                  <a:pt x="275825" y="43179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1318" y="5918881"/>
            <a:ext cx="145817" cy="123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4850" y="5918881"/>
            <a:ext cx="1361442" cy="5960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9471" y="5920383"/>
            <a:ext cx="221689" cy="1249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12177" y="5920383"/>
            <a:ext cx="78850" cy="12643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87972" y="5918881"/>
            <a:ext cx="827199" cy="59454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194146" y="5920383"/>
            <a:ext cx="24130" cy="121920"/>
          </a:xfrm>
          <a:custGeom>
            <a:avLst/>
            <a:gdLst/>
            <a:ahLst/>
            <a:cxnLst/>
            <a:rect l="l" t="t" r="r" b="b"/>
            <a:pathLst>
              <a:path w="24129" h="121920">
                <a:moveTo>
                  <a:pt x="23803" y="0"/>
                </a:moveTo>
                <a:lnTo>
                  <a:pt x="0" y="0"/>
                </a:lnTo>
                <a:lnTo>
                  <a:pt x="0" y="121909"/>
                </a:lnTo>
                <a:lnTo>
                  <a:pt x="23803" y="121909"/>
                </a:lnTo>
                <a:lnTo>
                  <a:pt x="23803" y="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06622" y="5894784"/>
            <a:ext cx="511856" cy="64572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06000" y="7328154"/>
            <a:ext cx="10080625" cy="232410"/>
            <a:chOff x="306000" y="7328154"/>
            <a:chExt cx="10080625" cy="23241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6000" y="7328154"/>
              <a:ext cx="10080000" cy="268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6000" y="7355039"/>
              <a:ext cx="10080000" cy="20495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6000" y="7355039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10080000" y="0"/>
                  </a:moveTo>
                  <a:lnTo>
                    <a:pt x="0" y="0"/>
                  </a:lnTo>
                </a:path>
              </a:pathLst>
            </a:custGeom>
            <a:ln w="10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03805" marR="5080" indent="-2491740">
              <a:lnSpc>
                <a:spcPct val="121500"/>
              </a:lnSpc>
              <a:spcBef>
                <a:spcPts val="95"/>
              </a:spcBef>
            </a:pPr>
            <a:r>
              <a:rPr dirty="0"/>
              <a:t>Lecture</a:t>
            </a:r>
            <a:r>
              <a:rPr dirty="0" spc="5"/>
              <a:t> </a:t>
            </a:r>
            <a:r>
              <a:rPr dirty="0" spc="15"/>
              <a:t>2</a:t>
            </a:r>
            <a:r>
              <a:rPr dirty="0" spc="40"/>
              <a:t> </a:t>
            </a:r>
            <a:r>
              <a:rPr dirty="0" spc="15"/>
              <a:t>–</a:t>
            </a:r>
            <a:r>
              <a:rPr dirty="0" spc="20"/>
              <a:t> </a:t>
            </a:r>
            <a:r>
              <a:rPr dirty="0"/>
              <a:t>Deterministic</a:t>
            </a:r>
            <a:r>
              <a:rPr dirty="0" spc="50"/>
              <a:t> </a:t>
            </a:r>
            <a:r>
              <a:rPr dirty="0"/>
              <a:t>Finite</a:t>
            </a:r>
            <a:r>
              <a:rPr dirty="0" spc="25"/>
              <a:t> </a:t>
            </a:r>
            <a:r>
              <a:rPr dirty="0"/>
              <a:t>Automata </a:t>
            </a:r>
            <a:r>
              <a:rPr dirty="0" spc="-670"/>
              <a:t> </a:t>
            </a:r>
            <a:r>
              <a:rPr dirty="0" spc="10"/>
              <a:t>Dr</a:t>
            </a:r>
            <a:r>
              <a:rPr dirty="0" spc="15"/>
              <a:t> </a:t>
            </a:r>
            <a:r>
              <a:rPr dirty="0" spc="-20"/>
              <a:t>Yushi</a:t>
            </a:r>
            <a:r>
              <a:rPr dirty="0" spc="40"/>
              <a:t> </a:t>
            </a:r>
            <a:r>
              <a:rPr dirty="0" spc="10"/>
              <a:t>Li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941195" marR="5080" indent="-1929130">
              <a:lnSpc>
                <a:spcPct val="100299"/>
              </a:lnSpc>
              <a:spcBef>
                <a:spcPts val="90"/>
              </a:spcBef>
            </a:pPr>
            <a:r>
              <a:rPr dirty="0"/>
              <a:t>INT201 </a:t>
            </a:r>
            <a:r>
              <a:rPr dirty="0" spc="-5"/>
              <a:t>Decision, </a:t>
            </a:r>
            <a:r>
              <a:rPr dirty="0" spc="-10"/>
              <a:t>Computation </a:t>
            </a:r>
            <a:r>
              <a:rPr dirty="0" spc="-980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 spc="-5"/>
              <a:t>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571" y="2435705"/>
            <a:ext cx="7212965" cy="36258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20">
                <a:latin typeface="Calibri"/>
                <a:cs typeface="Calibri"/>
              </a:rPr>
              <a:t>A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DFA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defined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as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5-tuple: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Calibri"/>
              <a:cs typeface="Calibri"/>
            </a:endParaRPr>
          </a:p>
          <a:p>
            <a:pPr marL="3233420">
              <a:lnSpc>
                <a:spcPct val="100000"/>
              </a:lnSpc>
              <a:spcBef>
                <a:spcPts val="5"/>
              </a:spcBef>
            </a:pPr>
            <a:r>
              <a:rPr dirty="0" sz="2650" spc="-5" i="1">
                <a:latin typeface="Times New Roman"/>
                <a:cs typeface="Times New Roman"/>
              </a:rPr>
              <a:t>M</a:t>
            </a:r>
            <a:r>
              <a:rPr dirty="0" sz="2650" spc="-15" i="1">
                <a:latin typeface="Times New Roman"/>
                <a:cs typeface="Times New Roman"/>
              </a:rPr>
              <a:t> </a:t>
            </a:r>
            <a:r>
              <a:rPr dirty="0" sz="2650" spc="-5" i="1">
                <a:latin typeface="Times New Roman"/>
                <a:cs typeface="Times New Roman"/>
              </a:rPr>
              <a:t>= </a:t>
            </a:r>
            <a:r>
              <a:rPr dirty="0" sz="2650" spc="-5">
                <a:latin typeface="Times New Roman"/>
                <a:cs typeface="Times New Roman"/>
              </a:rPr>
              <a:t>(</a:t>
            </a:r>
            <a:r>
              <a:rPr dirty="0" sz="2650" spc="-5" i="1">
                <a:latin typeface="Times New Roman"/>
                <a:cs typeface="Times New Roman"/>
              </a:rPr>
              <a:t>Q,</a:t>
            </a:r>
            <a:r>
              <a:rPr dirty="0" sz="2650" spc="-15" i="1">
                <a:latin typeface="Times New Roman"/>
                <a:cs typeface="Times New Roman"/>
              </a:rPr>
              <a:t> </a:t>
            </a:r>
            <a:r>
              <a:rPr dirty="0" sz="2650" spc="-5" i="1">
                <a:latin typeface="Times New Roman"/>
                <a:cs typeface="Times New Roman"/>
              </a:rPr>
              <a:t>Σ,</a:t>
            </a:r>
            <a:r>
              <a:rPr dirty="0" sz="2650" spc="-15" i="1">
                <a:latin typeface="Times New Roman"/>
                <a:cs typeface="Times New Roman"/>
              </a:rPr>
              <a:t> </a:t>
            </a:r>
            <a:r>
              <a:rPr dirty="0" sz="2650" spc="-5" i="1">
                <a:latin typeface="Times New Roman"/>
                <a:cs typeface="Times New Roman"/>
              </a:rPr>
              <a:t>δ,</a:t>
            </a:r>
            <a:r>
              <a:rPr dirty="0" sz="2650" spc="-15" i="1">
                <a:latin typeface="Times New Roman"/>
                <a:cs typeface="Times New Roman"/>
              </a:rPr>
              <a:t> </a:t>
            </a:r>
            <a:r>
              <a:rPr dirty="0" sz="2650" spc="-5" i="1">
                <a:latin typeface="Times New Roman"/>
                <a:cs typeface="Times New Roman"/>
              </a:rPr>
              <a:t>q,</a:t>
            </a:r>
            <a:r>
              <a:rPr dirty="0" sz="2650" spc="-15" i="1">
                <a:latin typeface="Times New Roman"/>
                <a:cs typeface="Times New Roman"/>
              </a:rPr>
              <a:t> </a:t>
            </a:r>
            <a:r>
              <a:rPr dirty="0" sz="2650" spc="-5" i="1">
                <a:latin typeface="Times New Roman"/>
                <a:cs typeface="Times New Roman"/>
              </a:rPr>
              <a:t>F</a:t>
            </a:r>
            <a:r>
              <a:rPr dirty="0" sz="2650" spc="-5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50" spc="10">
                <a:latin typeface="Calibri"/>
                <a:cs typeface="Calibri"/>
              </a:rPr>
              <a:t>Where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buAutoNum type="arabicPeriod"/>
              <a:tabLst>
                <a:tab pos="516255" algn="l"/>
                <a:tab pos="516890" algn="l"/>
              </a:tabLst>
            </a:pPr>
            <a:r>
              <a:rPr dirty="0" sz="1950" spc="20" i="1">
                <a:latin typeface="Times New Roman"/>
                <a:cs typeface="Times New Roman"/>
              </a:rPr>
              <a:t>Q</a:t>
            </a:r>
            <a:r>
              <a:rPr dirty="0" sz="1950" spc="-4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>
                <a:latin typeface="Calibri"/>
                <a:cs typeface="Calibri"/>
              </a:rPr>
              <a:t> finite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set</a:t>
            </a:r>
            <a:r>
              <a:rPr dirty="0" sz="1950" spc="-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b="1">
                <a:latin typeface="Calibri"/>
                <a:cs typeface="Calibri"/>
              </a:rPr>
              <a:t>states</a:t>
            </a:r>
            <a:r>
              <a:rPr dirty="0" sz="1950">
                <a:latin typeface="Calibri"/>
                <a:cs typeface="Calibri"/>
              </a:rPr>
              <a:t>,</a:t>
            </a:r>
            <a:endParaRPr sz="195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516255" algn="l"/>
                <a:tab pos="516890" algn="l"/>
              </a:tabLst>
            </a:pPr>
            <a:r>
              <a:rPr dirty="0" sz="1950" spc="20" i="1">
                <a:latin typeface="Times New Roman"/>
                <a:cs typeface="Times New Roman"/>
              </a:rPr>
              <a:t>Σ</a:t>
            </a:r>
            <a:r>
              <a:rPr dirty="0" sz="1950" spc="-3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5">
                <a:latin typeface="Calibri"/>
                <a:cs typeface="Calibri"/>
              </a:rPr>
              <a:t> a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finite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set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 symbols,</a:t>
            </a:r>
            <a:r>
              <a:rPr dirty="0" sz="1950" spc="5">
                <a:latin typeface="Calibri"/>
                <a:cs typeface="Calibri"/>
              </a:rPr>
              <a:t> called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 b="1">
                <a:latin typeface="Calibri"/>
                <a:cs typeface="Calibri"/>
              </a:rPr>
              <a:t>alphabet</a:t>
            </a:r>
            <a:r>
              <a:rPr dirty="0" sz="1950" spc="-15" b="1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5">
                <a:latin typeface="Calibri"/>
                <a:cs typeface="Calibri"/>
              </a:rPr>
              <a:t>automaton,</a:t>
            </a:r>
            <a:endParaRPr sz="195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516255" algn="l"/>
                <a:tab pos="516890" algn="l"/>
              </a:tabLst>
            </a:pP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-3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: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Q</a:t>
            </a:r>
            <a:r>
              <a:rPr dirty="0" sz="1950" spc="-25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SimSun"/>
                <a:cs typeface="SimSun"/>
              </a:rPr>
              <a:t>×</a:t>
            </a:r>
            <a:r>
              <a:rPr dirty="0" sz="1950" spc="-525">
                <a:latin typeface="SimSun"/>
                <a:cs typeface="SimSun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Σ</a:t>
            </a:r>
            <a:r>
              <a:rPr dirty="0" sz="1950" spc="-25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→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Q</a:t>
            </a:r>
            <a:r>
              <a:rPr dirty="0" sz="1950" spc="-4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5">
                <a:latin typeface="Calibri"/>
                <a:cs typeface="Calibri"/>
              </a:rPr>
              <a:t> a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function,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called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5" b="1">
                <a:latin typeface="Calibri"/>
                <a:cs typeface="Calibri"/>
              </a:rPr>
              <a:t>transition</a:t>
            </a:r>
            <a:r>
              <a:rPr dirty="0" sz="1950" spc="-35" b="1">
                <a:latin typeface="Calibri"/>
                <a:cs typeface="Calibri"/>
              </a:rPr>
              <a:t> </a:t>
            </a:r>
            <a:r>
              <a:rPr dirty="0" sz="1950" spc="10" b="1">
                <a:latin typeface="Calibri"/>
                <a:cs typeface="Calibri"/>
              </a:rPr>
              <a:t>function</a:t>
            </a:r>
            <a:r>
              <a:rPr dirty="0" sz="1950" spc="10">
                <a:latin typeface="Calibri"/>
                <a:cs typeface="Calibri"/>
              </a:rPr>
              <a:t>,</a:t>
            </a:r>
            <a:endParaRPr sz="195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516255" algn="l"/>
                <a:tab pos="516890" algn="l"/>
              </a:tabLst>
            </a:pP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35">
                <a:latin typeface="SimSun"/>
                <a:cs typeface="SimSun"/>
              </a:rPr>
              <a:t>∈</a:t>
            </a:r>
            <a:r>
              <a:rPr dirty="0" sz="1950" spc="-515">
                <a:latin typeface="SimSun"/>
                <a:cs typeface="SimSun"/>
              </a:rPr>
              <a:t> </a:t>
            </a:r>
            <a:r>
              <a:rPr dirty="0" sz="1950" spc="25" i="1">
                <a:latin typeface="Times New Roman"/>
                <a:cs typeface="Times New Roman"/>
              </a:rPr>
              <a:t>Q</a:t>
            </a:r>
            <a:r>
              <a:rPr dirty="0" sz="1950" spc="5" i="1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Calibri"/>
                <a:cs typeface="Calibri"/>
              </a:rPr>
              <a:t>i</a:t>
            </a:r>
            <a:r>
              <a:rPr dirty="0" sz="1950" spc="10">
                <a:latin typeface="Calibri"/>
                <a:cs typeface="Calibri"/>
              </a:rPr>
              <a:t>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c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>
                <a:latin typeface="Calibri"/>
                <a:cs typeface="Calibri"/>
              </a:rPr>
              <a:t>l</a:t>
            </a:r>
            <a:r>
              <a:rPr dirty="0" sz="1950" spc="-5">
                <a:latin typeface="Calibri"/>
                <a:cs typeface="Calibri"/>
              </a:rPr>
              <a:t>l</a:t>
            </a:r>
            <a:r>
              <a:rPr dirty="0" sz="1950" spc="15">
                <a:latin typeface="Calibri"/>
                <a:cs typeface="Calibri"/>
              </a:rPr>
              <a:t>ed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 b="1">
                <a:latin typeface="Calibri"/>
                <a:cs typeface="Calibri"/>
              </a:rPr>
              <a:t>initial</a:t>
            </a:r>
            <a:r>
              <a:rPr dirty="0" sz="1950" spc="-30" b="1">
                <a:latin typeface="Calibri"/>
                <a:cs typeface="Calibri"/>
              </a:rPr>
              <a:t> </a:t>
            </a:r>
            <a:r>
              <a:rPr dirty="0" sz="1950" spc="-20" b="1">
                <a:latin typeface="Calibri"/>
                <a:cs typeface="Calibri"/>
              </a:rPr>
              <a:t>s</a:t>
            </a:r>
            <a:r>
              <a:rPr dirty="0" sz="1950" spc="-5" b="1">
                <a:latin typeface="Calibri"/>
                <a:cs typeface="Calibri"/>
              </a:rPr>
              <a:t>t</a:t>
            </a:r>
            <a:r>
              <a:rPr dirty="0" sz="1950" spc="-5" b="1">
                <a:latin typeface="Calibri"/>
                <a:cs typeface="Calibri"/>
              </a:rPr>
              <a:t>a</a:t>
            </a:r>
            <a:r>
              <a:rPr dirty="0" sz="1950" spc="-20" b="1">
                <a:latin typeface="Calibri"/>
                <a:cs typeface="Calibri"/>
              </a:rPr>
              <a:t>t</a:t>
            </a:r>
            <a:r>
              <a:rPr dirty="0" sz="1950" spc="15" b="1">
                <a:latin typeface="Calibri"/>
                <a:cs typeface="Calibri"/>
              </a:rPr>
              <a:t>e</a:t>
            </a:r>
            <a:r>
              <a:rPr dirty="0" sz="1950" spc="5">
                <a:latin typeface="Calibri"/>
                <a:cs typeface="Calibri"/>
              </a:rPr>
              <a:t>,</a:t>
            </a:r>
            <a:endParaRPr sz="195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516255" algn="l"/>
                <a:tab pos="516890" algn="l"/>
              </a:tabLst>
            </a:pPr>
            <a:r>
              <a:rPr dirty="0" sz="1950" spc="20" i="1">
                <a:latin typeface="Times New Roman"/>
                <a:cs typeface="Times New Roman"/>
              </a:rPr>
              <a:t>F</a:t>
            </a:r>
            <a:r>
              <a:rPr dirty="0" sz="1950" spc="5" i="1">
                <a:latin typeface="Times New Roman"/>
                <a:cs typeface="Times New Roman"/>
              </a:rPr>
              <a:t> </a:t>
            </a:r>
            <a:r>
              <a:rPr dirty="0" sz="1950" spc="25">
                <a:latin typeface="Cambria Math"/>
                <a:cs typeface="Cambria Math"/>
              </a:rPr>
              <a:t>⊆</a:t>
            </a:r>
            <a:r>
              <a:rPr dirty="0" sz="1950" spc="70">
                <a:latin typeface="Cambria Math"/>
                <a:cs typeface="Cambria Math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Q</a:t>
            </a:r>
            <a:r>
              <a:rPr dirty="0" sz="1950" spc="42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5">
                <a:latin typeface="Calibri"/>
                <a:cs typeface="Calibri"/>
              </a:rPr>
              <a:t> a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set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 b="1">
                <a:latin typeface="Calibri"/>
                <a:cs typeface="Calibri"/>
              </a:rPr>
              <a:t>accepting/terminal</a:t>
            </a:r>
            <a:r>
              <a:rPr dirty="0" sz="1950" spc="-5" b="1">
                <a:latin typeface="Calibri"/>
                <a:cs typeface="Calibri"/>
              </a:rPr>
              <a:t> states</a:t>
            </a:r>
            <a:r>
              <a:rPr dirty="0" sz="1950" spc="-5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000" y="7328154"/>
            <a:ext cx="10080625" cy="232410"/>
            <a:chOff x="306000" y="7328154"/>
            <a:chExt cx="10080625" cy="232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00" y="7328154"/>
              <a:ext cx="10080000" cy="268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00" y="7355039"/>
              <a:ext cx="10080000" cy="2049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000" y="7355039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10080000" y="0"/>
                  </a:moveTo>
                  <a:lnTo>
                    <a:pt x="0" y="0"/>
                  </a:lnTo>
                </a:path>
              </a:pathLst>
            </a:custGeom>
            <a:ln w="10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440" y="6535200"/>
            <a:ext cx="393119" cy="4905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0275" y="1225461"/>
            <a:ext cx="5747385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5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4123" y="6178100"/>
            <a:ext cx="173961" cy="2402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9195" y="6107372"/>
            <a:ext cx="1163590" cy="3255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15556" y="6138682"/>
            <a:ext cx="939371" cy="3166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795" y="3255180"/>
            <a:ext cx="8185784" cy="2143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1800"/>
              </a:lnSpc>
              <a:spcBef>
                <a:spcPts val="90"/>
              </a:spcBef>
            </a:pPr>
            <a:r>
              <a:rPr dirty="0" sz="1950" b="1">
                <a:latin typeface="Calibri"/>
                <a:cs typeface="Calibri"/>
              </a:rPr>
              <a:t>State </a:t>
            </a:r>
            <a:r>
              <a:rPr dirty="0" sz="1950" spc="10">
                <a:latin typeface="Calibri"/>
                <a:cs typeface="Calibri"/>
              </a:rPr>
              <a:t>of </a:t>
            </a:r>
            <a:r>
              <a:rPr dirty="0" sz="1950" spc="15">
                <a:latin typeface="Calibri"/>
                <a:cs typeface="Calibri"/>
              </a:rPr>
              <a:t>a machine </a:t>
            </a:r>
            <a:r>
              <a:rPr dirty="0" sz="1950">
                <a:latin typeface="Calibri"/>
                <a:cs typeface="Calibri"/>
              </a:rPr>
              <a:t>tells </a:t>
            </a:r>
            <a:r>
              <a:rPr dirty="0" sz="1950" spc="5">
                <a:latin typeface="Calibri"/>
                <a:cs typeface="Calibri"/>
              </a:rPr>
              <a:t>you </a:t>
            </a:r>
            <a:r>
              <a:rPr dirty="0" sz="1950" spc="10">
                <a:latin typeface="Calibri"/>
                <a:cs typeface="Calibri"/>
              </a:rPr>
              <a:t>something </a:t>
            </a:r>
            <a:r>
              <a:rPr dirty="0" sz="1950" spc="15">
                <a:latin typeface="Calibri"/>
                <a:cs typeface="Calibri"/>
              </a:rPr>
              <a:t>about the </a:t>
            </a:r>
            <a:r>
              <a:rPr dirty="0" sz="1950" spc="5">
                <a:latin typeface="Calibri"/>
                <a:cs typeface="Calibri"/>
              </a:rPr>
              <a:t>prefix </a:t>
            </a:r>
            <a:r>
              <a:rPr dirty="0" sz="1950" spc="10">
                <a:latin typeface="Calibri"/>
                <a:cs typeface="Calibri"/>
              </a:rPr>
              <a:t>that has </a:t>
            </a:r>
            <a:r>
              <a:rPr dirty="0" sz="1950" spc="15">
                <a:latin typeface="Calibri"/>
                <a:cs typeface="Calibri"/>
              </a:rPr>
              <a:t>been </a:t>
            </a:r>
            <a:r>
              <a:rPr dirty="0" sz="1950" spc="5">
                <a:latin typeface="Calibri"/>
                <a:cs typeface="Calibri"/>
              </a:rPr>
              <a:t>read </a:t>
            </a:r>
            <a:r>
              <a:rPr dirty="0" sz="1950" spc="15">
                <a:latin typeface="Calibri"/>
                <a:cs typeface="Calibri"/>
              </a:rPr>
              <a:t>so 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50">
                <a:latin typeface="Calibri"/>
                <a:cs typeface="Calibri"/>
              </a:rPr>
              <a:t>far.</a:t>
            </a:r>
            <a:r>
              <a:rPr dirty="0" sz="1950" spc="-4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If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5">
                <a:latin typeface="Calibri"/>
                <a:cs typeface="Calibri"/>
              </a:rPr>
              <a:t>string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is </a:t>
            </a:r>
            <a:r>
              <a:rPr dirty="0" sz="1950" spc="15">
                <a:latin typeface="Calibri"/>
                <a:cs typeface="Calibri"/>
              </a:rPr>
              <a:t>a </a:t>
            </a:r>
            <a:r>
              <a:rPr dirty="0" sz="1950" spc="20">
                <a:latin typeface="Calibri"/>
                <a:cs typeface="Calibri"/>
              </a:rPr>
              <a:t>member </a:t>
            </a:r>
            <a:r>
              <a:rPr dirty="0" sz="1950" spc="10">
                <a:latin typeface="Calibri"/>
                <a:cs typeface="Calibri"/>
              </a:rPr>
              <a:t>of </a:t>
            </a:r>
            <a:r>
              <a:rPr dirty="0" sz="1950" spc="15">
                <a:latin typeface="Calibri"/>
                <a:cs typeface="Calibri"/>
              </a:rPr>
              <a:t>the language </a:t>
            </a:r>
            <a:r>
              <a:rPr dirty="0" sz="1950" spc="10">
                <a:latin typeface="Calibri"/>
                <a:cs typeface="Calibri"/>
              </a:rPr>
              <a:t>of </a:t>
            </a:r>
            <a:r>
              <a:rPr dirty="0" sz="1950">
                <a:latin typeface="Calibri"/>
                <a:cs typeface="Calibri"/>
              </a:rPr>
              <a:t>interest, </a:t>
            </a:r>
            <a:r>
              <a:rPr dirty="0" sz="1950" spc="15">
                <a:latin typeface="Calibri"/>
                <a:cs typeface="Calibri"/>
              </a:rPr>
              <a:t>the  </a:t>
            </a:r>
            <a:r>
              <a:rPr dirty="0" sz="1950" spc="-5">
                <a:latin typeface="Calibri"/>
                <a:cs typeface="Calibri"/>
              </a:rPr>
              <a:t>state</a:t>
            </a:r>
            <a:r>
              <a:rPr dirty="0" sz="1950" spc="4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reached </a:t>
            </a:r>
            <a:r>
              <a:rPr dirty="0" sz="1950" spc="15">
                <a:latin typeface="Calibri"/>
                <a:cs typeface="Calibri"/>
              </a:rPr>
              <a:t> when the whole </a:t>
            </a:r>
            <a:r>
              <a:rPr dirty="0" sz="1950" spc="5">
                <a:latin typeface="Calibri"/>
                <a:cs typeface="Calibri"/>
              </a:rPr>
              <a:t>string </a:t>
            </a:r>
            <a:r>
              <a:rPr dirty="0" sz="1950" spc="10">
                <a:latin typeface="Calibri"/>
                <a:cs typeface="Calibri"/>
              </a:rPr>
              <a:t>has </a:t>
            </a:r>
            <a:r>
              <a:rPr dirty="0" sz="1950" spc="15">
                <a:latin typeface="Calibri"/>
                <a:cs typeface="Calibri"/>
              </a:rPr>
              <a:t>been </a:t>
            </a:r>
            <a:r>
              <a:rPr dirty="0" sz="1950" spc="10">
                <a:latin typeface="Calibri"/>
                <a:cs typeface="Calibri"/>
              </a:rPr>
              <a:t>scanned will </a:t>
            </a:r>
            <a:r>
              <a:rPr dirty="0" sz="1950" spc="15">
                <a:latin typeface="Calibri"/>
                <a:cs typeface="Calibri"/>
              </a:rPr>
              <a:t>be an </a:t>
            </a:r>
            <a:r>
              <a:rPr dirty="0" sz="1950" spc="10">
                <a:latin typeface="Calibri"/>
                <a:cs typeface="Calibri"/>
              </a:rPr>
              <a:t>accepting </a:t>
            </a:r>
            <a:r>
              <a:rPr dirty="0" sz="1950" spc="-5">
                <a:latin typeface="Calibri"/>
                <a:cs typeface="Calibri"/>
              </a:rPr>
              <a:t>state </a:t>
            </a:r>
            <a:r>
              <a:rPr dirty="0" sz="1950" spc="5">
                <a:latin typeface="Calibri"/>
                <a:cs typeface="Calibri"/>
              </a:rPr>
              <a:t>(a </a:t>
            </a:r>
            <a:r>
              <a:rPr dirty="0" sz="1950" spc="20">
                <a:latin typeface="Calibri"/>
                <a:cs typeface="Calibri"/>
              </a:rPr>
              <a:t>member 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5">
                <a:latin typeface="Calibri"/>
                <a:cs typeface="Calibri"/>
              </a:rPr>
              <a:t> F).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950" spc="-5" b="1">
                <a:latin typeface="Calibri"/>
                <a:cs typeface="Calibri"/>
              </a:rPr>
              <a:t>Transition</a:t>
            </a:r>
            <a:r>
              <a:rPr dirty="0" sz="1950" spc="360" b="1">
                <a:latin typeface="Calibri"/>
                <a:cs typeface="Calibri"/>
              </a:rPr>
              <a:t> </a:t>
            </a:r>
            <a:r>
              <a:rPr dirty="0" sz="1950" spc="5" b="1">
                <a:latin typeface="Calibri"/>
                <a:cs typeface="Calibri"/>
              </a:rPr>
              <a:t>function</a:t>
            </a:r>
            <a:r>
              <a:rPr dirty="0" sz="1950" spc="375" b="1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315" i="1">
                <a:latin typeface="Times New Roman"/>
                <a:cs typeface="Times New Roman"/>
              </a:rPr>
              <a:t> </a:t>
            </a:r>
            <a:r>
              <a:rPr dirty="0" sz="1950">
                <a:latin typeface="Calibri"/>
                <a:cs typeface="Calibri"/>
              </a:rPr>
              <a:t>tells</a:t>
            </a:r>
            <a:r>
              <a:rPr dirty="0" sz="1950" spc="36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you</a:t>
            </a:r>
            <a:r>
              <a:rPr dirty="0" sz="1950" spc="3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how</a:t>
            </a:r>
            <a:r>
              <a:rPr dirty="0" sz="1950" spc="355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state</a:t>
            </a:r>
            <a:r>
              <a:rPr dirty="0" sz="1950" spc="36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should</a:t>
            </a:r>
            <a:r>
              <a:rPr dirty="0" sz="1950" spc="36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change</a:t>
            </a:r>
            <a:r>
              <a:rPr dirty="0" sz="1950" spc="37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when</a:t>
            </a:r>
            <a:r>
              <a:rPr dirty="0" sz="1950" spc="37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an</a:t>
            </a:r>
            <a:r>
              <a:rPr dirty="0" sz="1950" spc="36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additional</a:t>
            </a:r>
            <a:endParaRPr sz="195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30"/>
              </a:spcBef>
            </a:pPr>
            <a:r>
              <a:rPr dirty="0" sz="1950">
                <a:latin typeface="Calibri"/>
                <a:cs typeface="Calibri"/>
              </a:rPr>
              <a:t>letter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read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by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-10">
                <a:latin typeface="Calibri"/>
                <a:cs typeface="Calibri"/>
              </a:rPr>
              <a:t>DFA.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000" y="7328154"/>
            <a:ext cx="10080625" cy="232410"/>
            <a:chOff x="306000" y="7328154"/>
            <a:chExt cx="10080625" cy="232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00" y="7328154"/>
              <a:ext cx="10080000" cy="268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00" y="7355039"/>
              <a:ext cx="10080000" cy="2049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000" y="7355039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10080000" y="0"/>
                  </a:moveTo>
                  <a:lnTo>
                    <a:pt x="0" y="0"/>
                  </a:lnTo>
                </a:path>
              </a:pathLst>
            </a:custGeom>
            <a:ln w="10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440" y="6535200"/>
            <a:ext cx="393119" cy="4905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3859" y="2027185"/>
            <a:ext cx="5748020" cy="49593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10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7923" y="1377025"/>
            <a:ext cx="5748020" cy="49593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10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  <p:sp>
        <p:nvSpPr>
          <p:cNvPr id="3" name="object 3"/>
          <p:cNvSpPr/>
          <p:nvPr/>
        </p:nvSpPr>
        <p:spPr>
          <a:xfrm>
            <a:off x="5420620" y="4146518"/>
            <a:ext cx="667385" cy="260350"/>
          </a:xfrm>
          <a:custGeom>
            <a:avLst/>
            <a:gdLst/>
            <a:ahLst/>
            <a:cxnLst/>
            <a:rect l="l" t="t" r="r" b="b"/>
            <a:pathLst>
              <a:path w="667385" h="260350">
                <a:moveTo>
                  <a:pt x="584079" y="0"/>
                </a:moveTo>
                <a:lnTo>
                  <a:pt x="580299" y="10500"/>
                </a:lnTo>
                <a:lnTo>
                  <a:pt x="595395" y="17010"/>
                </a:lnTo>
                <a:lnTo>
                  <a:pt x="608352" y="26040"/>
                </a:lnTo>
                <a:lnTo>
                  <a:pt x="634595" y="67964"/>
                </a:lnTo>
                <a:lnTo>
                  <a:pt x="642212" y="106450"/>
                </a:lnTo>
                <a:lnTo>
                  <a:pt x="643159" y="128661"/>
                </a:lnTo>
                <a:lnTo>
                  <a:pt x="642210" y="151550"/>
                </a:lnTo>
                <a:lnTo>
                  <a:pt x="634536" y="191030"/>
                </a:lnTo>
                <a:lnTo>
                  <a:pt x="608334" y="233625"/>
                </a:lnTo>
                <a:lnTo>
                  <a:pt x="580720" y="249340"/>
                </a:lnTo>
                <a:lnTo>
                  <a:pt x="584079" y="259840"/>
                </a:lnTo>
                <a:lnTo>
                  <a:pt x="619482" y="243250"/>
                </a:lnTo>
                <a:lnTo>
                  <a:pt x="645539" y="214480"/>
                </a:lnTo>
                <a:lnTo>
                  <a:pt x="661604" y="175928"/>
                </a:lnTo>
                <a:lnTo>
                  <a:pt x="666959" y="129921"/>
                </a:lnTo>
                <a:lnTo>
                  <a:pt x="665620" y="106138"/>
                </a:lnTo>
                <a:lnTo>
                  <a:pt x="654910" y="63928"/>
                </a:lnTo>
                <a:lnTo>
                  <a:pt x="633593" y="29571"/>
                </a:lnTo>
                <a:lnTo>
                  <a:pt x="602876" y="6794"/>
                </a:lnTo>
                <a:lnTo>
                  <a:pt x="584079" y="0"/>
                </a:lnTo>
                <a:close/>
              </a:path>
              <a:path w="667385" h="260350">
                <a:moveTo>
                  <a:pt x="82880" y="0"/>
                </a:moveTo>
                <a:lnTo>
                  <a:pt x="47529" y="16660"/>
                </a:lnTo>
                <a:lnTo>
                  <a:pt x="21419" y="45500"/>
                </a:lnTo>
                <a:lnTo>
                  <a:pt x="5354" y="84140"/>
                </a:lnTo>
                <a:lnTo>
                  <a:pt x="0" y="129921"/>
                </a:lnTo>
                <a:lnTo>
                  <a:pt x="1338" y="153863"/>
                </a:lnTo>
                <a:lnTo>
                  <a:pt x="12048" y="196129"/>
                </a:lnTo>
                <a:lnTo>
                  <a:pt x="33286" y="230388"/>
                </a:lnTo>
                <a:lnTo>
                  <a:pt x="64003" y="253068"/>
                </a:lnTo>
                <a:lnTo>
                  <a:pt x="82880" y="259840"/>
                </a:lnTo>
                <a:lnTo>
                  <a:pt x="86239" y="249340"/>
                </a:lnTo>
                <a:lnTo>
                  <a:pt x="71408" y="242782"/>
                </a:lnTo>
                <a:lnTo>
                  <a:pt x="58624" y="233625"/>
                </a:lnTo>
                <a:lnTo>
                  <a:pt x="32422" y="191030"/>
                </a:lnTo>
                <a:lnTo>
                  <a:pt x="24749" y="151550"/>
                </a:lnTo>
                <a:lnTo>
                  <a:pt x="23799" y="128661"/>
                </a:lnTo>
                <a:lnTo>
                  <a:pt x="24749" y="106450"/>
                </a:lnTo>
                <a:lnTo>
                  <a:pt x="32422" y="67964"/>
                </a:lnTo>
                <a:lnTo>
                  <a:pt x="58729" y="26040"/>
                </a:lnTo>
                <a:lnTo>
                  <a:pt x="86659" y="10500"/>
                </a:lnTo>
                <a:lnTo>
                  <a:pt x="82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34939" y="4482519"/>
            <a:ext cx="845185" cy="260350"/>
          </a:xfrm>
          <a:custGeom>
            <a:avLst/>
            <a:gdLst/>
            <a:ahLst/>
            <a:cxnLst/>
            <a:rect l="l" t="t" r="r" b="b"/>
            <a:pathLst>
              <a:path w="845185" h="260350">
                <a:moveTo>
                  <a:pt x="762160" y="0"/>
                </a:moveTo>
                <a:lnTo>
                  <a:pt x="758380" y="10500"/>
                </a:lnTo>
                <a:lnTo>
                  <a:pt x="773476" y="17010"/>
                </a:lnTo>
                <a:lnTo>
                  <a:pt x="786432" y="26040"/>
                </a:lnTo>
                <a:lnTo>
                  <a:pt x="812675" y="67964"/>
                </a:lnTo>
                <a:lnTo>
                  <a:pt x="820293" y="106450"/>
                </a:lnTo>
                <a:lnTo>
                  <a:pt x="821240" y="128659"/>
                </a:lnTo>
                <a:lnTo>
                  <a:pt x="820290" y="151550"/>
                </a:lnTo>
                <a:lnTo>
                  <a:pt x="812617" y="191030"/>
                </a:lnTo>
                <a:lnTo>
                  <a:pt x="786415" y="233625"/>
                </a:lnTo>
                <a:lnTo>
                  <a:pt x="758799" y="249340"/>
                </a:lnTo>
                <a:lnTo>
                  <a:pt x="762160" y="259840"/>
                </a:lnTo>
                <a:lnTo>
                  <a:pt x="797562" y="243250"/>
                </a:lnTo>
                <a:lnTo>
                  <a:pt x="823620" y="214480"/>
                </a:lnTo>
                <a:lnTo>
                  <a:pt x="839685" y="175928"/>
                </a:lnTo>
                <a:lnTo>
                  <a:pt x="845040" y="129921"/>
                </a:lnTo>
                <a:lnTo>
                  <a:pt x="843701" y="106138"/>
                </a:lnTo>
                <a:lnTo>
                  <a:pt x="832991" y="63928"/>
                </a:lnTo>
                <a:lnTo>
                  <a:pt x="811674" y="29571"/>
                </a:lnTo>
                <a:lnTo>
                  <a:pt x="780957" y="6794"/>
                </a:lnTo>
                <a:lnTo>
                  <a:pt x="762160" y="0"/>
                </a:lnTo>
                <a:close/>
              </a:path>
              <a:path w="845185" h="260350">
                <a:moveTo>
                  <a:pt x="82880" y="0"/>
                </a:moveTo>
                <a:lnTo>
                  <a:pt x="47529" y="16660"/>
                </a:lnTo>
                <a:lnTo>
                  <a:pt x="21419" y="45500"/>
                </a:lnTo>
                <a:lnTo>
                  <a:pt x="5354" y="84140"/>
                </a:lnTo>
                <a:lnTo>
                  <a:pt x="0" y="129921"/>
                </a:lnTo>
                <a:lnTo>
                  <a:pt x="1338" y="153863"/>
                </a:lnTo>
                <a:lnTo>
                  <a:pt x="12048" y="196129"/>
                </a:lnTo>
                <a:lnTo>
                  <a:pt x="33287" y="230388"/>
                </a:lnTo>
                <a:lnTo>
                  <a:pt x="64004" y="253068"/>
                </a:lnTo>
                <a:lnTo>
                  <a:pt x="82880" y="259840"/>
                </a:lnTo>
                <a:lnTo>
                  <a:pt x="86240" y="249340"/>
                </a:lnTo>
                <a:lnTo>
                  <a:pt x="71409" y="242782"/>
                </a:lnTo>
                <a:lnTo>
                  <a:pt x="58625" y="233625"/>
                </a:lnTo>
                <a:lnTo>
                  <a:pt x="32423" y="191030"/>
                </a:lnTo>
                <a:lnTo>
                  <a:pt x="24749" y="151550"/>
                </a:lnTo>
                <a:lnTo>
                  <a:pt x="23799" y="128659"/>
                </a:lnTo>
                <a:lnTo>
                  <a:pt x="24749" y="106450"/>
                </a:lnTo>
                <a:lnTo>
                  <a:pt x="32423" y="67964"/>
                </a:lnTo>
                <a:lnTo>
                  <a:pt x="58730" y="26040"/>
                </a:lnTo>
                <a:lnTo>
                  <a:pt x="86659" y="10500"/>
                </a:lnTo>
                <a:lnTo>
                  <a:pt x="82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31579" y="4818519"/>
            <a:ext cx="852169" cy="260350"/>
          </a:xfrm>
          <a:custGeom>
            <a:avLst/>
            <a:gdLst/>
            <a:ahLst/>
            <a:cxnLst/>
            <a:rect l="l" t="t" r="r" b="b"/>
            <a:pathLst>
              <a:path w="852170" h="260350">
                <a:moveTo>
                  <a:pt x="768880" y="0"/>
                </a:moveTo>
                <a:lnTo>
                  <a:pt x="765100" y="10500"/>
                </a:lnTo>
                <a:lnTo>
                  <a:pt x="780196" y="17010"/>
                </a:lnTo>
                <a:lnTo>
                  <a:pt x="793153" y="26040"/>
                </a:lnTo>
                <a:lnTo>
                  <a:pt x="819396" y="67963"/>
                </a:lnTo>
                <a:lnTo>
                  <a:pt x="827012" y="106450"/>
                </a:lnTo>
                <a:lnTo>
                  <a:pt x="827959" y="128659"/>
                </a:lnTo>
                <a:lnTo>
                  <a:pt x="827010" y="151550"/>
                </a:lnTo>
                <a:lnTo>
                  <a:pt x="819337" y="191030"/>
                </a:lnTo>
                <a:lnTo>
                  <a:pt x="793135" y="233625"/>
                </a:lnTo>
                <a:lnTo>
                  <a:pt x="765520" y="249340"/>
                </a:lnTo>
                <a:lnTo>
                  <a:pt x="768880" y="259840"/>
                </a:lnTo>
                <a:lnTo>
                  <a:pt x="804283" y="243250"/>
                </a:lnTo>
                <a:lnTo>
                  <a:pt x="830341" y="214480"/>
                </a:lnTo>
                <a:lnTo>
                  <a:pt x="846406" y="175928"/>
                </a:lnTo>
                <a:lnTo>
                  <a:pt x="851761" y="129920"/>
                </a:lnTo>
                <a:lnTo>
                  <a:pt x="850422" y="106138"/>
                </a:lnTo>
                <a:lnTo>
                  <a:pt x="839712" y="63928"/>
                </a:lnTo>
                <a:lnTo>
                  <a:pt x="818394" y="29571"/>
                </a:lnTo>
                <a:lnTo>
                  <a:pt x="787678" y="6794"/>
                </a:lnTo>
                <a:lnTo>
                  <a:pt x="768880" y="0"/>
                </a:lnTo>
                <a:close/>
              </a:path>
              <a:path w="852170" h="260350">
                <a:moveTo>
                  <a:pt x="82880" y="0"/>
                </a:moveTo>
                <a:lnTo>
                  <a:pt x="47530" y="16660"/>
                </a:lnTo>
                <a:lnTo>
                  <a:pt x="21421" y="45500"/>
                </a:lnTo>
                <a:lnTo>
                  <a:pt x="5355" y="84140"/>
                </a:lnTo>
                <a:lnTo>
                  <a:pt x="0" y="129920"/>
                </a:lnTo>
                <a:lnTo>
                  <a:pt x="1338" y="153863"/>
                </a:lnTo>
                <a:lnTo>
                  <a:pt x="12049" y="196129"/>
                </a:lnTo>
                <a:lnTo>
                  <a:pt x="33288" y="230387"/>
                </a:lnTo>
                <a:lnTo>
                  <a:pt x="64004" y="253067"/>
                </a:lnTo>
                <a:lnTo>
                  <a:pt x="82880" y="259840"/>
                </a:lnTo>
                <a:lnTo>
                  <a:pt x="86240" y="249340"/>
                </a:lnTo>
                <a:lnTo>
                  <a:pt x="71409" y="242782"/>
                </a:lnTo>
                <a:lnTo>
                  <a:pt x="58625" y="233625"/>
                </a:lnTo>
                <a:lnTo>
                  <a:pt x="32423" y="191030"/>
                </a:lnTo>
                <a:lnTo>
                  <a:pt x="24750" y="151550"/>
                </a:lnTo>
                <a:lnTo>
                  <a:pt x="23801" y="128659"/>
                </a:lnTo>
                <a:lnTo>
                  <a:pt x="24750" y="106450"/>
                </a:lnTo>
                <a:lnTo>
                  <a:pt x="32423" y="67963"/>
                </a:lnTo>
                <a:lnTo>
                  <a:pt x="58730" y="26040"/>
                </a:lnTo>
                <a:lnTo>
                  <a:pt x="86660" y="10500"/>
                </a:lnTo>
                <a:lnTo>
                  <a:pt x="82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88780" y="5490519"/>
            <a:ext cx="1152525" cy="260350"/>
          </a:xfrm>
          <a:custGeom>
            <a:avLst/>
            <a:gdLst/>
            <a:ahLst/>
            <a:cxnLst/>
            <a:rect l="l" t="t" r="r" b="b"/>
            <a:pathLst>
              <a:path w="1152525" h="260350">
                <a:moveTo>
                  <a:pt x="1069599" y="0"/>
                </a:moveTo>
                <a:lnTo>
                  <a:pt x="1065819" y="10500"/>
                </a:lnTo>
                <a:lnTo>
                  <a:pt x="1080915" y="17010"/>
                </a:lnTo>
                <a:lnTo>
                  <a:pt x="1093871" y="26040"/>
                </a:lnTo>
                <a:lnTo>
                  <a:pt x="1120115" y="67963"/>
                </a:lnTo>
                <a:lnTo>
                  <a:pt x="1127732" y="106450"/>
                </a:lnTo>
                <a:lnTo>
                  <a:pt x="1128679" y="128659"/>
                </a:lnTo>
                <a:lnTo>
                  <a:pt x="1127730" y="151550"/>
                </a:lnTo>
                <a:lnTo>
                  <a:pt x="1120056" y="191030"/>
                </a:lnTo>
                <a:lnTo>
                  <a:pt x="1093854" y="233625"/>
                </a:lnTo>
                <a:lnTo>
                  <a:pt x="1066239" y="249340"/>
                </a:lnTo>
                <a:lnTo>
                  <a:pt x="1069599" y="259840"/>
                </a:lnTo>
                <a:lnTo>
                  <a:pt x="1105001" y="243250"/>
                </a:lnTo>
                <a:lnTo>
                  <a:pt x="1131059" y="214480"/>
                </a:lnTo>
                <a:lnTo>
                  <a:pt x="1147124" y="175927"/>
                </a:lnTo>
                <a:lnTo>
                  <a:pt x="1152479" y="129919"/>
                </a:lnTo>
                <a:lnTo>
                  <a:pt x="1151140" y="106137"/>
                </a:lnTo>
                <a:lnTo>
                  <a:pt x="1140430" y="63927"/>
                </a:lnTo>
                <a:lnTo>
                  <a:pt x="1119113" y="29571"/>
                </a:lnTo>
                <a:lnTo>
                  <a:pt x="1088396" y="6794"/>
                </a:lnTo>
                <a:lnTo>
                  <a:pt x="1069599" y="0"/>
                </a:lnTo>
                <a:close/>
              </a:path>
              <a:path w="1152525" h="260350">
                <a:moveTo>
                  <a:pt x="82878" y="0"/>
                </a:moveTo>
                <a:lnTo>
                  <a:pt x="47529" y="16660"/>
                </a:lnTo>
                <a:lnTo>
                  <a:pt x="21419" y="45500"/>
                </a:lnTo>
                <a:lnTo>
                  <a:pt x="5354" y="84140"/>
                </a:lnTo>
                <a:lnTo>
                  <a:pt x="0" y="129919"/>
                </a:lnTo>
                <a:lnTo>
                  <a:pt x="1338" y="153862"/>
                </a:lnTo>
                <a:lnTo>
                  <a:pt x="12048" y="196129"/>
                </a:lnTo>
                <a:lnTo>
                  <a:pt x="33286" y="230387"/>
                </a:lnTo>
                <a:lnTo>
                  <a:pt x="64003" y="253067"/>
                </a:lnTo>
                <a:lnTo>
                  <a:pt x="82878" y="259840"/>
                </a:lnTo>
                <a:lnTo>
                  <a:pt x="86239" y="249340"/>
                </a:lnTo>
                <a:lnTo>
                  <a:pt x="71407" y="242782"/>
                </a:lnTo>
                <a:lnTo>
                  <a:pt x="58624" y="233625"/>
                </a:lnTo>
                <a:lnTo>
                  <a:pt x="32422" y="191030"/>
                </a:lnTo>
                <a:lnTo>
                  <a:pt x="24749" y="151550"/>
                </a:lnTo>
                <a:lnTo>
                  <a:pt x="23799" y="128659"/>
                </a:lnTo>
                <a:lnTo>
                  <a:pt x="24749" y="106450"/>
                </a:lnTo>
                <a:lnTo>
                  <a:pt x="32422" y="67963"/>
                </a:lnTo>
                <a:lnTo>
                  <a:pt x="58729" y="26040"/>
                </a:lnTo>
                <a:lnTo>
                  <a:pt x="86659" y="10500"/>
                </a:lnTo>
                <a:lnTo>
                  <a:pt x="828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75107" y="2301641"/>
            <a:ext cx="8216265" cy="346900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</a:pPr>
            <a:r>
              <a:rPr dirty="0" sz="1950" spc="10" b="1">
                <a:latin typeface="Calibri"/>
                <a:cs typeface="Calibri"/>
              </a:rPr>
              <a:t>Example</a:t>
            </a:r>
            <a:r>
              <a:rPr dirty="0" sz="1950" spc="-30" b="1">
                <a:latin typeface="Calibri"/>
                <a:cs typeface="Calibri"/>
              </a:rPr>
              <a:t> </a:t>
            </a:r>
            <a:r>
              <a:rPr dirty="0" sz="1950" spc="10" b="1">
                <a:latin typeface="Calibri"/>
                <a:cs typeface="Calibri"/>
              </a:rPr>
              <a:t>of </a:t>
            </a:r>
            <a:r>
              <a:rPr dirty="0" sz="1950" spc="5" b="1">
                <a:latin typeface="Calibri"/>
                <a:cs typeface="Calibri"/>
              </a:rPr>
              <a:t>transition</a:t>
            </a:r>
            <a:r>
              <a:rPr dirty="0" sz="1950" spc="-30" b="1">
                <a:latin typeface="Calibri"/>
                <a:cs typeface="Calibri"/>
              </a:rPr>
              <a:t> </a:t>
            </a:r>
            <a:r>
              <a:rPr dirty="0" sz="1950" spc="10" b="1">
                <a:latin typeface="Calibri"/>
                <a:cs typeface="Calibri"/>
              </a:rPr>
              <a:t>function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sz="1950" spc="5">
                <a:latin typeface="Calibri"/>
                <a:cs typeface="Calibri"/>
              </a:rPr>
              <a:t>Initially</a:t>
            </a:r>
            <a:r>
              <a:rPr dirty="0" sz="1950" spc="114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13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state</a:t>
            </a:r>
            <a:r>
              <a:rPr dirty="0" sz="1950" spc="1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14">
                <a:latin typeface="Calibri"/>
                <a:cs typeface="Calibri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i</a:t>
            </a:r>
            <a:r>
              <a:rPr dirty="0" sz="1950" spc="75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and</a:t>
            </a:r>
            <a:r>
              <a:rPr dirty="0" sz="1950" spc="14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if</a:t>
            </a:r>
            <a:r>
              <a:rPr dirty="0" sz="1950" spc="13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1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input</a:t>
            </a:r>
            <a:r>
              <a:rPr dirty="0" sz="1950" spc="1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word</a:t>
            </a:r>
            <a:r>
              <a:rPr dirty="0" sz="1950" spc="13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25">
                <a:latin typeface="Calibri"/>
                <a:cs typeface="Calibr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w</a:t>
            </a:r>
            <a:r>
              <a:rPr dirty="0" sz="1950" spc="90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=</a:t>
            </a:r>
            <a:r>
              <a:rPr dirty="0" sz="1950" spc="12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a</a:t>
            </a:r>
            <a:r>
              <a:rPr dirty="0" baseline="-21367" sz="1950" spc="15" i="1">
                <a:latin typeface="Times New Roman"/>
                <a:cs typeface="Times New Roman"/>
              </a:rPr>
              <a:t>1</a:t>
            </a:r>
            <a:r>
              <a:rPr dirty="0" baseline="-21367" sz="1950" spc="7" i="1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a</a:t>
            </a:r>
            <a:r>
              <a:rPr dirty="0" baseline="-21367" sz="1950" spc="7" i="1">
                <a:latin typeface="Times New Roman"/>
                <a:cs typeface="Times New Roman"/>
              </a:rPr>
              <a:t>2….</a:t>
            </a:r>
            <a:r>
              <a:rPr dirty="0" baseline="-21367" sz="1950" spc="-30" i="1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a</a:t>
            </a:r>
            <a:r>
              <a:rPr dirty="0" baseline="-21367" sz="1950" spc="7" i="1">
                <a:latin typeface="Times New Roman"/>
                <a:cs typeface="Times New Roman"/>
              </a:rPr>
              <a:t>n</a:t>
            </a:r>
            <a:r>
              <a:rPr dirty="0" baseline="-21367" sz="1950" spc="450" i="1">
                <a:latin typeface="Times New Roman"/>
                <a:cs typeface="Times New Roman"/>
              </a:rPr>
              <a:t> </a:t>
            </a:r>
            <a:r>
              <a:rPr dirty="0" sz="1950">
                <a:latin typeface="Calibri"/>
                <a:cs typeface="Calibri"/>
              </a:rPr>
              <a:t>then,</a:t>
            </a:r>
            <a:r>
              <a:rPr dirty="0" sz="1950" spc="8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as</a:t>
            </a:r>
            <a:r>
              <a:rPr dirty="0" sz="1950" spc="9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each</a:t>
            </a:r>
            <a:r>
              <a:rPr dirty="0" sz="1950" spc="105">
                <a:latin typeface="Calibri"/>
                <a:cs typeface="Calibri"/>
              </a:rPr>
              <a:t> </a:t>
            </a:r>
            <a:r>
              <a:rPr dirty="0" sz="1950" spc="-15">
                <a:latin typeface="Calibri"/>
                <a:cs typeface="Calibri"/>
              </a:rPr>
              <a:t>letter</a:t>
            </a:r>
            <a:endParaRPr sz="19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40"/>
              </a:spcBef>
            </a:pPr>
            <a:r>
              <a:rPr dirty="0" sz="1950" spc="5">
                <a:latin typeface="Calibri"/>
                <a:cs typeface="Calibri"/>
              </a:rPr>
              <a:t>is read,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state</a:t>
            </a:r>
            <a:r>
              <a:rPr dirty="0" sz="1950" spc="10">
                <a:latin typeface="Calibri"/>
                <a:cs typeface="Calibri"/>
              </a:rPr>
              <a:t> changes</a:t>
            </a:r>
            <a:r>
              <a:rPr dirty="0" sz="1950" spc="15">
                <a:latin typeface="Calibri"/>
                <a:cs typeface="Calibri"/>
              </a:rPr>
              <a:t> and</a:t>
            </a:r>
            <a:r>
              <a:rPr dirty="0" sz="1950" spc="10">
                <a:latin typeface="Calibri"/>
                <a:cs typeface="Calibri"/>
              </a:rPr>
              <a:t> we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get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1,</a:t>
            </a:r>
            <a:r>
              <a:rPr dirty="0" baseline="-21367" sz="1950" spc="502" i="1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baseline="-21367" sz="1950" spc="22" i="1">
                <a:latin typeface="Times New Roman"/>
                <a:cs typeface="Times New Roman"/>
              </a:rPr>
              <a:t>2…</a:t>
            </a:r>
            <a:r>
              <a:rPr dirty="0" baseline="-21367" sz="1950" spc="-15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n</a:t>
            </a:r>
            <a:r>
              <a:rPr dirty="0" baseline="-21367" sz="1950" spc="7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Calibri"/>
                <a:cs typeface="Calibri"/>
              </a:rPr>
              <a:t>defined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by: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Calibri"/>
              <a:cs typeface="Calibri"/>
            </a:endParaRPr>
          </a:p>
          <a:p>
            <a:pPr algn="ctr" marL="217804">
              <a:lnSpc>
                <a:spcPct val="100000"/>
              </a:lnSpc>
            </a:pPr>
            <a:r>
              <a:rPr dirty="0" sz="2200" spc="-90">
                <a:latin typeface="Cambria Math"/>
                <a:cs typeface="Cambria Math"/>
              </a:rPr>
              <a:t>𝑞</a:t>
            </a:r>
            <a:r>
              <a:rPr dirty="0" baseline="-15625" sz="2400" spc="67">
                <a:latin typeface="Cambria Math"/>
                <a:cs typeface="Cambria Math"/>
              </a:rPr>
              <a:t>1</a:t>
            </a:r>
            <a:r>
              <a:rPr dirty="0" baseline="-15625" sz="2400">
                <a:latin typeface="Cambria Math"/>
                <a:cs typeface="Cambria Math"/>
              </a:rPr>
              <a:t>  </a:t>
            </a:r>
            <a:r>
              <a:rPr dirty="0" sz="2200" spc="5">
                <a:latin typeface="Cambria Math"/>
                <a:cs typeface="Cambria Math"/>
              </a:rPr>
              <a:t>=</a:t>
            </a:r>
            <a:r>
              <a:rPr dirty="0" sz="2200" spc="125">
                <a:latin typeface="Cambria Math"/>
                <a:cs typeface="Cambria Math"/>
              </a:rPr>
              <a:t> </a:t>
            </a:r>
            <a:r>
              <a:rPr dirty="0" sz="2200" spc="5">
                <a:latin typeface="Cambria Math"/>
                <a:cs typeface="Cambria Math"/>
              </a:rPr>
              <a:t>𝛿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25">
                <a:latin typeface="Cambria Math"/>
                <a:cs typeface="Cambria Math"/>
              </a:rPr>
              <a:t> </a:t>
            </a:r>
            <a:r>
              <a:rPr dirty="0" sz="2200" spc="85">
                <a:latin typeface="Cambria Math"/>
                <a:cs typeface="Cambria Math"/>
              </a:rPr>
              <a:t>𝑖</a:t>
            </a:r>
            <a:r>
              <a:rPr dirty="0" sz="2200">
                <a:latin typeface="Cambria Math"/>
                <a:cs typeface="Cambria Math"/>
              </a:rPr>
              <a:t>,</a:t>
            </a:r>
            <a:r>
              <a:rPr dirty="0" sz="2200" spc="-120">
                <a:latin typeface="Cambria Math"/>
                <a:cs typeface="Cambria Math"/>
              </a:rPr>
              <a:t> </a:t>
            </a:r>
            <a:r>
              <a:rPr dirty="0" sz="2200" spc="-50">
                <a:latin typeface="Cambria Math"/>
                <a:cs typeface="Cambria Math"/>
              </a:rPr>
              <a:t>𝑎</a:t>
            </a:r>
            <a:r>
              <a:rPr dirty="0" baseline="-15625" sz="2400" spc="67">
                <a:latin typeface="Cambria Math"/>
                <a:cs typeface="Cambria Math"/>
              </a:rPr>
              <a:t>1</a:t>
            </a:r>
            <a:endParaRPr baseline="-15625" sz="2400">
              <a:latin typeface="Cambria Math"/>
              <a:cs typeface="Cambria Math"/>
            </a:endParaRPr>
          </a:p>
          <a:p>
            <a:pPr algn="ctr" marL="218440">
              <a:lnSpc>
                <a:spcPct val="100000"/>
              </a:lnSpc>
              <a:spcBef>
                <a:spcPts val="5"/>
              </a:spcBef>
            </a:pPr>
            <a:r>
              <a:rPr dirty="0" sz="2200" spc="-35">
                <a:latin typeface="Cambria Math"/>
                <a:cs typeface="Cambria Math"/>
              </a:rPr>
              <a:t>𝑞</a:t>
            </a:r>
            <a:r>
              <a:rPr dirty="0" baseline="-15625" sz="2400" spc="67">
                <a:latin typeface="Cambria Math"/>
                <a:cs typeface="Cambria Math"/>
              </a:rPr>
              <a:t>2</a:t>
            </a:r>
            <a:r>
              <a:rPr dirty="0" baseline="-15625" sz="2400">
                <a:latin typeface="Cambria Math"/>
                <a:cs typeface="Cambria Math"/>
              </a:rPr>
              <a:t>  </a:t>
            </a:r>
            <a:r>
              <a:rPr dirty="0" sz="2200" spc="5">
                <a:latin typeface="Cambria Math"/>
                <a:cs typeface="Cambria Math"/>
              </a:rPr>
              <a:t>=</a:t>
            </a:r>
            <a:r>
              <a:rPr dirty="0" sz="2200" spc="125">
                <a:latin typeface="Cambria Math"/>
                <a:cs typeface="Cambria Math"/>
              </a:rPr>
              <a:t> </a:t>
            </a:r>
            <a:r>
              <a:rPr dirty="0" sz="2200" spc="5">
                <a:latin typeface="Cambria Math"/>
                <a:cs typeface="Cambria Math"/>
              </a:rPr>
              <a:t>𝛿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25">
                <a:latin typeface="Cambria Math"/>
                <a:cs typeface="Cambria Math"/>
              </a:rPr>
              <a:t> </a:t>
            </a:r>
            <a:r>
              <a:rPr dirty="0" sz="2200" spc="-90">
                <a:latin typeface="Cambria Math"/>
                <a:cs typeface="Cambria Math"/>
              </a:rPr>
              <a:t>𝑞</a:t>
            </a:r>
            <a:r>
              <a:rPr dirty="0" baseline="-15625" sz="2400" spc="209">
                <a:latin typeface="Cambria Math"/>
                <a:cs typeface="Cambria Math"/>
              </a:rPr>
              <a:t>1</a:t>
            </a:r>
            <a:r>
              <a:rPr dirty="0" sz="2200">
                <a:latin typeface="Cambria Math"/>
                <a:cs typeface="Cambria Math"/>
              </a:rPr>
              <a:t>,</a:t>
            </a:r>
            <a:r>
              <a:rPr dirty="0" sz="2200" spc="-120">
                <a:latin typeface="Cambria Math"/>
                <a:cs typeface="Cambria Math"/>
              </a:rPr>
              <a:t> </a:t>
            </a:r>
            <a:r>
              <a:rPr dirty="0" sz="2200" spc="5">
                <a:latin typeface="Cambria Math"/>
                <a:cs typeface="Cambria Math"/>
              </a:rPr>
              <a:t>𝑎</a:t>
            </a:r>
            <a:r>
              <a:rPr dirty="0" baseline="-15625" sz="2400" spc="67">
                <a:latin typeface="Cambria Math"/>
                <a:cs typeface="Cambria Math"/>
              </a:rPr>
              <a:t>2</a:t>
            </a:r>
            <a:endParaRPr baseline="-15625" sz="2400">
              <a:latin typeface="Cambria Math"/>
              <a:cs typeface="Cambria Math"/>
            </a:endParaRPr>
          </a:p>
          <a:p>
            <a:pPr algn="ctr" marL="218440">
              <a:lnSpc>
                <a:spcPct val="100000"/>
              </a:lnSpc>
              <a:spcBef>
                <a:spcPts val="5"/>
              </a:spcBef>
            </a:pPr>
            <a:r>
              <a:rPr dirty="0" sz="2200" spc="-35">
                <a:latin typeface="Cambria Math"/>
                <a:cs typeface="Cambria Math"/>
              </a:rPr>
              <a:t>𝑞</a:t>
            </a:r>
            <a:r>
              <a:rPr dirty="0" baseline="-15625" sz="2400" spc="67">
                <a:latin typeface="Cambria Math"/>
                <a:cs typeface="Cambria Math"/>
              </a:rPr>
              <a:t>3</a:t>
            </a:r>
            <a:r>
              <a:rPr dirty="0" baseline="-15625" sz="2400">
                <a:latin typeface="Cambria Math"/>
                <a:cs typeface="Cambria Math"/>
              </a:rPr>
              <a:t>  </a:t>
            </a:r>
            <a:r>
              <a:rPr dirty="0" sz="2200" spc="5">
                <a:latin typeface="Cambria Math"/>
                <a:cs typeface="Cambria Math"/>
              </a:rPr>
              <a:t>=</a:t>
            </a:r>
            <a:r>
              <a:rPr dirty="0" sz="2200" spc="125">
                <a:latin typeface="Cambria Math"/>
                <a:cs typeface="Cambria Math"/>
              </a:rPr>
              <a:t> </a:t>
            </a:r>
            <a:r>
              <a:rPr dirty="0" sz="2200" spc="10">
                <a:latin typeface="Cambria Math"/>
                <a:cs typeface="Cambria Math"/>
              </a:rPr>
              <a:t>𝛿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20">
                <a:latin typeface="Cambria Math"/>
                <a:cs typeface="Cambria Math"/>
              </a:rPr>
              <a:t> </a:t>
            </a:r>
            <a:r>
              <a:rPr dirty="0" sz="2200" spc="-35">
                <a:latin typeface="Cambria Math"/>
                <a:cs typeface="Cambria Math"/>
              </a:rPr>
              <a:t>𝑞</a:t>
            </a:r>
            <a:r>
              <a:rPr dirty="0" baseline="-15625" sz="2400" spc="209">
                <a:latin typeface="Cambria Math"/>
                <a:cs typeface="Cambria Math"/>
              </a:rPr>
              <a:t>2</a:t>
            </a:r>
            <a:r>
              <a:rPr dirty="0" sz="2200">
                <a:latin typeface="Cambria Math"/>
                <a:cs typeface="Cambria Math"/>
              </a:rPr>
              <a:t>,</a:t>
            </a:r>
            <a:r>
              <a:rPr dirty="0" sz="2200" spc="-120">
                <a:latin typeface="Cambria Math"/>
                <a:cs typeface="Cambria Math"/>
              </a:rPr>
              <a:t> </a:t>
            </a:r>
            <a:r>
              <a:rPr dirty="0" sz="2200" spc="10">
                <a:latin typeface="Cambria Math"/>
                <a:cs typeface="Cambria Math"/>
              </a:rPr>
              <a:t>𝑎</a:t>
            </a:r>
            <a:r>
              <a:rPr dirty="0" baseline="-15625" sz="2400" spc="67">
                <a:latin typeface="Cambria Math"/>
                <a:cs typeface="Cambria Math"/>
              </a:rPr>
              <a:t>3</a:t>
            </a:r>
            <a:endParaRPr baseline="-15625" sz="2400">
              <a:latin typeface="Cambria Math"/>
              <a:cs typeface="Cambria Math"/>
            </a:endParaRPr>
          </a:p>
          <a:p>
            <a:pPr algn="ctr" marL="346075">
              <a:lnSpc>
                <a:spcPct val="100000"/>
              </a:lnSpc>
              <a:spcBef>
                <a:spcPts val="10"/>
              </a:spcBef>
            </a:pPr>
            <a:r>
              <a:rPr dirty="0" sz="2200">
                <a:latin typeface="Cambria Math"/>
                <a:cs typeface="Cambria Math"/>
              </a:rPr>
              <a:t>⋮</a:t>
            </a:r>
            <a:endParaRPr sz="2200">
              <a:latin typeface="Cambria Math"/>
              <a:cs typeface="Cambria Math"/>
            </a:endParaRPr>
          </a:p>
          <a:p>
            <a:pPr algn="ctr" marL="213995">
              <a:lnSpc>
                <a:spcPct val="100000"/>
              </a:lnSpc>
              <a:spcBef>
                <a:spcPts val="5"/>
              </a:spcBef>
            </a:pPr>
            <a:r>
              <a:rPr dirty="0" sz="2200" spc="-35">
                <a:latin typeface="Cambria Math"/>
                <a:cs typeface="Cambria Math"/>
              </a:rPr>
              <a:t>𝑞</a:t>
            </a:r>
            <a:r>
              <a:rPr dirty="0" baseline="-15625" sz="2400" spc="337">
                <a:latin typeface="Cambria Math"/>
                <a:cs typeface="Cambria Math"/>
              </a:rPr>
              <a:t>𝑛</a:t>
            </a:r>
            <a:r>
              <a:rPr dirty="0" baseline="-15625" sz="2400">
                <a:latin typeface="Cambria Math"/>
                <a:cs typeface="Cambria Math"/>
              </a:rPr>
              <a:t> </a:t>
            </a:r>
            <a:r>
              <a:rPr dirty="0" baseline="-15625" sz="2400" spc="22">
                <a:latin typeface="Cambria Math"/>
                <a:cs typeface="Cambria Math"/>
              </a:rPr>
              <a:t> </a:t>
            </a:r>
            <a:r>
              <a:rPr dirty="0" sz="2200" spc="5">
                <a:latin typeface="Cambria Math"/>
                <a:cs typeface="Cambria Math"/>
              </a:rPr>
              <a:t>=</a:t>
            </a:r>
            <a:r>
              <a:rPr dirty="0" sz="2200" spc="125">
                <a:latin typeface="Cambria Math"/>
                <a:cs typeface="Cambria Math"/>
              </a:rPr>
              <a:t> </a:t>
            </a:r>
            <a:r>
              <a:rPr dirty="0" sz="2200" spc="5">
                <a:latin typeface="Cambria Math"/>
                <a:cs typeface="Cambria Math"/>
              </a:rPr>
              <a:t>𝛿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25">
                <a:latin typeface="Cambria Math"/>
                <a:cs typeface="Cambria Math"/>
              </a:rPr>
              <a:t> </a:t>
            </a:r>
            <a:r>
              <a:rPr dirty="0" sz="2200" spc="-35">
                <a:latin typeface="Cambria Math"/>
                <a:cs typeface="Cambria Math"/>
              </a:rPr>
              <a:t>𝑞</a:t>
            </a:r>
            <a:r>
              <a:rPr dirty="0" baseline="-15625" sz="2400" spc="367">
                <a:latin typeface="Cambria Math"/>
                <a:cs typeface="Cambria Math"/>
              </a:rPr>
              <a:t>𝑛</a:t>
            </a:r>
            <a:r>
              <a:rPr dirty="0" baseline="-15625" sz="2400" spc="-37">
                <a:latin typeface="Cambria Math"/>
                <a:cs typeface="Cambria Math"/>
              </a:rPr>
              <a:t>−</a:t>
            </a:r>
            <a:r>
              <a:rPr dirty="0" baseline="-15625" sz="2400" spc="209">
                <a:latin typeface="Cambria Math"/>
                <a:cs typeface="Cambria Math"/>
              </a:rPr>
              <a:t>1</a:t>
            </a:r>
            <a:r>
              <a:rPr dirty="0" sz="2200">
                <a:latin typeface="Cambria Math"/>
                <a:cs typeface="Cambria Math"/>
              </a:rPr>
              <a:t>,</a:t>
            </a:r>
            <a:r>
              <a:rPr dirty="0" sz="2200" spc="-130">
                <a:latin typeface="Cambria Math"/>
                <a:cs typeface="Cambria Math"/>
              </a:rPr>
              <a:t> </a:t>
            </a:r>
            <a:r>
              <a:rPr dirty="0" sz="2200">
                <a:latin typeface="Cambria Math"/>
                <a:cs typeface="Cambria Math"/>
              </a:rPr>
              <a:t>𝑎</a:t>
            </a:r>
            <a:r>
              <a:rPr dirty="0" baseline="-15625" sz="2400" spc="337">
                <a:latin typeface="Cambria Math"/>
                <a:cs typeface="Cambria Math"/>
              </a:rPr>
              <a:t>𝑛</a:t>
            </a:r>
            <a:endParaRPr baseline="-15625"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0211" y="2655141"/>
            <a:ext cx="8110855" cy="274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105"/>
              </a:spcBef>
            </a:pPr>
            <a:r>
              <a:rPr dirty="0" sz="1950" spc="-15">
                <a:latin typeface="Calibri"/>
                <a:cs typeface="Calibri"/>
              </a:rPr>
              <a:t>We</a:t>
            </a:r>
            <a:r>
              <a:rPr dirty="0" sz="1950" spc="33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can</a:t>
            </a:r>
            <a:r>
              <a:rPr dirty="0" sz="1950" spc="34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extend</a:t>
            </a:r>
            <a:r>
              <a:rPr dirty="0" sz="1950" spc="35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34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definition</a:t>
            </a:r>
            <a:r>
              <a:rPr dirty="0" sz="1950" spc="34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of</a:t>
            </a:r>
            <a:r>
              <a:rPr dirty="0" sz="1950" spc="34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34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transition</a:t>
            </a:r>
            <a:r>
              <a:rPr dirty="0" sz="1950" spc="3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function</a:t>
            </a:r>
            <a:r>
              <a:rPr dirty="0" sz="1950" spc="355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305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so</a:t>
            </a:r>
            <a:r>
              <a:rPr dirty="0" sz="1950" spc="33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that</a:t>
            </a:r>
            <a:r>
              <a:rPr dirty="0" sz="1950" spc="33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it</a:t>
            </a:r>
            <a:r>
              <a:rPr dirty="0" sz="1950" spc="33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tells</a:t>
            </a:r>
            <a:r>
              <a:rPr dirty="0" sz="1950" spc="34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us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which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state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reach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after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 </a:t>
            </a:r>
            <a:r>
              <a:rPr dirty="0" sz="1950">
                <a:latin typeface="Calibri"/>
                <a:cs typeface="Calibri"/>
              </a:rPr>
              <a:t>word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(not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just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 </a:t>
            </a:r>
            <a:r>
              <a:rPr dirty="0" sz="1950" spc="10">
                <a:latin typeface="Calibri"/>
                <a:cs typeface="Calibri"/>
              </a:rPr>
              <a:t>single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letter)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has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been </a:t>
            </a:r>
            <a:r>
              <a:rPr dirty="0" sz="1950" spc="10">
                <a:latin typeface="Calibri"/>
                <a:cs typeface="Calibri"/>
              </a:rPr>
              <a:t>scanned: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950" spc="10">
                <a:latin typeface="Calibri"/>
                <a:cs typeface="Calibri"/>
              </a:rPr>
              <a:t>In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above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notation,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extend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55">
                <a:latin typeface="Calibri"/>
                <a:cs typeface="Calibri"/>
              </a:rPr>
              <a:t> </a:t>
            </a:r>
            <a:r>
              <a:rPr dirty="0" sz="1950" spc="20">
                <a:latin typeface="Calibri"/>
                <a:cs typeface="Calibri"/>
              </a:rPr>
              <a:t>map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: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Q</a:t>
            </a:r>
            <a:r>
              <a:rPr dirty="0" sz="1950" spc="-5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SimSun"/>
                <a:cs typeface="SimSun"/>
              </a:rPr>
              <a:t>×</a:t>
            </a:r>
            <a:r>
              <a:rPr dirty="0" sz="1950" spc="-490">
                <a:latin typeface="SimSun"/>
                <a:cs typeface="SimSun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Σ</a:t>
            </a:r>
            <a:r>
              <a:rPr dirty="0" sz="1950" spc="5" i="1">
                <a:latin typeface="Times New Roman"/>
                <a:cs typeface="Times New Roman"/>
              </a:rPr>
              <a:t> </a:t>
            </a:r>
            <a:r>
              <a:rPr dirty="0" sz="1950" spc="30" i="1">
                <a:latin typeface="Times New Roman"/>
                <a:cs typeface="Times New Roman"/>
              </a:rPr>
              <a:t>→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Q</a:t>
            </a:r>
            <a:r>
              <a:rPr dirty="0" sz="1950" spc="-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to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δ*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: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Q</a:t>
            </a:r>
            <a:r>
              <a:rPr dirty="0" sz="1950" spc="10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SimSun"/>
                <a:cs typeface="SimSun"/>
              </a:rPr>
              <a:t>×</a:t>
            </a:r>
            <a:r>
              <a:rPr dirty="0" sz="1950" spc="-490">
                <a:latin typeface="SimSun"/>
                <a:cs typeface="SimSu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Σ*</a:t>
            </a:r>
            <a:r>
              <a:rPr dirty="0" sz="1950" spc="5" i="1">
                <a:latin typeface="Times New Roman"/>
                <a:cs typeface="Times New Roman"/>
              </a:rPr>
              <a:t> </a:t>
            </a:r>
            <a:r>
              <a:rPr dirty="0" sz="1950" spc="30" i="1">
                <a:latin typeface="Times New Roman"/>
                <a:cs typeface="Times New Roman"/>
              </a:rPr>
              <a:t>→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Q</a:t>
            </a:r>
            <a:r>
              <a:rPr dirty="0" sz="1950" spc="-5" i="1">
                <a:latin typeface="Times New Roman"/>
                <a:cs typeface="Times New Roman"/>
              </a:rPr>
              <a:t> </a:t>
            </a:r>
            <a:r>
              <a:rPr dirty="0" sz="1950">
                <a:latin typeface="Calibri"/>
                <a:cs typeface="Calibri"/>
              </a:rPr>
              <a:t>by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950" spc="10">
                <a:latin typeface="Calibri"/>
                <a:cs typeface="Calibri"/>
              </a:rPr>
              <a:t>defining: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50">
              <a:latin typeface="Calibri"/>
              <a:cs typeface="Calibri"/>
            </a:endParaRPr>
          </a:p>
          <a:p>
            <a:pPr algn="ctr" marL="41910">
              <a:lnSpc>
                <a:spcPct val="100000"/>
              </a:lnSpc>
              <a:tabLst>
                <a:tab pos="1572895" algn="l"/>
              </a:tabLst>
            </a:pPr>
            <a:r>
              <a:rPr dirty="0" sz="1950" spc="10" i="1">
                <a:latin typeface="Times New Roman"/>
                <a:cs typeface="Times New Roman"/>
              </a:rPr>
              <a:t>δ*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sz="1950" spc="10">
                <a:latin typeface="Calibri"/>
                <a:cs typeface="Calibri"/>
              </a:rPr>
              <a:t>,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ϵ</a:t>
            </a:r>
            <a:r>
              <a:rPr dirty="0" sz="1950" spc="5">
                <a:latin typeface="Times New Roman"/>
                <a:cs typeface="Times New Roman"/>
              </a:rPr>
              <a:t>) </a:t>
            </a:r>
            <a:r>
              <a:rPr dirty="0" sz="1950" spc="15">
                <a:latin typeface="Times New Roman"/>
                <a:cs typeface="Times New Roman"/>
              </a:rPr>
              <a:t>= </a:t>
            </a:r>
            <a:r>
              <a:rPr dirty="0" sz="1950" spc="15" i="1">
                <a:latin typeface="Times New Roman"/>
                <a:cs typeface="Times New Roman"/>
              </a:rPr>
              <a:t>q	</a:t>
            </a:r>
            <a:r>
              <a:rPr dirty="0" sz="1950" spc="-5">
                <a:latin typeface="Calibri"/>
                <a:cs typeface="Calibri"/>
              </a:rPr>
              <a:t>for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all</a:t>
            </a:r>
            <a:r>
              <a:rPr dirty="0" sz="1950" spc="80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sz="1950" spc="-10" i="1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Cambria Math"/>
                <a:cs typeface="Cambria Math"/>
              </a:rPr>
              <a:t>∈</a:t>
            </a:r>
            <a:r>
              <a:rPr dirty="0" sz="1950" spc="65">
                <a:latin typeface="Cambria Math"/>
                <a:cs typeface="Cambria Math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Q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 marL="127635">
              <a:lnSpc>
                <a:spcPct val="100000"/>
              </a:lnSpc>
              <a:tabLst>
                <a:tab pos="3328670" algn="l"/>
              </a:tabLst>
            </a:pPr>
            <a:r>
              <a:rPr dirty="0" sz="1950" spc="15" i="1">
                <a:latin typeface="Times New Roman"/>
                <a:cs typeface="Times New Roman"/>
              </a:rPr>
              <a:t>δ*</a:t>
            </a:r>
            <a:r>
              <a:rPr dirty="0" sz="1950" spc="20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sz="1950" spc="10">
                <a:latin typeface="Calibri"/>
                <a:cs typeface="Calibri"/>
              </a:rPr>
              <a:t>,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w</a:t>
            </a:r>
            <a:r>
              <a:rPr dirty="0" sz="1950" spc="15">
                <a:latin typeface="Cambria Math"/>
                <a:cs typeface="Cambria Math"/>
              </a:rPr>
              <a:t>𝑎</a:t>
            </a:r>
            <a:r>
              <a:rPr dirty="0" sz="1950" spc="15">
                <a:latin typeface="Times New Roman"/>
                <a:cs typeface="Times New Roman"/>
              </a:rPr>
              <a:t>)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10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δ*</a:t>
            </a:r>
            <a:r>
              <a:rPr dirty="0" sz="1950" spc="20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sz="1950" spc="10">
                <a:latin typeface="Calibri"/>
                <a:cs typeface="Calibri"/>
              </a:rPr>
              <a:t>,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w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r>
              <a:rPr dirty="0" sz="1950" spc="-3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,</a:t>
            </a:r>
            <a:r>
              <a:rPr dirty="0" sz="1950" spc="60">
                <a:latin typeface="Calibri"/>
                <a:cs typeface="Calibri"/>
              </a:rPr>
              <a:t> </a:t>
            </a:r>
            <a:r>
              <a:rPr dirty="0" sz="1950" spc="35">
                <a:latin typeface="Cambria Math"/>
                <a:cs typeface="Cambria Math"/>
              </a:rPr>
              <a:t>𝑎</a:t>
            </a:r>
            <a:r>
              <a:rPr dirty="0" sz="1950" spc="35">
                <a:latin typeface="Times New Roman"/>
                <a:cs typeface="Times New Roman"/>
              </a:rPr>
              <a:t>)	</a:t>
            </a:r>
            <a:r>
              <a:rPr dirty="0" sz="1950" spc="-5">
                <a:latin typeface="Calibri"/>
                <a:cs typeface="Calibri"/>
              </a:rPr>
              <a:t>for </a:t>
            </a:r>
            <a:r>
              <a:rPr dirty="0" sz="1950" spc="10">
                <a:latin typeface="Calibri"/>
                <a:cs typeface="Calibri"/>
              </a:rPr>
              <a:t>all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sz="1950" spc="-5" i="1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Cambria Math"/>
                <a:cs typeface="Cambria Math"/>
              </a:rPr>
              <a:t>∈</a:t>
            </a:r>
            <a:r>
              <a:rPr dirty="0" sz="1950" spc="75">
                <a:latin typeface="Cambria Math"/>
                <a:cs typeface="Cambria Math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sz="1950" spc="10">
                <a:latin typeface="Cambria Math"/>
                <a:cs typeface="Cambria Math"/>
              </a:rPr>
              <a:t>;</a:t>
            </a:r>
            <a:r>
              <a:rPr dirty="0" sz="1950" spc="5">
                <a:latin typeface="Cambria Math"/>
                <a:cs typeface="Cambria Math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w</a:t>
            </a:r>
            <a:r>
              <a:rPr dirty="0" sz="1950" spc="-5" i="1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Cambria Math"/>
                <a:cs typeface="Cambria Math"/>
              </a:rPr>
              <a:t>∈</a:t>
            </a:r>
            <a:r>
              <a:rPr dirty="0" sz="1950" spc="75">
                <a:latin typeface="Cambria Math"/>
                <a:cs typeface="Cambria Math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Σ*</a:t>
            </a:r>
            <a:r>
              <a:rPr dirty="0" sz="1950" spc="1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mbria Math"/>
                <a:cs typeface="Cambria Math"/>
              </a:rPr>
              <a:t>;</a:t>
            </a:r>
            <a:r>
              <a:rPr dirty="0" sz="1950" spc="10">
                <a:latin typeface="Cambria Math"/>
                <a:cs typeface="Cambria Math"/>
              </a:rPr>
              <a:t> </a:t>
            </a:r>
            <a:r>
              <a:rPr dirty="0" sz="1950" spc="15">
                <a:latin typeface="Cambria Math"/>
                <a:cs typeface="Cambria Math"/>
              </a:rPr>
              <a:t>a</a:t>
            </a:r>
            <a:r>
              <a:rPr dirty="0" sz="1950" spc="-5">
                <a:latin typeface="Cambria Math"/>
                <a:cs typeface="Cambria Math"/>
              </a:rPr>
              <a:t> </a:t>
            </a:r>
            <a:r>
              <a:rPr dirty="0" sz="1950" spc="20">
                <a:latin typeface="Cambria Math"/>
                <a:cs typeface="Cambria Math"/>
              </a:rPr>
              <a:t>∈</a:t>
            </a:r>
            <a:r>
              <a:rPr dirty="0" sz="1950" spc="5">
                <a:latin typeface="Cambria Math"/>
                <a:cs typeface="Cambria Math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Σ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000" y="7328154"/>
            <a:ext cx="10080625" cy="232410"/>
            <a:chOff x="306000" y="7328154"/>
            <a:chExt cx="10080625" cy="232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00" y="7328154"/>
              <a:ext cx="10080000" cy="268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00" y="7355039"/>
              <a:ext cx="10080000" cy="2049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000" y="7355039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10080000" y="0"/>
                  </a:moveTo>
                  <a:lnTo>
                    <a:pt x="0" y="0"/>
                  </a:lnTo>
                </a:path>
              </a:pathLst>
            </a:custGeom>
            <a:ln w="10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440" y="6535200"/>
            <a:ext cx="393119" cy="4905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2195" y="651601"/>
            <a:ext cx="5747385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5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7289" y="4595593"/>
            <a:ext cx="334784" cy="73406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238232" y="5518527"/>
            <a:ext cx="6222365" cy="0"/>
          </a:xfrm>
          <a:custGeom>
            <a:avLst/>
            <a:gdLst/>
            <a:ahLst/>
            <a:cxnLst/>
            <a:rect l="l" t="t" r="r" b="b"/>
            <a:pathLst>
              <a:path w="6222365" h="0">
                <a:moveTo>
                  <a:pt x="0" y="0"/>
                </a:moveTo>
                <a:lnTo>
                  <a:pt x="6221868" y="0"/>
                </a:lnTo>
              </a:path>
            </a:pathLst>
          </a:custGeom>
          <a:ln w="15874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65599" y="4596929"/>
            <a:ext cx="317552" cy="4330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195" y="651601"/>
            <a:ext cx="5747385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5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61280" y="4880414"/>
            <a:ext cx="289560" cy="855344"/>
            <a:chOff x="4961280" y="4880414"/>
            <a:chExt cx="289560" cy="85534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1280" y="4880414"/>
              <a:ext cx="288931" cy="8551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07479" y="4919880"/>
              <a:ext cx="186690" cy="737870"/>
            </a:xfrm>
            <a:custGeom>
              <a:avLst/>
              <a:gdLst/>
              <a:ahLst/>
              <a:cxnLst/>
              <a:rect l="l" t="t" r="r" b="b"/>
              <a:pathLst>
                <a:path w="186689" h="737870">
                  <a:moveTo>
                    <a:pt x="0" y="0"/>
                  </a:moveTo>
                  <a:lnTo>
                    <a:pt x="36303" y="1227"/>
                  </a:lnTo>
                  <a:lnTo>
                    <a:pt x="65939" y="4567"/>
                  </a:lnTo>
                  <a:lnTo>
                    <a:pt x="85916" y="9509"/>
                  </a:lnTo>
                  <a:lnTo>
                    <a:pt x="93239" y="15539"/>
                  </a:lnTo>
                  <a:lnTo>
                    <a:pt x="93239" y="353219"/>
                  </a:lnTo>
                  <a:lnTo>
                    <a:pt x="100563" y="359250"/>
                  </a:lnTo>
                  <a:lnTo>
                    <a:pt x="120539" y="364192"/>
                  </a:lnTo>
                  <a:lnTo>
                    <a:pt x="150176" y="367532"/>
                  </a:lnTo>
                  <a:lnTo>
                    <a:pt x="186479" y="368759"/>
                  </a:lnTo>
                  <a:lnTo>
                    <a:pt x="150176" y="369987"/>
                  </a:lnTo>
                  <a:lnTo>
                    <a:pt x="120539" y="373327"/>
                  </a:lnTo>
                  <a:lnTo>
                    <a:pt x="100563" y="378269"/>
                  </a:lnTo>
                  <a:lnTo>
                    <a:pt x="93239" y="384299"/>
                  </a:lnTo>
                  <a:lnTo>
                    <a:pt x="93239" y="721979"/>
                  </a:lnTo>
                  <a:lnTo>
                    <a:pt x="85916" y="728010"/>
                  </a:lnTo>
                  <a:lnTo>
                    <a:pt x="65939" y="732952"/>
                  </a:lnTo>
                  <a:lnTo>
                    <a:pt x="36303" y="736292"/>
                  </a:lnTo>
                  <a:lnTo>
                    <a:pt x="0" y="737519"/>
                  </a:lnTo>
                </a:path>
              </a:pathLst>
            </a:custGeom>
            <a:ln w="2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679939" y="1635661"/>
            <a:ext cx="6724650" cy="40614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35"/>
              </a:spcBef>
            </a:pPr>
            <a:r>
              <a:rPr dirty="0" sz="1950" spc="15" b="1">
                <a:latin typeface="Calibri"/>
                <a:cs typeface="Calibri"/>
              </a:rPr>
              <a:t>Example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0</a:t>
            </a:r>
            <a:r>
              <a:rPr dirty="0" sz="1950" spc="10">
                <a:latin typeface="Calibri"/>
                <a:cs typeface="Calibri"/>
              </a:rPr>
              <a:t>, </a:t>
            </a:r>
            <a:r>
              <a:rPr dirty="0" sz="1950" spc="15">
                <a:latin typeface="Cambria Math"/>
                <a:cs typeface="Cambria Math"/>
              </a:rPr>
              <a:t>𝑎</a:t>
            </a:r>
            <a:r>
              <a:rPr dirty="0" sz="1950" spc="15">
                <a:latin typeface="Times New Roman"/>
                <a:cs typeface="Times New Roman"/>
              </a:rPr>
              <a:t>)</a:t>
            </a:r>
            <a:r>
              <a:rPr dirty="0" sz="1950" spc="-70">
                <a:latin typeface="Times New Roman"/>
                <a:cs typeface="Times New Roman"/>
              </a:rPr>
              <a:t> </a:t>
            </a:r>
            <a:r>
              <a:rPr dirty="0" sz="1950" spc="25">
                <a:latin typeface="Cambria Math"/>
                <a:cs typeface="Cambria Math"/>
              </a:rPr>
              <a:t>=</a:t>
            </a:r>
            <a:r>
              <a:rPr dirty="0" sz="1950" spc="15">
                <a:latin typeface="Cambria Math"/>
                <a:cs typeface="Cambria Math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1</a:t>
            </a:r>
            <a:r>
              <a:rPr dirty="0" baseline="-21367" sz="1950" spc="487" i="1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and</a:t>
            </a:r>
            <a:r>
              <a:rPr dirty="0" sz="1950" spc="495" i="1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10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1</a:t>
            </a:r>
            <a:r>
              <a:rPr dirty="0" sz="1950" spc="10">
                <a:latin typeface="Calibri"/>
                <a:cs typeface="Calibri"/>
              </a:rPr>
              <a:t>, </a:t>
            </a:r>
            <a:r>
              <a:rPr dirty="0" sz="2100" spc="-30">
                <a:latin typeface="Cambria Math"/>
                <a:cs typeface="Cambria Math"/>
              </a:rPr>
              <a:t>b</a:t>
            </a:r>
            <a:r>
              <a:rPr dirty="0" sz="1950" spc="-30">
                <a:latin typeface="Times New Roman"/>
                <a:cs typeface="Times New Roman"/>
              </a:rPr>
              <a:t>)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25">
                <a:latin typeface="Cambria Math"/>
                <a:cs typeface="Cambria Math"/>
              </a:rPr>
              <a:t>=</a:t>
            </a:r>
            <a:r>
              <a:rPr dirty="0" sz="1950" spc="10">
                <a:latin typeface="Cambria Math"/>
                <a:cs typeface="Cambria Math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dirty="0" sz="1950" spc="15">
                <a:latin typeface="Calibri"/>
                <a:cs typeface="Calibri"/>
              </a:rPr>
              <a:t>Then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dirty="0" sz="1950" spc="15" i="1">
                <a:latin typeface="Times New Roman"/>
                <a:cs typeface="Times New Roman"/>
              </a:rPr>
              <a:t>δ*</a:t>
            </a:r>
            <a:r>
              <a:rPr dirty="0" sz="1950" spc="-15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0</a:t>
            </a:r>
            <a:r>
              <a:rPr dirty="0" sz="1950" spc="10">
                <a:latin typeface="Calibri"/>
                <a:cs typeface="Calibri"/>
              </a:rPr>
              <a:t>,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>
                <a:latin typeface="Cambria Math"/>
                <a:cs typeface="Cambria Math"/>
              </a:rPr>
              <a:t>𝑎</a:t>
            </a:r>
            <a:r>
              <a:rPr dirty="0" sz="2100">
                <a:latin typeface="Cambria Math"/>
                <a:cs typeface="Cambria Math"/>
              </a:rPr>
              <a:t>b</a:t>
            </a:r>
            <a:r>
              <a:rPr dirty="0" sz="1950">
                <a:latin typeface="Times New Roman"/>
                <a:cs typeface="Times New Roman"/>
              </a:rPr>
              <a:t>) </a:t>
            </a:r>
            <a:r>
              <a:rPr dirty="0" sz="1950" spc="25">
                <a:latin typeface="Cambria Math"/>
                <a:cs typeface="Cambria Math"/>
              </a:rPr>
              <a:t>=</a:t>
            </a:r>
            <a:r>
              <a:rPr dirty="0" sz="1950" spc="5">
                <a:latin typeface="Cambria Math"/>
                <a:cs typeface="Cambria Math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dirty="0" sz="1950" spc="5">
                <a:latin typeface="Calibri"/>
                <a:cs typeface="Calibri"/>
              </a:rPr>
              <a:t>Proof</a:t>
            </a:r>
            <a:r>
              <a:rPr dirty="0" sz="1950" spc="-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Steps: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dirty="0" sz="1950" spc="15" i="1">
                <a:latin typeface="Times New Roman"/>
                <a:cs typeface="Times New Roman"/>
              </a:rPr>
              <a:t>δ*</a:t>
            </a:r>
            <a:r>
              <a:rPr dirty="0" sz="1950" spc="-5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0</a:t>
            </a:r>
            <a:r>
              <a:rPr dirty="0" sz="1950" spc="10">
                <a:latin typeface="Calibri"/>
                <a:cs typeface="Calibri"/>
              </a:rPr>
              <a:t>, </a:t>
            </a:r>
            <a:r>
              <a:rPr dirty="0" sz="1950">
                <a:latin typeface="Cambria Math"/>
                <a:cs typeface="Cambria Math"/>
              </a:rPr>
              <a:t>𝑎</a:t>
            </a:r>
            <a:r>
              <a:rPr dirty="0" sz="2100">
                <a:latin typeface="Cambria Math"/>
                <a:cs typeface="Cambria Math"/>
              </a:rPr>
              <a:t>b</a:t>
            </a:r>
            <a:r>
              <a:rPr dirty="0" sz="1950">
                <a:latin typeface="Times New Roman"/>
                <a:cs typeface="Times New Roman"/>
              </a:rPr>
              <a:t>)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 spc="25">
                <a:latin typeface="Cambria Math"/>
                <a:cs typeface="Cambria Math"/>
              </a:rPr>
              <a:t>=</a:t>
            </a:r>
            <a:r>
              <a:rPr dirty="0" sz="1950" spc="15">
                <a:latin typeface="Cambria Math"/>
                <a:cs typeface="Cambria Math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δ*</a:t>
            </a:r>
            <a:r>
              <a:rPr dirty="0" sz="1950" spc="-5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0</a:t>
            </a:r>
            <a:r>
              <a:rPr dirty="0" sz="1950" spc="10">
                <a:latin typeface="Calibri"/>
                <a:cs typeface="Calibri"/>
              </a:rPr>
              <a:t>, </a:t>
            </a:r>
            <a:r>
              <a:rPr dirty="0" sz="1950" spc="35">
                <a:latin typeface="Cambria Math"/>
                <a:cs typeface="Cambria Math"/>
              </a:rPr>
              <a:t>𝑎</a:t>
            </a:r>
            <a:r>
              <a:rPr dirty="0" sz="1950" spc="35">
                <a:latin typeface="Times New Roman"/>
                <a:cs typeface="Times New Roman"/>
              </a:rPr>
              <a:t>)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,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35">
                <a:latin typeface="Cambria Math"/>
                <a:cs typeface="Cambria Math"/>
              </a:rPr>
              <a:t>𝑏</a:t>
            </a:r>
            <a:r>
              <a:rPr dirty="0" sz="1950" spc="35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 marL="3919854">
              <a:lnSpc>
                <a:spcPts val="2355"/>
              </a:lnSpc>
              <a:spcBef>
                <a:spcPts val="195"/>
              </a:spcBef>
            </a:pPr>
            <a:r>
              <a:rPr dirty="0" sz="1950" spc="15" i="1">
                <a:latin typeface="Times New Roman"/>
                <a:cs typeface="Times New Roman"/>
              </a:rPr>
              <a:t>δ*</a:t>
            </a:r>
            <a:r>
              <a:rPr dirty="0" sz="1950" spc="-10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0</a:t>
            </a:r>
            <a:r>
              <a:rPr dirty="0" sz="1950" spc="10">
                <a:latin typeface="Calibri"/>
                <a:cs typeface="Calibri"/>
              </a:rPr>
              <a:t>, </a:t>
            </a:r>
            <a:r>
              <a:rPr dirty="0" sz="1950">
                <a:latin typeface="Cambria Math"/>
                <a:cs typeface="Cambria Math"/>
              </a:rPr>
              <a:t>𝑎</a:t>
            </a:r>
            <a:r>
              <a:rPr dirty="0" sz="2100">
                <a:latin typeface="Cambria Math"/>
                <a:cs typeface="Cambria Math"/>
              </a:rPr>
              <a:t>b</a:t>
            </a:r>
            <a:r>
              <a:rPr dirty="0" sz="1950">
                <a:latin typeface="Times New Roman"/>
                <a:cs typeface="Times New Roman"/>
              </a:rPr>
              <a:t>)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 spc="25">
                <a:latin typeface="Cambria Math"/>
                <a:cs typeface="Cambria Math"/>
              </a:rPr>
              <a:t>=</a:t>
            </a:r>
            <a:r>
              <a:rPr dirty="0" sz="1950" spc="65">
                <a:latin typeface="Cambria Math"/>
                <a:cs typeface="Cambria Math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-5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1</a:t>
            </a:r>
            <a:r>
              <a:rPr dirty="0" sz="1950" spc="10">
                <a:latin typeface="Calibri"/>
                <a:cs typeface="Calibri"/>
              </a:rPr>
              <a:t>, </a:t>
            </a:r>
            <a:r>
              <a:rPr dirty="0" sz="2100" spc="-30">
                <a:latin typeface="Cambria Math"/>
                <a:cs typeface="Cambria Math"/>
              </a:rPr>
              <a:t>b</a:t>
            </a:r>
            <a:r>
              <a:rPr dirty="0" sz="1950" spc="-30">
                <a:latin typeface="Times New Roman"/>
                <a:cs typeface="Times New Roman"/>
              </a:rPr>
              <a:t>)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 spc="25">
                <a:latin typeface="Cambria Math"/>
                <a:cs typeface="Cambria Math"/>
              </a:rPr>
              <a:t>=</a:t>
            </a:r>
            <a:r>
              <a:rPr dirty="0" sz="1950" spc="10">
                <a:latin typeface="Cambria Math"/>
                <a:cs typeface="Cambria Math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  <a:p>
            <a:pPr marL="127000">
              <a:lnSpc>
                <a:spcPts val="2175"/>
              </a:lnSpc>
            </a:pPr>
            <a:r>
              <a:rPr dirty="0" sz="1950" spc="15" i="1">
                <a:latin typeface="Times New Roman"/>
                <a:cs typeface="Times New Roman"/>
              </a:rPr>
              <a:t>δ*</a:t>
            </a:r>
            <a:r>
              <a:rPr dirty="0" sz="1950" spc="-10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0</a:t>
            </a:r>
            <a:r>
              <a:rPr dirty="0" sz="1950" spc="10">
                <a:latin typeface="Calibri"/>
                <a:cs typeface="Calibri"/>
              </a:rPr>
              <a:t>, </a:t>
            </a:r>
            <a:r>
              <a:rPr dirty="0" sz="1950" spc="35">
                <a:latin typeface="Cambria Math"/>
                <a:cs typeface="Cambria Math"/>
              </a:rPr>
              <a:t>𝑎</a:t>
            </a:r>
            <a:r>
              <a:rPr dirty="0" sz="1950" spc="35">
                <a:latin typeface="Times New Roman"/>
                <a:cs typeface="Times New Roman"/>
              </a:rPr>
              <a:t>)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 spc="25">
                <a:latin typeface="Cambria Math"/>
                <a:cs typeface="Cambria Math"/>
              </a:rPr>
              <a:t>=</a:t>
            </a:r>
            <a:r>
              <a:rPr dirty="0" sz="1950" spc="65">
                <a:latin typeface="Cambria Math"/>
                <a:cs typeface="Cambria Math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-5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0</a:t>
            </a:r>
            <a:r>
              <a:rPr dirty="0" sz="1950" spc="10">
                <a:latin typeface="Calibri"/>
                <a:cs typeface="Calibri"/>
              </a:rPr>
              <a:t>, </a:t>
            </a:r>
            <a:r>
              <a:rPr dirty="0" sz="1950" spc="35">
                <a:latin typeface="Cambria Math"/>
                <a:cs typeface="Cambria Math"/>
              </a:rPr>
              <a:t>𝑎</a:t>
            </a:r>
            <a:r>
              <a:rPr dirty="0" sz="1950" spc="35">
                <a:latin typeface="Times New Roman"/>
                <a:cs typeface="Times New Roman"/>
              </a:rPr>
              <a:t>)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 spc="25">
                <a:latin typeface="Cambria Math"/>
                <a:cs typeface="Cambria Math"/>
              </a:rPr>
              <a:t>=</a:t>
            </a:r>
            <a:r>
              <a:rPr dirty="0" sz="1950" spc="70">
                <a:latin typeface="Cambria Math"/>
                <a:cs typeface="Cambria Math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4789" y="2169072"/>
            <a:ext cx="419220" cy="539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779" y="1723441"/>
            <a:ext cx="8235315" cy="1537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38100">
              <a:lnSpc>
                <a:spcPct val="100000"/>
              </a:lnSpc>
              <a:spcBef>
                <a:spcPts val="135"/>
              </a:spcBef>
            </a:pP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340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DFA</a:t>
            </a:r>
            <a:r>
              <a:rPr dirty="0" sz="1950" spc="345">
                <a:latin typeface="Calibri"/>
                <a:cs typeface="Calibri"/>
              </a:rPr>
              <a:t> </a:t>
            </a:r>
            <a:r>
              <a:rPr dirty="0" sz="1950" spc="25" i="1">
                <a:latin typeface="Times New Roman"/>
                <a:cs typeface="Times New Roman"/>
              </a:rPr>
              <a:t>M</a:t>
            </a:r>
            <a:r>
              <a:rPr dirty="0" sz="1950" spc="310" i="1">
                <a:latin typeface="Times New Roman"/>
                <a:cs typeface="Times New Roman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=</a:t>
            </a:r>
            <a:r>
              <a:rPr dirty="0" sz="1950" spc="305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Q,</a:t>
            </a:r>
            <a:r>
              <a:rPr dirty="0" sz="1950" spc="300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Σ,</a:t>
            </a:r>
            <a:r>
              <a:rPr dirty="0" sz="1950" spc="310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δ,</a:t>
            </a:r>
            <a:r>
              <a:rPr dirty="0" sz="1950" spc="300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q,</a:t>
            </a:r>
            <a:r>
              <a:rPr dirty="0" sz="1950" spc="300" i="1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F</a:t>
            </a:r>
            <a:r>
              <a:rPr dirty="0" sz="1950" spc="15">
                <a:latin typeface="Times New Roman"/>
                <a:cs typeface="Times New Roman"/>
              </a:rPr>
              <a:t>)</a:t>
            </a:r>
            <a:r>
              <a:rPr dirty="0" sz="1950" spc="29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34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often</a:t>
            </a:r>
            <a:r>
              <a:rPr dirty="0" sz="1950" spc="34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depicted</a:t>
            </a:r>
            <a:r>
              <a:rPr dirty="0" sz="1950" spc="355">
                <a:latin typeface="Calibri"/>
                <a:cs typeface="Calibri"/>
              </a:rPr>
              <a:t> </a:t>
            </a:r>
            <a:r>
              <a:rPr dirty="0" sz="1950" spc="20">
                <a:latin typeface="Calibri"/>
                <a:cs typeface="Calibri"/>
              </a:rPr>
              <a:t>as</a:t>
            </a:r>
            <a:r>
              <a:rPr dirty="0" sz="1950" spc="3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34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directed</a:t>
            </a:r>
            <a:r>
              <a:rPr dirty="0" sz="1950" spc="36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graph</a:t>
            </a:r>
            <a:r>
              <a:rPr dirty="0" sz="1950" spc="345">
                <a:latin typeface="Calibri"/>
                <a:cs typeface="Calibri"/>
              </a:rPr>
              <a:t> </a:t>
            </a:r>
            <a:r>
              <a:rPr dirty="0" sz="1950" spc="25" i="1">
                <a:latin typeface="Times New Roman"/>
                <a:cs typeface="Times New Roman"/>
              </a:rPr>
              <a:t>G</a:t>
            </a:r>
            <a:r>
              <a:rPr dirty="0" baseline="-21367" sz="1950" spc="37" i="1">
                <a:latin typeface="Times New Roman"/>
                <a:cs typeface="Times New Roman"/>
              </a:rPr>
              <a:t>M </a:t>
            </a:r>
            <a:r>
              <a:rPr dirty="0" baseline="-21367" sz="1950" spc="172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(called</a:t>
            </a:r>
            <a:endParaRPr sz="1950">
              <a:latin typeface="Calibri"/>
              <a:cs typeface="Calibri"/>
            </a:endParaRPr>
          </a:p>
          <a:p>
            <a:pPr algn="just" marL="38100">
              <a:lnSpc>
                <a:spcPct val="100000"/>
              </a:lnSpc>
              <a:spcBef>
                <a:spcPts val="40"/>
              </a:spcBef>
            </a:pPr>
            <a:r>
              <a:rPr dirty="0" sz="1950" spc="5" b="1">
                <a:latin typeface="Calibri"/>
                <a:cs typeface="Calibri"/>
              </a:rPr>
              <a:t>transition</a:t>
            </a:r>
            <a:r>
              <a:rPr dirty="0" sz="1950" spc="55" b="1">
                <a:latin typeface="Calibri"/>
                <a:cs typeface="Calibri"/>
              </a:rPr>
              <a:t> </a:t>
            </a:r>
            <a:r>
              <a:rPr dirty="0" sz="1950" b="1">
                <a:latin typeface="Calibri"/>
                <a:cs typeface="Calibri"/>
              </a:rPr>
              <a:t>graph</a:t>
            </a:r>
            <a:r>
              <a:rPr dirty="0" sz="1950">
                <a:latin typeface="Calibri"/>
                <a:cs typeface="Calibri"/>
              </a:rPr>
              <a:t>)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has</a:t>
            </a:r>
            <a:r>
              <a:rPr dirty="0" sz="1950" spc="5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exactly</a:t>
            </a:r>
            <a:r>
              <a:rPr dirty="0" sz="1950" spc="5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|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sz="1950" spc="15">
                <a:latin typeface="Calibri"/>
                <a:cs typeface="Calibri"/>
              </a:rPr>
              <a:t>|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vertices,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each</a:t>
            </a:r>
            <a:r>
              <a:rPr dirty="0" sz="1950" spc="6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one</a:t>
            </a:r>
            <a:r>
              <a:rPr dirty="0" sz="1950" spc="5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labeled</a:t>
            </a:r>
            <a:r>
              <a:rPr dirty="0" sz="1950" spc="6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with</a:t>
            </a:r>
            <a:r>
              <a:rPr dirty="0" sz="1950" spc="5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different  </a:t>
            </a:r>
            <a:r>
              <a:rPr dirty="0" sz="1950" spc="155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i</a:t>
            </a:r>
            <a:endParaRPr baseline="-21367" sz="1950">
              <a:latin typeface="Times New Roman"/>
              <a:cs typeface="Times New Roman"/>
            </a:endParaRPr>
          </a:p>
          <a:p>
            <a:pPr algn="just" marL="38100" marR="30480">
              <a:lnSpc>
                <a:spcPct val="101200"/>
              </a:lnSpc>
              <a:spcBef>
                <a:spcPts val="40"/>
              </a:spcBef>
            </a:pPr>
            <a:r>
              <a:rPr dirty="0" sz="1950" spc="30">
                <a:latin typeface="SimSun"/>
                <a:cs typeface="SimSun"/>
              </a:rPr>
              <a:t>∈ </a:t>
            </a:r>
            <a:r>
              <a:rPr dirty="0" sz="1950" spc="10" i="1">
                <a:latin typeface="Times New Roman"/>
                <a:cs typeface="Times New Roman"/>
              </a:rPr>
              <a:t>Q. </a:t>
            </a:r>
            <a:r>
              <a:rPr dirty="0" sz="1950" spc="5">
                <a:latin typeface="Calibri"/>
                <a:cs typeface="Calibri"/>
              </a:rPr>
              <a:t>For </a:t>
            </a:r>
            <a:r>
              <a:rPr dirty="0" sz="1950" spc="15">
                <a:latin typeface="Calibri"/>
                <a:cs typeface="Calibri"/>
              </a:rPr>
              <a:t>each </a:t>
            </a:r>
            <a:r>
              <a:rPr dirty="0" sz="1950" spc="5">
                <a:latin typeface="Calibri"/>
                <a:cs typeface="Calibri"/>
              </a:rPr>
              <a:t>transition </a:t>
            </a:r>
            <a:r>
              <a:rPr dirty="0" sz="1950" spc="15">
                <a:latin typeface="Calibri"/>
                <a:cs typeface="Calibri"/>
              </a:rPr>
              <a:t>function </a:t>
            </a:r>
            <a:r>
              <a:rPr dirty="0" sz="1950" spc="5" i="1">
                <a:latin typeface="Times New Roman"/>
                <a:cs typeface="Times New Roman"/>
              </a:rPr>
              <a:t>δ</a:t>
            </a:r>
            <a:r>
              <a:rPr dirty="0" sz="1950" spc="5">
                <a:latin typeface="Calibri"/>
                <a:cs typeface="Calibri"/>
              </a:rPr>
              <a:t>(</a:t>
            </a:r>
            <a:r>
              <a:rPr dirty="0" sz="1950" spc="5" i="1">
                <a:latin typeface="Times New Roman"/>
                <a:cs typeface="Times New Roman"/>
              </a:rPr>
              <a:t>q</a:t>
            </a:r>
            <a:r>
              <a:rPr dirty="0" baseline="-21367" sz="1950" spc="7" i="1">
                <a:latin typeface="Times New Roman"/>
                <a:cs typeface="Times New Roman"/>
              </a:rPr>
              <a:t>i </a:t>
            </a:r>
            <a:r>
              <a:rPr dirty="0" sz="1950" spc="10" i="1">
                <a:latin typeface="Times New Roman"/>
                <a:cs typeface="Times New Roman"/>
              </a:rPr>
              <a:t>,a</a:t>
            </a:r>
            <a:r>
              <a:rPr dirty="0" sz="1950" spc="10">
                <a:latin typeface="Calibri"/>
                <a:cs typeface="Calibri"/>
              </a:rPr>
              <a:t>) </a:t>
            </a:r>
            <a:r>
              <a:rPr dirty="0" sz="1950" spc="20" i="1">
                <a:latin typeface="Times New Roman"/>
                <a:cs typeface="Times New Roman"/>
              </a:rPr>
              <a:t>= 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baseline="-21367" sz="1950" spc="22" i="1">
                <a:latin typeface="Times New Roman"/>
                <a:cs typeface="Times New Roman"/>
              </a:rPr>
              <a:t>j</a:t>
            </a:r>
            <a:r>
              <a:rPr dirty="0" sz="1950" spc="15" i="1">
                <a:latin typeface="Times New Roman"/>
                <a:cs typeface="Times New Roman"/>
              </a:rPr>
              <a:t>,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5">
                <a:latin typeface="Calibri"/>
                <a:cs typeface="Calibri"/>
              </a:rPr>
              <a:t>graph </a:t>
            </a:r>
            <a:r>
              <a:rPr dirty="0" sz="1950" spc="10">
                <a:latin typeface="Calibri"/>
                <a:cs typeface="Calibri"/>
              </a:rPr>
              <a:t>has </a:t>
            </a:r>
            <a:r>
              <a:rPr dirty="0" sz="1950" spc="15">
                <a:latin typeface="Calibri"/>
                <a:cs typeface="Calibri"/>
              </a:rPr>
              <a:t>edges </a:t>
            </a:r>
            <a:r>
              <a:rPr dirty="0" sz="1950" spc="5">
                <a:latin typeface="Calibri"/>
                <a:cs typeface="Calibri"/>
              </a:rPr>
              <a:t>(</a:t>
            </a:r>
            <a:r>
              <a:rPr dirty="0" sz="1950" spc="5" i="1">
                <a:latin typeface="Times New Roman"/>
                <a:cs typeface="Times New Roman"/>
              </a:rPr>
              <a:t>q</a:t>
            </a:r>
            <a:r>
              <a:rPr dirty="0" baseline="-21367" sz="1950" spc="7" i="1">
                <a:latin typeface="Times New Roman"/>
                <a:cs typeface="Times New Roman"/>
              </a:rPr>
              <a:t>i ,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j</a:t>
            </a:r>
            <a:r>
              <a:rPr dirty="0" sz="1950" spc="10">
                <a:latin typeface="Calibri"/>
                <a:cs typeface="Calibri"/>
              </a:rPr>
              <a:t>) 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labeled 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a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r>
              <a:rPr dirty="0" sz="1950" spc="10" i="1">
                <a:latin typeface="Times New Roman"/>
                <a:cs typeface="Times New Roman"/>
              </a:rPr>
              <a:t>, 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b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r>
              <a:rPr dirty="0" sz="1950" spc="10" i="1">
                <a:latin typeface="Times New Roman"/>
                <a:cs typeface="Times New Roman"/>
              </a:rPr>
              <a:t>, </a:t>
            </a:r>
            <a:r>
              <a:rPr dirty="0" sz="1950" spc="15">
                <a:latin typeface="Calibri"/>
                <a:cs typeface="Calibri"/>
              </a:rPr>
              <a:t>and </a:t>
            </a:r>
            <a:r>
              <a:rPr dirty="0" sz="1950" spc="5">
                <a:latin typeface="Times New Roman"/>
                <a:cs typeface="Times New Roman"/>
              </a:rPr>
              <a:t>(</a:t>
            </a:r>
            <a:r>
              <a:rPr dirty="0" sz="1950" spc="5" i="1">
                <a:latin typeface="Times New Roman"/>
                <a:cs typeface="Times New Roman"/>
              </a:rPr>
              <a:t>a, b</a:t>
            </a:r>
            <a:r>
              <a:rPr dirty="0" sz="1950" spc="5">
                <a:latin typeface="Times New Roman"/>
                <a:cs typeface="Times New Roman"/>
              </a:rPr>
              <a:t>)</a:t>
            </a:r>
            <a:r>
              <a:rPr dirty="0" sz="1950" spc="5" i="1">
                <a:latin typeface="Times New Roman"/>
                <a:cs typeface="Times New Roman"/>
              </a:rPr>
              <a:t>, . </a:t>
            </a:r>
            <a:r>
              <a:rPr dirty="0" sz="1950" spc="10">
                <a:latin typeface="Calibri"/>
                <a:cs typeface="Calibri"/>
              </a:rPr>
              <a:t>The </a:t>
            </a:r>
            <a:r>
              <a:rPr dirty="0" sz="1950">
                <a:latin typeface="Calibri"/>
                <a:cs typeface="Calibri"/>
              </a:rPr>
              <a:t>vertex </a:t>
            </a:r>
            <a:r>
              <a:rPr dirty="0" sz="1950" spc="5">
                <a:latin typeface="Calibri"/>
                <a:cs typeface="Calibri"/>
              </a:rPr>
              <a:t>associated </a:t>
            </a:r>
            <a:r>
              <a:rPr dirty="0" sz="1950" spc="15">
                <a:latin typeface="Calibri"/>
                <a:cs typeface="Calibri"/>
              </a:rPr>
              <a:t>with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1</a:t>
            </a:r>
            <a:r>
              <a:rPr dirty="0" baseline="-21367" sz="1950" spc="22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 called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5">
                <a:latin typeface="Calibri"/>
                <a:cs typeface="Calibri"/>
              </a:rPr>
              <a:t>initial 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vertex, </a:t>
            </a:r>
            <a:r>
              <a:rPr dirty="0" sz="1950" spc="10">
                <a:latin typeface="Calibri"/>
                <a:cs typeface="Calibri"/>
              </a:rPr>
              <a:t>while</a:t>
            </a:r>
            <a:r>
              <a:rPr dirty="0" sz="1950" spc="15">
                <a:latin typeface="Calibri"/>
                <a:cs typeface="Calibri"/>
              </a:rPr>
              <a:t> those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labeled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with</a:t>
            </a:r>
            <a:r>
              <a:rPr dirty="0" sz="1950" spc="55">
                <a:latin typeface="Calibri"/>
                <a:cs typeface="Calibri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q</a:t>
            </a:r>
            <a:r>
              <a:rPr dirty="0" baseline="-21367" sz="1950" spc="7" i="1">
                <a:latin typeface="Times New Roman"/>
                <a:cs typeface="Times New Roman"/>
              </a:rPr>
              <a:t>f</a:t>
            </a:r>
            <a:r>
              <a:rPr dirty="0" baseline="-21367" sz="1950" spc="15" i="1">
                <a:latin typeface="Times New Roman"/>
                <a:cs typeface="Times New Roman"/>
              </a:rPr>
              <a:t> </a:t>
            </a:r>
            <a:r>
              <a:rPr dirty="0" sz="1950">
                <a:latin typeface="Calibri"/>
                <a:cs typeface="Calibri"/>
              </a:rPr>
              <a:t>are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final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vertices.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000" y="7328154"/>
            <a:ext cx="10080625" cy="232410"/>
            <a:chOff x="306000" y="7328154"/>
            <a:chExt cx="10080625" cy="232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00" y="7328154"/>
              <a:ext cx="10080000" cy="268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00" y="7355039"/>
              <a:ext cx="10080000" cy="2049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000" y="7355039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10080000" y="0"/>
                  </a:moveTo>
                  <a:lnTo>
                    <a:pt x="0" y="0"/>
                  </a:lnTo>
                </a:path>
              </a:pathLst>
            </a:custGeom>
            <a:ln w="10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440" y="6535200"/>
            <a:ext cx="393119" cy="4905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2195" y="779281"/>
            <a:ext cx="5747385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5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13329" y="3505912"/>
            <a:ext cx="4283640" cy="120218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37116" y="1922072"/>
            <a:ext cx="1974214" cy="607060"/>
          </a:xfrm>
          <a:custGeom>
            <a:avLst/>
            <a:gdLst/>
            <a:ahLst/>
            <a:cxnLst/>
            <a:rect l="l" t="t" r="r" b="b"/>
            <a:pathLst>
              <a:path w="1974214" h="607060">
                <a:moveTo>
                  <a:pt x="750423" y="585991"/>
                </a:moveTo>
                <a:lnTo>
                  <a:pt x="753922" y="590550"/>
                </a:lnTo>
                <a:lnTo>
                  <a:pt x="752968" y="601980"/>
                </a:lnTo>
                <a:lnTo>
                  <a:pt x="749160" y="605070"/>
                </a:lnTo>
                <a:lnTo>
                  <a:pt x="771544" y="607060"/>
                </a:lnTo>
                <a:lnTo>
                  <a:pt x="794843" y="607060"/>
                </a:lnTo>
                <a:lnTo>
                  <a:pt x="790575" y="601980"/>
                </a:lnTo>
                <a:lnTo>
                  <a:pt x="790691" y="591820"/>
                </a:lnTo>
                <a:lnTo>
                  <a:pt x="795065" y="588010"/>
                </a:lnTo>
                <a:lnTo>
                  <a:pt x="786482" y="588010"/>
                </a:lnTo>
                <a:lnTo>
                  <a:pt x="772541" y="586739"/>
                </a:lnTo>
                <a:lnTo>
                  <a:pt x="758612" y="586739"/>
                </a:lnTo>
                <a:lnTo>
                  <a:pt x="750423" y="585991"/>
                </a:lnTo>
                <a:close/>
              </a:path>
              <a:path w="1974214" h="607060">
                <a:moveTo>
                  <a:pt x="805765" y="588010"/>
                </a:moveTo>
                <a:lnTo>
                  <a:pt x="795065" y="588010"/>
                </a:lnTo>
                <a:lnTo>
                  <a:pt x="790691" y="591820"/>
                </a:lnTo>
                <a:lnTo>
                  <a:pt x="790575" y="601980"/>
                </a:lnTo>
                <a:lnTo>
                  <a:pt x="794843" y="607060"/>
                </a:lnTo>
                <a:lnTo>
                  <a:pt x="805512" y="607060"/>
                </a:lnTo>
                <a:lnTo>
                  <a:pt x="809897" y="603250"/>
                </a:lnTo>
                <a:lnTo>
                  <a:pt x="810036" y="591820"/>
                </a:lnTo>
                <a:lnTo>
                  <a:pt x="805765" y="588010"/>
                </a:lnTo>
                <a:close/>
              </a:path>
              <a:path w="1974214" h="607060">
                <a:moveTo>
                  <a:pt x="883299" y="588010"/>
                </a:moveTo>
                <a:lnTo>
                  <a:pt x="805765" y="588010"/>
                </a:lnTo>
                <a:lnTo>
                  <a:pt x="810036" y="591820"/>
                </a:lnTo>
                <a:lnTo>
                  <a:pt x="809897" y="603250"/>
                </a:lnTo>
                <a:lnTo>
                  <a:pt x="805512" y="607060"/>
                </a:lnTo>
                <a:lnTo>
                  <a:pt x="883320" y="607060"/>
                </a:lnTo>
                <a:lnTo>
                  <a:pt x="878934" y="603250"/>
                </a:lnTo>
                <a:lnTo>
                  <a:pt x="878906" y="591820"/>
                </a:lnTo>
                <a:lnTo>
                  <a:pt x="883299" y="588010"/>
                </a:lnTo>
                <a:close/>
              </a:path>
              <a:path w="1974214" h="607060">
                <a:moveTo>
                  <a:pt x="894220" y="588010"/>
                </a:moveTo>
                <a:lnTo>
                  <a:pt x="883299" y="588010"/>
                </a:lnTo>
                <a:lnTo>
                  <a:pt x="878906" y="591820"/>
                </a:lnTo>
                <a:lnTo>
                  <a:pt x="878934" y="603250"/>
                </a:lnTo>
                <a:lnTo>
                  <a:pt x="883320" y="607060"/>
                </a:lnTo>
                <a:lnTo>
                  <a:pt x="894168" y="607060"/>
                </a:lnTo>
                <a:lnTo>
                  <a:pt x="898588" y="603250"/>
                </a:lnTo>
                <a:lnTo>
                  <a:pt x="898616" y="591820"/>
                </a:lnTo>
                <a:lnTo>
                  <a:pt x="894220" y="588010"/>
                </a:lnTo>
                <a:close/>
              </a:path>
              <a:path w="1974214" h="607060">
                <a:moveTo>
                  <a:pt x="947485" y="588010"/>
                </a:moveTo>
                <a:lnTo>
                  <a:pt x="894220" y="588010"/>
                </a:lnTo>
                <a:lnTo>
                  <a:pt x="898616" y="591820"/>
                </a:lnTo>
                <a:lnTo>
                  <a:pt x="898588" y="603250"/>
                </a:lnTo>
                <a:lnTo>
                  <a:pt x="894168" y="607060"/>
                </a:lnTo>
                <a:lnTo>
                  <a:pt x="947842" y="607060"/>
                </a:lnTo>
                <a:lnTo>
                  <a:pt x="943303" y="603250"/>
                </a:lnTo>
                <a:lnTo>
                  <a:pt x="943095" y="591820"/>
                </a:lnTo>
                <a:lnTo>
                  <a:pt x="947485" y="588010"/>
                </a:lnTo>
                <a:close/>
              </a:path>
              <a:path w="1974214" h="607060">
                <a:moveTo>
                  <a:pt x="958558" y="588010"/>
                </a:moveTo>
                <a:lnTo>
                  <a:pt x="947485" y="588010"/>
                </a:lnTo>
                <a:lnTo>
                  <a:pt x="943095" y="591820"/>
                </a:lnTo>
                <a:lnTo>
                  <a:pt x="943303" y="603250"/>
                </a:lnTo>
                <a:lnTo>
                  <a:pt x="947842" y="607060"/>
                </a:lnTo>
                <a:lnTo>
                  <a:pt x="958868" y="607060"/>
                </a:lnTo>
                <a:lnTo>
                  <a:pt x="963274" y="603250"/>
                </a:lnTo>
                <a:lnTo>
                  <a:pt x="963102" y="591820"/>
                </a:lnTo>
                <a:lnTo>
                  <a:pt x="958558" y="588010"/>
                </a:lnTo>
                <a:close/>
              </a:path>
              <a:path w="1974214" h="607060">
                <a:moveTo>
                  <a:pt x="981092" y="585470"/>
                </a:moveTo>
                <a:lnTo>
                  <a:pt x="974089" y="586739"/>
                </a:lnTo>
                <a:lnTo>
                  <a:pt x="960042" y="586739"/>
                </a:lnTo>
                <a:lnTo>
                  <a:pt x="953005" y="588010"/>
                </a:lnTo>
                <a:lnTo>
                  <a:pt x="958558" y="588010"/>
                </a:lnTo>
                <a:lnTo>
                  <a:pt x="963102" y="591820"/>
                </a:lnTo>
                <a:lnTo>
                  <a:pt x="963274" y="603250"/>
                </a:lnTo>
                <a:lnTo>
                  <a:pt x="958868" y="607060"/>
                </a:lnTo>
                <a:lnTo>
                  <a:pt x="968389" y="607060"/>
                </a:lnTo>
                <a:lnTo>
                  <a:pt x="975895" y="605789"/>
                </a:lnTo>
                <a:lnTo>
                  <a:pt x="977886" y="605789"/>
                </a:lnTo>
                <a:lnTo>
                  <a:pt x="972919" y="601980"/>
                </a:lnTo>
                <a:lnTo>
                  <a:pt x="971625" y="591820"/>
                </a:lnTo>
                <a:lnTo>
                  <a:pt x="975572" y="586739"/>
                </a:lnTo>
                <a:lnTo>
                  <a:pt x="981092" y="585470"/>
                </a:lnTo>
                <a:close/>
              </a:path>
              <a:path w="1974214" h="607060">
                <a:moveTo>
                  <a:pt x="742959" y="604520"/>
                </a:moveTo>
                <a:lnTo>
                  <a:pt x="748274" y="605789"/>
                </a:lnTo>
                <a:lnTo>
                  <a:pt x="749160" y="605070"/>
                </a:lnTo>
                <a:lnTo>
                  <a:pt x="742959" y="604520"/>
                </a:lnTo>
                <a:close/>
              </a:path>
              <a:path w="1974214" h="607060">
                <a:moveTo>
                  <a:pt x="1024274" y="582930"/>
                </a:moveTo>
                <a:lnTo>
                  <a:pt x="1017667" y="582930"/>
                </a:lnTo>
                <a:lnTo>
                  <a:pt x="1005446" y="584200"/>
                </a:lnTo>
                <a:lnTo>
                  <a:pt x="993242" y="584200"/>
                </a:lnTo>
                <a:lnTo>
                  <a:pt x="981092" y="585470"/>
                </a:lnTo>
                <a:lnTo>
                  <a:pt x="975572" y="586739"/>
                </a:lnTo>
                <a:lnTo>
                  <a:pt x="971625" y="591820"/>
                </a:lnTo>
                <a:lnTo>
                  <a:pt x="972919" y="601980"/>
                </a:lnTo>
                <a:lnTo>
                  <a:pt x="977886" y="605789"/>
                </a:lnTo>
                <a:lnTo>
                  <a:pt x="983385" y="605789"/>
                </a:lnTo>
                <a:lnTo>
                  <a:pt x="988907" y="604520"/>
                </a:lnTo>
                <a:lnTo>
                  <a:pt x="992883" y="599439"/>
                </a:lnTo>
                <a:lnTo>
                  <a:pt x="991647" y="589280"/>
                </a:lnTo>
                <a:lnTo>
                  <a:pt x="986668" y="585470"/>
                </a:lnTo>
                <a:lnTo>
                  <a:pt x="1022057" y="585470"/>
                </a:lnTo>
                <a:lnTo>
                  <a:pt x="1024274" y="582930"/>
                </a:lnTo>
                <a:close/>
              </a:path>
              <a:path w="1974214" h="607060">
                <a:moveTo>
                  <a:pt x="1022057" y="585470"/>
                </a:moveTo>
                <a:lnTo>
                  <a:pt x="986668" y="585470"/>
                </a:lnTo>
                <a:lnTo>
                  <a:pt x="991647" y="589280"/>
                </a:lnTo>
                <a:lnTo>
                  <a:pt x="992883" y="599439"/>
                </a:lnTo>
                <a:lnTo>
                  <a:pt x="988907" y="604520"/>
                </a:lnTo>
                <a:lnTo>
                  <a:pt x="983385" y="605789"/>
                </a:lnTo>
                <a:lnTo>
                  <a:pt x="995075" y="604520"/>
                </a:lnTo>
                <a:lnTo>
                  <a:pt x="1006814" y="604520"/>
                </a:lnTo>
                <a:lnTo>
                  <a:pt x="1018567" y="603250"/>
                </a:lnTo>
                <a:lnTo>
                  <a:pt x="1024713" y="603250"/>
                </a:lnTo>
                <a:lnTo>
                  <a:pt x="1020087" y="599439"/>
                </a:lnTo>
                <a:lnTo>
                  <a:pt x="1019840" y="588010"/>
                </a:lnTo>
                <a:lnTo>
                  <a:pt x="1022057" y="585470"/>
                </a:lnTo>
                <a:close/>
              </a:path>
              <a:path w="1974214" h="607060">
                <a:moveTo>
                  <a:pt x="744726" y="585470"/>
                </a:moveTo>
                <a:lnTo>
                  <a:pt x="739413" y="585470"/>
                </a:lnTo>
                <a:lnTo>
                  <a:pt x="734703" y="589280"/>
                </a:lnTo>
                <a:lnTo>
                  <a:pt x="733705" y="599439"/>
                </a:lnTo>
                <a:lnTo>
                  <a:pt x="736990" y="603716"/>
                </a:lnTo>
                <a:lnTo>
                  <a:pt x="742959" y="604520"/>
                </a:lnTo>
                <a:lnTo>
                  <a:pt x="749160" y="605070"/>
                </a:lnTo>
                <a:lnTo>
                  <a:pt x="752968" y="601980"/>
                </a:lnTo>
                <a:lnTo>
                  <a:pt x="753922" y="590550"/>
                </a:lnTo>
                <a:lnTo>
                  <a:pt x="750423" y="585991"/>
                </a:lnTo>
                <a:lnTo>
                  <a:pt x="744726" y="585470"/>
                </a:lnTo>
                <a:close/>
              </a:path>
              <a:path w="1974214" h="607060">
                <a:moveTo>
                  <a:pt x="736990" y="603716"/>
                </a:moveTo>
                <a:lnTo>
                  <a:pt x="737607" y="604520"/>
                </a:lnTo>
                <a:lnTo>
                  <a:pt x="742959" y="604520"/>
                </a:lnTo>
                <a:lnTo>
                  <a:pt x="736990" y="603716"/>
                </a:lnTo>
                <a:close/>
              </a:path>
              <a:path w="1974214" h="607060">
                <a:moveTo>
                  <a:pt x="705352" y="599439"/>
                </a:moveTo>
                <a:lnTo>
                  <a:pt x="714718" y="601980"/>
                </a:lnTo>
                <a:lnTo>
                  <a:pt x="724109" y="603250"/>
                </a:lnTo>
                <a:lnTo>
                  <a:pt x="733524" y="603250"/>
                </a:lnTo>
                <a:lnTo>
                  <a:pt x="736990" y="603716"/>
                </a:lnTo>
                <a:lnTo>
                  <a:pt x="734680" y="600710"/>
                </a:lnTo>
                <a:lnTo>
                  <a:pt x="710635" y="600710"/>
                </a:lnTo>
                <a:lnTo>
                  <a:pt x="705352" y="599439"/>
                </a:lnTo>
                <a:close/>
              </a:path>
              <a:path w="1974214" h="607060">
                <a:moveTo>
                  <a:pt x="1035482" y="582930"/>
                </a:moveTo>
                <a:lnTo>
                  <a:pt x="1024274" y="582930"/>
                </a:lnTo>
                <a:lnTo>
                  <a:pt x="1019840" y="588010"/>
                </a:lnTo>
                <a:lnTo>
                  <a:pt x="1020087" y="599439"/>
                </a:lnTo>
                <a:lnTo>
                  <a:pt x="1024713" y="603250"/>
                </a:lnTo>
                <a:lnTo>
                  <a:pt x="1035894" y="603250"/>
                </a:lnTo>
                <a:lnTo>
                  <a:pt x="1040337" y="598170"/>
                </a:lnTo>
                <a:lnTo>
                  <a:pt x="1040109" y="588010"/>
                </a:lnTo>
                <a:lnTo>
                  <a:pt x="1035482" y="582930"/>
                </a:lnTo>
                <a:close/>
              </a:path>
              <a:path w="1974214" h="607060">
                <a:moveTo>
                  <a:pt x="1079174" y="580942"/>
                </a:moveTo>
                <a:lnTo>
                  <a:pt x="1071371" y="581660"/>
                </a:lnTo>
                <a:lnTo>
                  <a:pt x="1057544" y="581660"/>
                </a:lnTo>
                <a:lnTo>
                  <a:pt x="1043706" y="582930"/>
                </a:lnTo>
                <a:lnTo>
                  <a:pt x="1035482" y="582930"/>
                </a:lnTo>
                <a:lnTo>
                  <a:pt x="1040109" y="588010"/>
                </a:lnTo>
                <a:lnTo>
                  <a:pt x="1040337" y="598170"/>
                </a:lnTo>
                <a:lnTo>
                  <a:pt x="1035894" y="603250"/>
                </a:lnTo>
                <a:lnTo>
                  <a:pt x="1044460" y="603250"/>
                </a:lnTo>
                <a:lnTo>
                  <a:pt x="1058618" y="601980"/>
                </a:lnTo>
                <a:lnTo>
                  <a:pt x="1072765" y="601980"/>
                </a:lnTo>
                <a:lnTo>
                  <a:pt x="1086888" y="600710"/>
                </a:lnTo>
                <a:lnTo>
                  <a:pt x="1081273" y="600710"/>
                </a:lnTo>
                <a:lnTo>
                  <a:pt x="1076399" y="596900"/>
                </a:lnTo>
                <a:lnTo>
                  <a:pt x="1075488" y="585470"/>
                </a:lnTo>
                <a:lnTo>
                  <a:pt x="1079174" y="580942"/>
                </a:lnTo>
                <a:close/>
              </a:path>
              <a:path w="1974214" h="607060">
                <a:moveTo>
                  <a:pt x="708543" y="580389"/>
                </a:moveTo>
                <a:lnTo>
                  <a:pt x="703260" y="580389"/>
                </a:lnTo>
                <a:lnTo>
                  <a:pt x="698264" y="582930"/>
                </a:lnTo>
                <a:lnTo>
                  <a:pt x="696501" y="594360"/>
                </a:lnTo>
                <a:lnTo>
                  <a:pt x="699509" y="598643"/>
                </a:lnTo>
                <a:lnTo>
                  <a:pt x="705352" y="599439"/>
                </a:lnTo>
                <a:lnTo>
                  <a:pt x="710635" y="600710"/>
                </a:lnTo>
                <a:lnTo>
                  <a:pt x="715631" y="596900"/>
                </a:lnTo>
                <a:lnTo>
                  <a:pt x="717394" y="586739"/>
                </a:lnTo>
                <a:lnTo>
                  <a:pt x="713825" y="581660"/>
                </a:lnTo>
                <a:lnTo>
                  <a:pt x="708543" y="580389"/>
                </a:lnTo>
                <a:close/>
              </a:path>
              <a:path w="1974214" h="607060">
                <a:moveTo>
                  <a:pt x="708543" y="580389"/>
                </a:moveTo>
                <a:lnTo>
                  <a:pt x="713825" y="581660"/>
                </a:lnTo>
                <a:lnTo>
                  <a:pt x="717394" y="586739"/>
                </a:lnTo>
                <a:lnTo>
                  <a:pt x="715631" y="596900"/>
                </a:lnTo>
                <a:lnTo>
                  <a:pt x="710635" y="600710"/>
                </a:lnTo>
                <a:lnTo>
                  <a:pt x="734680" y="600710"/>
                </a:lnTo>
                <a:lnTo>
                  <a:pt x="733705" y="599439"/>
                </a:lnTo>
                <a:lnTo>
                  <a:pt x="734703" y="589280"/>
                </a:lnTo>
                <a:lnTo>
                  <a:pt x="739413" y="585470"/>
                </a:lnTo>
                <a:lnTo>
                  <a:pt x="744726" y="585470"/>
                </a:lnTo>
                <a:lnTo>
                  <a:pt x="708543" y="580389"/>
                </a:lnTo>
                <a:close/>
              </a:path>
              <a:path w="1974214" h="607060">
                <a:moveTo>
                  <a:pt x="1125789" y="575310"/>
                </a:moveTo>
                <a:lnTo>
                  <a:pt x="1085180" y="580389"/>
                </a:lnTo>
                <a:lnTo>
                  <a:pt x="1079174" y="580942"/>
                </a:lnTo>
                <a:lnTo>
                  <a:pt x="1075488" y="585470"/>
                </a:lnTo>
                <a:lnTo>
                  <a:pt x="1076399" y="596900"/>
                </a:lnTo>
                <a:lnTo>
                  <a:pt x="1081273" y="600710"/>
                </a:lnTo>
                <a:lnTo>
                  <a:pt x="1086889" y="600710"/>
                </a:lnTo>
                <a:lnTo>
                  <a:pt x="1093037" y="599973"/>
                </a:lnTo>
                <a:lnTo>
                  <a:pt x="1096549" y="595630"/>
                </a:lnTo>
                <a:lnTo>
                  <a:pt x="1095573" y="584200"/>
                </a:lnTo>
                <a:lnTo>
                  <a:pt x="1090713" y="580389"/>
                </a:lnTo>
                <a:lnTo>
                  <a:pt x="1117606" y="580389"/>
                </a:lnTo>
                <a:lnTo>
                  <a:pt x="1120330" y="576580"/>
                </a:lnTo>
                <a:lnTo>
                  <a:pt x="1125789" y="575310"/>
                </a:lnTo>
                <a:close/>
              </a:path>
              <a:path w="1974214" h="607060">
                <a:moveTo>
                  <a:pt x="1093037" y="599973"/>
                </a:moveTo>
                <a:lnTo>
                  <a:pt x="1086889" y="600710"/>
                </a:lnTo>
                <a:lnTo>
                  <a:pt x="1092442" y="600710"/>
                </a:lnTo>
                <a:lnTo>
                  <a:pt x="1093037" y="599973"/>
                </a:lnTo>
                <a:close/>
              </a:path>
              <a:path w="1974214" h="607060">
                <a:moveTo>
                  <a:pt x="1117606" y="580389"/>
                </a:moveTo>
                <a:lnTo>
                  <a:pt x="1090713" y="580389"/>
                </a:lnTo>
                <a:lnTo>
                  <a:pt x="1095573" y="584200"/>
                </a:lnTo>
                <a:lnTo>
                  <a:pt x="1096549" y="595630"/>
                </a:lnTo>
                <a:lnTo>
                  <a:pt x="1093037" y="599973"/>
                </a:lnTo>
                <a:lnTo>
                  <a:pt x="1129319" y="595630"/>
                </a:lnTo>
                <a:lnTo>
                  <a:pt x="1123864" y="595630"/>
                </a:lnTo>
                <a:lnTo>
                  <a:pt x="1118654" y="593089"/>
                </a:lnTo>
                <a:lnTo>
                  <a:pt x="1116699" y="581660"/>
                </a:lnTo>
                <a:lnTo>
                  <a:pt x="1117606" y="580389"/>
                </a:lnTo>
                <a:close/>
              </a:path>
              <a:path w="1974214" h="607060">
                <a:moveTo>
                  <a:pt x="699509" y="598643"/>
                </a:moveTo>
                <a:lnTo>
                  <a:pt x="700069" y="599439"/>
                </a:lnTo>
                <a:lnTo>
                  <a:pt x="705352" y="599439"/>
                </a:lnTo>
                <a:lnTo>
                  <a:pt x="699509" y="598643"/>
                </a:lnTo>
                <a:close/>
              </a:path>
              <a:path w="1974214" h="607060">
                <a:moveTo>
                  <a:pt x="662904" y="590062"/>
                </a:moveTo>
                <a:lnTo>
                  <a:pt x="663192" y="590550"/>
                </a:lnTo>
                <a:lnTo>
                  <a:pt x="668328" y="591820"/>
                </a:lnTo>
                <a:lnTo>
                  <a:pt x="686728" y="596900"/>
                </a:lnTo>
                <a:lnTo>
                  <a:pt x="699509" y="598643"/>
                </a:lnTo>
                <a:lnTo>
                  <a:pt x="696501" y="594360"/>
                </a:lnTo>
                <a:lnTo>
                  <a:pt x="696697" y="593089"/>
                </a:lnTo>
                <a:lnTo>
                  <a:pt x="673471" y="593089"/>
                </a:lnTo>
                <a:lnTo>
                  <a:pt x="662904" y="590062"/>
                </a:lnTo>
                <a:close/>
              </a:path>
              <a:path w="1974214" h="607060">
                <a:moveTo>
                  <a:pt x="1131440" y="574171"/>
                </a:moveTo>
                <a:lnTo>
                  <a:pt x="1125789" y="575310"/>
                </a:lnTo>
                <a:lnTo>
                  <a:pt x="1120330" y="576580"/>
                </a:lnTo>
                <a:lnTo>
                  <a:pt x="1116699" y="581660"/>
                </a:lnTo>
                <a:lnTo>
                  <a:pt x="1118654" y="593089"/>
                </a:lnTo>
                <a:lnTo>
                  <a:pt x="1123864" y="595630"/>
                </a:lnTo>
                <a:lnTo>
                  <a:pt x="1129319" y="595630"/>
                </a:lnTo>
                <a:lnTo>
                  <a:pt x="1134777" y="594360"/>
                </a:lnTo>
                <a:lnTo>
                  <a:pt x="1138416" y="589280"/>
                </a:lnTo>
                <a:lnTo>
                  <a:pt x="1136474" y="577850"/>
                </a:lnTo>
                <a:lnTo>
                  <a:pt x="1131440" y="574171"/>
                </a:lnTo>
                <a:close/>
              </a:path>
              <a:path w="1974214" h="607060">
                <a:moveTo>
                  <a:pt x="1181606" y="563880"/>
                </a:moveTo>
                <a:lnTo>
                  <a:pt x="1163607" y="567689"/>
                </a:lnTo>
                <a:lnTo>
                  <a:pt x="1131440" y="574171"/>
                </a:lnTo>
                <a:lnTo>
                  <a:pt x="1136474" y="577850"/>
                </a:lnTo>
                <a:lnTo>
                  <a:pt x="1138416" y="589280"/>
                </a:lnTo>
                <a:lnTo>
                  <a:pt x="1134777" y="594360"/>
                </a:lnTo>
                <a:lnTo>
                  <a:pt x="1129319" y="595630"/>
                </a:lnTo>
                <a:lnTo>
                  <a:pt x="1167637" y="588010"/>
                </a:lnTo>
                <a:lnTo>
                  <a:pt x="1174657" y="586537"/>
                </a:lnTo>
                <a:lnTo>
                  <a:pt x="1169600" y="582930"/>
                </a:lnTo>
                <a:lnTo>
                  <a:pt x="1167284" y="571500"/>
                </a:lnTo>
                <a:lnTo>
                  <a:pt x="1170746" y="566420"/>
                </a:lnTo>
                <a:lnTo>
                  <a:pt x="1181792" y="564013"/>
                </a:lnTo>
                <a:lnTo>
                  <a:pt x="1181606" y="563880"/>
                </a:lnTo>
                <a:close/>
              </a:path>
              <a:path w="1974214" h="607060">
                <a:moveTo>
                  <a:pt x="667787" y="571936"/>
                </a:moveTo>
                <a:lnTo>
                  <a:pt x="663062" y="575310"/>
                </a:lnTo>
                <a:lnTo>
                  <a:pt x="660195" y="585470"/>
                </a:lnTo>
                <a:lnTo>
                  <a:pt x="662904" y="590062"/>
                </a:lnTo>
                <a:lnTo>
                  <a:pt x="673471" y="593089"/>
                </a:lnTo>
                <a:lnTo>
                  <a:pt x="678815" y="590550"/>
                </a:lnTo>
                <a:lnTo>
                  <a:pt x="681711" y="580389"/>
                </a:lnTo>
                <a:lnTo>
                  <a:pt x="678844" y="574316"/>
                </a:lnTo>
                <a:lnTo>
                  <a:pt x="676315" y="573578"/>
                </a:lnTo>
                <a:lnTo>
                  <a:pt x="667787" y="571936"/>
                </a:lnTo>
                <a:close/>
              </a:path>
              <a:path w="1974214" h="607060">
                <a:moveTo>
                  <a:pt x="678844" y="574316"/>
                </a:moveTo>
                <a:lnTo>
                  <a:pt x="681711" y="580389"/>
                </a:lnTo>
                <a:lnTo>
                  <a:pt x="678815" y="590550"/>
                </a:lnTo>
                <a:lnTo>
                  <a:pt x="673471" y="593089"/>
                </a:lnTo>
                <a:lnTo>
                  <a:pt x="696697" y="593089"/>
                </a:lnTo>
                <a:lnTo>
                  <a:pt x="698264" y="582930"/>
                </a:lnTo>
                <a:lnTo>
                  <a:pt x="703260" y="580389"/>
                </a:lnTo>
                <a:lnTo>
                  <a:pt x="708543" y="580389"/>
                </a:lnTo>
                <a:lnTo>
                  <a:pt x="690943" y="577850"/>
                </a:lnTo>
                <a:lnTo>
                  <a:pt x="678844" y="574316"/>
                </a:lnTo>
                <a:close/>
              </a:path>
              <a:path w="1974214" h="607060">
                <a:moveTo>
                  <a:pt x="646921" y="565664"/>
                </a:moveTo>
                <a:lnTo>
                  <a:pt x="649467" y="570230"/>
                </a:lnTo>
                <a:lnTo>
                  <a:pt x="646296" y="580389"/>
                </a:lnTo>
                <a:lnTo>
                  <a:pt x="641827" y="583541"/>
                </a:lnTo>
                <a:lnTo>
                  <a:pt x="660174" y="589280"/>
                </a:lnTo>
                <a:lnTo>
                  <a:pt x="662904" y="590062"/>
                </a:lnTo>
                <a:lnTo>
                  <a:pt x="660195" y="585470"/>
                </a:lnTo>
                <a:lnTo>
                  <a:pt x="663062" y="575310"/>
                </a:lnTo>
                <a:lnTo>
                  <a:pt x="667787" y="571936"/>
                </a:lnTo>
                <a:lnTo>
                  <a:pt x="665519" y="571500"/>
                </a:lnTo>
                <a:lnTo>
                  <a:pt x="649510" y="566420"/>
                </a:lnTo>
                <a:lnTo>
                  <a:pt x="646921" y="565664"/>
                </a:lnTo>
                <a:close/>
              </a:path>
              <a:path w="1974214" h="607060">
                <a:moveTo>
                  <a:pt x="1224517" y="554989"/>
                </a:moveTo>
                <a:lnTo>
                  <a:pt x="1188158" y="562626"/>
                </a:lnTo>
                <a:lnTo>
                  <a:pt x="1181792" y="564013"/>
                </a:lnTo>
                <a:lnTo>
                  <a:pt x="1186946" y="567689"/>
                </a:lnTo>
                <a:lnTo>
                  <a:pt x="1189264" y="577850"/>
                </a:lnTo>
                <a:lnTo>
                  <a:pt x="1185801" y="584200"/>
                </a:lnTo>
                <a:lnTo>
                  <a:pt x="1174657" y="586537"/>
                </a:lnTo>
                <a:lnTo>
                  <a:pt x="1174941" y="586739"/>
                </a:lnTo>
                <a:lnTo>
                  <a:pt x="1180370" y="585470"/>
                </a:lnTo>
                <a:lnTo>
                  <a:pt x="1222354" y="576502"/>
                </a:lnTo>
                <a:lnTo>
                  <a:pt x="1217264" y="572770"/>
                </a:lnTo>
                <a:lnTo>
                  <a:pt x="1215342" y="561339"/>
                </a:lnTo>
                <a:lnTo>
                  <a:pt x="1219020" y="556260"/>
                </a:lnTo>
                <a:lnTo>
                  <a:pt x="1224517" y="554989"/>
                </a:lnTo>
                <a:close/>
              </a:path>
              <a:path w="1974214" h="607060">
                <a:moveTo>
                  <a:pt x="1181792" y="564013"/>
                </a:moveTo>
                <a:lnTo>
                  <a:pt x="1170746" y="566420"/>
                </a:lnTo>
                <a:lnTo>
                  <a:pt x="1167284" y="571500"/>
                </a:lnTo>
                <a:lnTo>
                  <a:pt x="1169600" y="582930"/>
                </a:lnTo>
                <a:lnTo>
                  <a:pt x="1174657" y="586537"/>
                </a:lnTo>
                <a:lnTo>
                  <a:pt x="1185801" y="584200"/>
                </a:lnTo>
                <a:lnTo>
                  <a:pt x="1189264" y="577850"/>
                </a:lnTo>
                <a:lnTo>
                  <a:pt x="1186946" y="567689"/>
                </a:lnTo>
                <a:lnTo>
                  <a:pt x="1181792" y="564013"/>
                </a:lnTo>
                <a:close/>
              </a:path>
              <a:path w="1974214" h="607060">
                <a:moveTo>
                  <a:pt x="750023" y="585470"/>
                </a:moveTo>
                <a:lnTo>
                  <a:pt x="744726" y="585470"/>
                </a:lnTo>
                <a:lnTo>
                  <a:pt x="750423" y="585991"/>
                </a:lnTo>
                <a:lnTo>
                  <a:pt x="750023" y="585470"/>
                </a:lnTo>
                <a:close/>
              </a:path>
              <a:path w="1974214" h="607060">
                <a:moveTo>
                  <a:pt x="635813" y="581660"/>
                </a:moveTo>
                <a:lnTo>
                  <a:pt x="640893" y="584200"/>
                </a:lnTo>
                <a:lnTo>
                  <a:pt x="641827" y="583541"/>
                </a:lnTo>
                <a:lnTo>
                  <a:pt x="635813" y="581660"/>
                </a:lnTo>
                <a:close/>
              </a:path>
              <a:path w="1974214" h="607060">
                <a:moveTo>
                  <a:pt x="636414" y="562626"/>
                </a:moveTo>
                <a:lnTo>
                  <a:pt x="631052" y="565150"/>
                </a:lnTo>
                <a:lnTo>
                  <a:pt x="627907" y="575310"/>
                </a:lnTo>
                <a:lnTo>
                  <a:pt x="630709" y="580333"/>
                </a:lnTo>
                <a:lnTo>
                  <a:pt x="635813" y="581660"/>
                </a:lnTo>
                <a:lnTo>
                  <a:pt x="641827" y="583541"/>
                </a:lnTo>
                <a:lnTo>
                  <a:pt x="646296" y="580389"/>
                </a:lnTo>
                <a:lnTo>
                  <a:pt x="649467" y="570230"/>
                </a:lnTo>
                <a:lnTo>
                  <a:pt x="646921" y="565664"/>
                </a:lnTo>
                <a:lnTo>
                  <a:pt x="636976" y="562764"/>
                </a:lnTo>
                <a:lnTo>
                  <a:pt x="636414" y="562626"/>
                </a:lnTo>
                <a:close/>
              </a:path>
              <a:path w="1974214" h="607060">
                <a:moveTo>
                  <a:pt x="630709" y="580333"/>
                </a:moveTo>
                <a:lnTo>
                  <a:pt x="635813" y="581660"/>
                </a:lnTo>
                <a:lnTo>
                  <a:pt x="630709" y="580333"/>
                </a:lnTo>
                <a:close/>
              </a:path>
              <a:path w="1974214" h="607060">
                <a:moveTo>
                  <a:pt x="1085180" y="580389"/>
                </a:moveTo>
                <a:lnTo>
                  <a:pt x="1079624" y="580389"/>
                </a:lnTo>
                <a:lnTo>
                  <a:pt x="1079174" y="580942"/>
                </a:lnTo>
                <a:lnTo>
                  <a:pt x="1085180" y="580389"/>
                </a:lnTo>
                <a:close/>
              </a:path>
              <a:path w="1974214" h="607060">
                <a:moveTo>
                  <a:pt x="600822" y="573948"/>
                </a:moveTo>
                <a:lnTo>
                  <a:pt x="606179" y="575310"/>
                </a:lnTo>
                <a:lnTo>
                  <a:pt x="616147" y="576580"/>
                </a:lnTo>
                <a:lnTo>
                  <a:pt x="630709" y="580333"/>
                </a:lnTo>
                <a:lnTo>
                  <a:pt x="627907" y="575310"/>
                </a:lnTo>
                <a:lnTo>
                  <a:pt x="628300" y="574039"/>
                </a:lnTo>
                <a:lnTo>
                  <a:pt x="601401" y="574039"/>
                </a:lnTo>
                <a:lnTo>
                  <a:pt x="600822" y="573948"/>
                </a:lnTo>
                <a:close/>
              </a:path>
              <a:path w="1974214" h="607060">
                <a:moveTo>
                  <a:pt x="1227938" y="575310"/>
                </a:moveTo>
                <a:lnTo>
                  <a:pt x="1222354" y="576502"/>
                </a:lnTo>
                <a:lnTo>
                  <a:pt x="1227938" y="575310"/>
                </a:lnTo>
                <a:close/>
              </a:path>
              <a:path w="1974214" h="607060">
                <a:moveTo>
                  <a:pt x="1260147" y="549910"/>
                </a:moveTo>
                <a:lnTo>
                  <a:pt x="1224517" y="554989"/>
                </a:lnTo>
                <a:lnTo>
                  <a:pt x="1219020" y="556260"/>
                </a:lnTo>
                <a:lnTo>
                  <a:pt x="1215342" y="561339"/>
                </a:lnTo>
                <a:lnTo>
                  <a:pt x="1217264" y="572770"/>
                </a:lnTo>
                <a:lnTo>
                  <a:pt x="1222354" y="576502"/>
                </a:lnTo>
                <a:lnTo>
                  <a:pt x="1227938" y="575310"/>
                </a:lnTo>
                <a:lnTo>
                  <a:pt x="1233442" y="574039"/>
                </a:lnTo>
                <a:lnTo>
                  <a:pt x="1237152" y="568960"/>
                </a:lnTo>
                <a:lnTo>
                  <a:pt x="1235296" y="558800"/>
                </a:lnTo>
                <a:lnTo>
                  <a:pt x="1230084" y="554989"/>
                </a:lnTo>
                <a:lnTo>
                  <a:pt x="1251630" y="554989"/>
                </a:lnTo>
                <a:lnTo>
                  <a:pt x="1254581" y="551180"/>
                </a:lnTo>
                <a:lnTo>
                  <a:pt x="1260147" y="549910"/>
                </a:lnTo>
                <a:close/>
              </a:path>
              <a:path w="1974214" h="607060">
                <a:moveTo>
                  <a:pt x="1131260" y="574039"/>
                </a:moveTo>
                <a:lnTo>
                  <a:pt x="1125789" y="575310"/>
                </a:lnTo>
                <a:lnTo>
                  <a:pt x="1131440" y="574171"/>
                </a:lnTo>
                <a:lnTo>
                  <a:pt x="1131260" y="574039"/>
                </a:lnTo>
                <a:close/>
              </a:path>
              <a:path w="1974214" h="607060">
                <a:moveTo>
                  <a:pt x="1251630" y="554989"/>
                </a:moveTo>
                <a:lnTo>
                  <a:pt x="1230084" y="554989"/>
                </a:lnTo>
                <a:lnTo>
                  <a:pt x="1235296" y="558800"/>
                </a:lnTo>
                <a:lnTo>
                  <a:pt x="1237152" y="568960"/>
                </a:lnTo>
                <a:lnTo>
                  <a:pt x="1233442" y="574039"/>
                </a:lnTo>
                <a:lnTo>
                  <a:pt x="1227938" y="575310"/>
                </a:lnTo>
                <a:lnTo>
                  <a:pt x="1256652" y="571117"/>
                </a:lnTo>
                <a:lnTo>
                  <a:pt x="1252074" y="567689"/>
                </a:lnTo>
                <a:lnTo>
                  <a:pt x="1250647" y="556260"/>
                </a:lnTo>
                <a:lnTo>
                  <a:pt x="1251630" y="554989"/>
                </a:lnTo>
                <a:close/>
              </a:path>
              <a:path w="1974214" h="607060">
                <a:moveTo>
                  <a:pt x="676315" y="573578"/>
                </a:moveTo>
                <a:lnTo>
                  <a:pt x="678844" y="574316"/>
                </a:lnTo>
                <a:lnTo>
                  <a:pt x="678714" y="574039"/>
                </a:lnTo>
                <a:lnTo>
                  <a:pt x="676315" y="573578"/>
                </a:lnTo>
                <a:close/>
              </a:path>
              <a:path w="1974214" h="607060">
                <a:moveTo>
                  <a:pt x="603059" y="572770"/>
                </a:moveTo>
                <a:lnTo>
                  <a:pt x="596188" y="572770"/>
                </a:lnTo>
                <a:lnTo>
                  <a:pt x="600822" y="573948"/>
                </a:lnTo>
                <a:lnTo>
                  <a:pt x="601401" y="574039"/>
                </a:lnTo>
                <a:lnTo>
                  <a:pt x="603059" y="572770"/>
                </a:lnTo>
                <a:close/>
              </a:path>
              <a:path w="1974214" h="607060">
                <a:moveTo>
                  <a:pt x="599494" y="553720"/>
                </a:moveTo>
                <a:lnTo>
                  <a:pt x="604729" y="554989"/>
                </a:lnTo>
                <a:lnTo>
                  <a:pt x="608211" y="560070"/>
                </a:lnTo>
                <a:lnTo>
                  <a:pt x="606373" y="570230"/>
                </a:lnTo>
                <a:lnTo>
                  <a:pt x="601401" y="574039"/>
                </a:lnTo>
                <a:lnTo>
                  <a:pt x="628300" y="574039"/>
                </a:lnTo>
                <a:lnTo>
                  <a:pt x="631052" y="565150"/>
                </a:lnTo>
                <a:lnTo>
                  <a:pt x="636414" y="562626"/>
                </a:lnTo>
                <a:lnTo>
                  <a:pt x="599494" y="553720"/>
                </a:lnTo>
                <a:close/>
              </a:path>
              <a:path w="1974214" h="607060">
                <a:moveTo>
                  <a:pt x="599494" y="553720"/>
                </a:moveTo>
                <a:lnTo>
                  <a:pt x="594278" y="553720"/>
                </a:lnTo>
                <a:lnTo>
                  <a:pt x="589313" y="556260"/>
                </a:lnTo>
                <a:lnTo>
                  <a:pt x="587501" y="567689"/>
                </a:lnTo>
                <a:lnTo>
                  <a:pt x="590687" y="572339"/>
                </a:lnTo>
                <a:lnTo>
                  <a:pt x="600822" y="573948"/>
                </a:lnTo>
                <a:lnTo>
                  <a:pt x="596188" y="572770"/>
                </a:lnTo>
                <a:lnTo>
                  <a:pt x="603059" y="572770"/>
                </a:lnTo>
                <a:lnTo>
                  <a:pt x="606373" y="570230"/>
                </a:lnTo>
                <a:lnTo>
                  <a:pt x="608211" y="560070"/>
                </a:lnTo>
                <a:lnTo>
                  <a:pt x="604729" y="554989"/>
                </a:lnTo>
                <a:lnTo>
                  <a:pt x="599494" y="553720"/>
                </a:lnTo>
                <a:close/>
              </a:path>
              <a:path w="1974214" h="607060">
                <a:moveTo>
                  <a:pt x="668399" y="571500"/>
                </a:moveTo>
                <a:lnTo>
                  <a:pt x="667787" y="571936"/>
                </a:lnTo>
                <a:lnTo>
                  <a:pt x="676315" y="573578"/>
                </a:lnTo>
                <a:lnTo>
                  <a:pt x="673547" y="572770"/>
                </a:lnTo>
                <a:lnTo>
                  <a:pt x="668399" y="571500"/>
                </a:lnTo>
                <a:close/>
              </a:path>
              <a:path w="1974214" h="607060">
                <a:moveTo>
                  <a:pt x="590687" y="572339"/>
                </a:moveTo>
                <a:lnTo>
                  <a:pt x="590982" y="572770"/>
                </a:lnTo>
                <a:lnTo>
                  <a:pt x="593397" y="572770"/>
                </a:lnTo>
                <a:lnTo>
                  <a:pt x="590687" y="572339"/>
                </a:lnTo>
                <a:close/>
              </a:path>
              <a:path w="1974214" h="607060">
                <a:moveTo>
                  <a:pt x="555338" y="547370"/>
                </a:moveTo>
                <a:lnTo>
                  <a:pt x="560585" y="548639"/>
                </a:lnTo>
                <a:lnTo>
                  <a:pt x="564263" y="552450"/>
                </a:lnTo>
                <a:lnTo>
                  <a:pt x="562901" y="563880"/>
                </a:lnTo>
                <a:lnTo>
                  <a:pt x="558121" y="566420"/>
                </a:lnTo>
                <a:lnTo>
                  <a:pt x="552904" y="566420"/>
                </a:lnTo>
                <a:lnTo>
                  <a:pt x="574583" y="568960"/>
                </a:lnTo>
                <a:lnTo>
                  <a:pt x="585394" y="571500"/>
                </a:lnTo>
                <a:lnTo>
                  <a:pt x="590687" y="572339"/>
                </a:lnTo>
                <a:lnTo>
                  <a:pt x="587501" y="567689"/>
                </a:lnTo>
                <a:lnTo>
                  <a:pt x="587702" y="566420"/>
                </a:lnTo>
                <a:lnTo>
                  <a:pt x="558121" y="566420"/>
                </a:lnTo>
                <a:lnTo>
                  <a:pt x="549995" y="565710"/>
                </a:lnTo>
                <a:lnTo>
                  <a:pt x="587815" y="565710"/>
                </a:lnTo>
                <a:lnTo>
                  <a:pt x="589313" y="556260"/>
                </a:lnTo>
                <a:lnTo>
                  <a:pt x="594278" y="553720"/>
                </a:lnTo>
                <a:lnTo>
                  <a:pt x="599494" y="553720"/>
                </a:lnTo>
                <a:lnTo>
                  <a:pt x="577454" y="551180"/>
                </a:lnTo>
                <a:lnTo>
                  <a:pt x="566407" y="548639"/>
                </a:lnTo>
                <a:lnTo>
                  <a:pt x="555338" y="547370"/>
                </a:lnTo>
                <a:close/>
              </a:path>
              <a:path w="1974214" h="607060">
                <a:moveTo>
                  <a:pt x="1262730" y="570230"/>
                </a:moveTo>
                <a:lnTo>
                  <a:pt x="1256652" y="571117"/>
                </a:lnTo>
                <a:lnTo>
                  <a:pt x="1257163" y="571500"/>
                </a:lnTo>
                <a:lnTo>
                  <a:pt x="1262730" y="570230"/>
                </a:lnTo>
                <a:close/>
              </a:path>
              <a:path w="1974214" h="607060">
                <a:moveTo>
                  <a:pt x="1265728" y="549910"/>
                </a:moveTo>
                <a:lnTo>
                  <a:pt x="1260147" y="549910"/>
                </a:lnTo>
                <a:lnTo>
                  <a:pt x="1254581" y="551180"/>
                </a:lnTo>
                <a:lnTo>
                  <a:pt x="1250647" y="556260"/>
                </a:lnTo>
                <a:lnTo>
                  <a:pt x="1252074" y="567689"/>
                </a:lnTo>
                <a:lnTo>
                  <a:pt x="1256652" y="571117"/>
                </a:lnTo>
                <a:lnTo>
                  <a:pt x="1262730" y="570230"/>
                </a:lnTo>
                <a:lnTo>
                  <a:pt x="1268740" y="569660"/>
                </a:lnTo>
                <a:lnTo>
                  <a:pt x="1272238" y="565150"/>
                </a:lnTo>
                <a:lnTo>
                  <a:pt x="1270819" y="553720"/>
                </a:lnTo>
                <a:lnTo>
                  <a:pt x="1265728" y="549910"/>
                </a:lnTo>
                <a:close/>
              </a:path>
              <a:path w="1974214" h="607060">
                <a:moveTo>
                  <a:pt x="1268740" y="569660"/>
                </a:moveTo>
                <a:lnTo>
                  <a:pt x="1262730" y="570230"/>
                </a:lnTo>
                <a:lnTo>
                  <a:pt x="1268299" y="570230"/>
                </a:lnTo>
                <a:lnTo>
                  <a:pt x="1268740" y="569660"/>
                </a:lnTo>
                <a:close/>
              </a:path>
              <a:path w="1974214" h="607060">
                <a:moveTo>
                  <a:pt x="1304676" y="549910"/>
                </a:moveTo>
                <a:lnTo>
                  <a:pt x="1265728" y="549910"/>
                </a:lnTo>
                <a:lnTo>
                  <a:pt x="1270819" y="553720"/>
                </a:lnTo>
                <a:lnTo>
                  <a:pt x="1272238" y="565150"/>
                </a:lnTo>
                <a:lnTo>
                  <a:pt x="1268740" y="569660"/>
                </a:lnTo>
                <a:lnTo>
                  <a:pt x="1302953" y="566420"/>
                </a:lnTo>
                <a:lnTo>
                  <a:pt x="1312490" y="565150"/>
                </a:lnTo>
                <a:lnTo>
                  <a:pt x="1310756" y="565150"/>
                </a:lnTo>
                <a:lnTo>
                  <a:pt x="1305770" y="561339"/>
                </a:lnTo>
                <a:lnTo>
                  <a:pt x="1304676" y="549910"/>
                </a:lnTo>
                <a:close/>
              </a:path>
              <a:path w="1974214" h="607060">
                <a:moveTo>
                  <a:pt x="555338" y="547370"/>
                </a:moveTo>
                <a:lnTo>
                  <a:pt x="550119" y="547370"/>
                </a:lnTo>
                <a:lnTo>
                  <a:pt x="545350" y="549910"/>
                </a:lnTo>
                <a:lnTo>
                  <a:pt x="544023" y="561339"/>
                </a:lnTo>
                <a:lnTo>
                  <a:pt x="547698" y="565150"/>
                </a:lnTo>
                <a:lnTo>
                  <a:pt x="549995" y="565710"/>
                </a:lnTo>
                <a:lnTo>
                  <a:pt x="558121" y="566420"/>
                </a:lnTo>
                <a:lnTo>
                  <a:pt x="562901" y="563880"/>
                </a:lnTo>
                <a:lnTo>
                  <a:pt x="564263" y="552450"/>
                </a:lnTo>
                <a:lnTo>
                  <a:pt x="560585" y="548639"/>
                </a:lnTo>
                <a:lnTo>
                  <a:pt x="555338" y="547370"/>
                </a:lnTo>
                <a:close/>
              </a:path>
              <a:path w="1974214" h="607060">
                <a:moveTo>
                  <a:pt x="512393" y="542289"/>
                </a:moveTo>
                <a:lnTo>
                  <a:pt x="512011" y="542604"/>
                </a:lnTo>
                <a:lnTo>
                  <a:pt x="522816" y="543560"/>
                </a:lnTo>
                <a:lnTo>
                  <a:pt x="526550" y="548639"/>
                </a:lnTo>
                <a:lnTo>
                  <a:pt x="525404" y="558800"/>
                </a:lnTo>
                <a:lnTo>
                  <a:pt x="521334" y="562125"/>
                </a:lnTo>
                <a:lnTo>
                  <a:pt x="543576" y="565150"/>
                </a:lnTo>
                <a:lnTo>
                  <a:pt x="549995" y="565710"/>
                </a:lnTo>
                <a:lnTo>
                  <a:pt x="547698" y="565150"/>
                </a:lnTo>
                <a:lnTo>
                  <a:pt x="544023" y="561339"/>
                </a:lnTo>
                <a:lnTo>
                  <a:pt x="545350" y="549910"/>
                </a:lnTo>
                <a:lnTo>
                  <a:pt x="550119" y="547370"/>
                </a:lnTo>
                <a:lnTo>
                  <a:pt x="555338" y="547370"/>
                </a:lnTo>
                <a:lnTo>
                  <a:pt x="527026" y="543560"/>
                </a:lnTo>
                <a:lnTo>
                  <a:pt x="512393" y="542289"/>
                </a:lnTo>
                <a:close/>
              </a:path>
              <a:path w="1974214" h="607060">
                <a:moveTo>
                  <a:pt x="636976" y="562764"/>
                </a:moveTo>
                <a:lnTo>
                  <a:pt x="646921" y="565664"/>
                </a:lnTo>
                <a:lnTo>
                  <a:pt x="646634" y="565150"/>
                </a:lnTo>
                <a:lnTo>
                  <a:pt x="636976" y="562764"/>
                </a:lnTo>
                <a:close/>
              </a:path>
              <a:path w="1974214" h="607060">
                <a:moveTo>
                  <a:pt x="1320431" y="543844"/>
                </a:moveTo>
                <a:lnTo>
                  <a:pt x="1314452" y="544830"/>
                </a:lnTo>
                <a:lnTo>
                  <a:pt x="1308343" y="545401"/>
                </a:lnTo>
                <a:lnTo>
                  <a:pt x="1304676" y="549910"/>
                </a:lnTo>
                <a:lnTo>
                  <a:pt x="1305770" y="561339"/>
                </a:lnTo>
                <a:lnTo>
                  <a:pt x="1310756" y="565150"/>
                </a:lnTo>
                <a:lnTo>
                  <a:pt x="1312490" y="565150"/>
                </a:lnTo>
                <a:lnTo>
                  <a:pt x="1322027" y="563880"/>
                </a:lnTo>
                <a:lnTo>
                  <a:pt x="1326184" y="558800"/>
                </a:lnTo>
                <a:lnTo>
                  <a:pt x="1325148" y="548639"/>
                </a:lnTo>
                <a:lnTo>
                  <a:pt x="1320431" y="543844"/>
                </a:lnTo>
                <a:close/>
              </a:path>
              <a:path w="1974214" h="607060">
                <a:moveTo>
                  <a:pt x="1381692" y="535939"/>
                </a:moveTo>
                <a:lnTo>
                  <a:pt x="1376015" y="537210"/>
                </a:lnTo>
                <a:lnTo>
                  <a:pt x="1360656" y="539750"/>
                </a:lnTo>
                <a:lnTo>
                  <a:pt x="1329869" y="542289"/>
                </a:lnTo>
                <a:lnTo>
                  <a:pt x="1320431" y="543844"/>
                </a:lnTo>
                <a:lnTo>
                  <a:pt x="1325148" y="548639"/>
                </a:lnTo>
                <a:lnTo>
                  <a:pt x="1326184" y="558800"/>
                </a:lnTo>
                <a:lnTo>
                  <a:pt x="1322027" y="563880"/>
                </a:lnTo>
                <a:lnTo>
                  <a:pt x="1312490" y="565150"/>
                </a:lnTo>
                <a:lnTo>
                  <a:pt x="1316381" y="565150"/>
                </a:lnTo>
                <a:lnTo>
                  <a:pt x="1332051" y="563880"/>
                </a:lnTo>
                <a:lnTo>
                  <a:pt x="1347707" y="561339"/>
                </a:lnTo>
                <a:lnTo>
                  <a:pt x="1363340" y="560070"/>
                </a:lnTo>
                <a:lnTo>
                  <a:pt x="1372887" y="558515"/>
                </a:lnTo>
                <a:lnTo>
                  <a:pt x="1368029" y="554989"/>
                </a:lnTo>
                <a:lnTo>
                  <a:pt x="1366403" y="543560"/>
                </a:lnTo>
                <a:lnTo>
                  <a:pt x="1370342" y="538480"/>
                </a:lnTo>
                <a:lnTo>
                  <a:pt x="1382222" y="536324"/>
                </a:lnTo>
                <a:lnTo>
                  <a:pt x="1381692" y="535939"/>
                </a:lnTo>
                <a:close/>
              </a:path>
              <a:path w="1974214" h="607060">
                <a:moveTo>
                  <a:pt x="636448" y="562610"/>
                </a:moveTo>
                <a:lnTo>
                  <a:pt x="636976" y="562764"/>
                </a:lnTo>
                <a:lnTo>
                  <a:pt x="636448" y="562610"/>
                </a:lnTo>
                <a:close/>
              </a:path>
              <a:path w="1974214" h="607060">
                <a:moveTo>
                  <a:pt x="515561" y="561339"/>
                </a:moveTo>
                <a:lnTo>
                  <a:pt x="520741" y="562610"/>
                </a:lnTo>
                <a:lnTo>
                  <a:pt x="521334" y="562125"/>
                </a:lnTo>
                <a:lnTo>
                  <a:pt x="515561" y="561339"/>
                </a:lnTo>
                <a:close/>
              </a:path>
              <a:path w="1974214" h="607060">
                <a:moveTo>
                  <a:pt x="512011" y="542604"/>
                </a:moveTo>
                <a:lnTo>
                  <a:pt x="507753" y="546100"/>
                </a:lnTo>
                <a:lnTo>
                  <a:pt x="506674" y="556260"/>
                </a:lnTo>
                <a:lnTo>
                  <a:pt x="510404" y="561339"/>
                </a:lnTo>
                <a:lnTo>
                  <a:pt x="515561" y="561339"/>
                </a:lnTo>
                <a:lnTo>
                  <a:pt x="521334" y="562125"/>
                </a:lnTo>
                <a:lnTo>
                  <a:pt x="525404" y="558800"/>
                </a:lnTo>
                <a:lnTo>
                  <a:pt x="526550" y="548639"/>
                </a:lnTo>
                <a:lnTo>
                  <a:pt x="522816" y="543560"/>
                </a:lnTo>
                <a:lnTo>
                  <a:pt x="512011" y="542604"/>
                </a:lnTo>
                <a:close/>
              </a:path>
              <a:path w="1974214" h="607060">
                <a:moveTo>
                  <a:pt x="481168" y="538480"/>
                </a:moveTo>
                <a:lnTo>
                  <a:pt x="476076" y="538480"/>
                </a:lnTo>
                <a:lnTo>
                  <a:pt x="471358" y="541020"/>
                </a:lnTo>
                <a:lnTo>
                  <a:pt x="469903" y="551180"/>
                </a:lnTo>
                <a:lnTo>
                  <a:pt x="473402" y="556260"/>
                </a:lnTo>
                <a:lnTo>
                  <a:pt x="478461" y="557530"/>
                </a:lnTo>
                <a:lnTo>
                  <a:pt x="506269" y="561339"/>
                </a:lnTo>
                <a:lnTo>
                  <a:pt x="510404" y="561339"/>
                </a:lnTo>
                <a:lnTo>
                  <a:pt x="507607" y="557530"/>
                </a:lnTo>
                <a:lnTo>
                  <a:pt x="483548" y="557530"/>
                </a:lnTo>
                <a:lnTo>
                  <a:pt x="488291" y="553720"/>
                </a:lnTo>
                <a:lnTo>
                  <a:pt x="489822" y="543560"/>
                </a:lnTo>
                <a:lnTo>
                  <a:pt x="486319" y="539750"/>
                </a:lnTo>
                <a:lnTo>
                  <a:pt x="481168" y="538480"/>
                </a:lnTo>
                <a:close/>
              </a:path>
              <a:path w="1974214" h="607060">
                <a:moveTo>
                  <a:pt x="1378943" y="557530"/>
                </a:moveTo>
                <a:lnTo>
                  <a:pt x="1372887" y="558515"/>
                </a:lnTo>
                <a:lnTo>
                  <a:pt x="1373278" y="558800"/>
                </a:lnTo>
                <a:lnTo>
                  <a:pt x="1378943" y="557530"/>
                </a:lnTo>
                <a:close/>
              </a:path>
              <a:path w="1974214" h="607060">
                <a:moveTo>
                  <a:pt x="1382222" y="536324"/>
                </a:moveTo>
                <a:lnTo>
                  <a:pt x="1370342" y="538480"/>
                </a:lnTo>
                <a:lnTo>
                  <a:pt x="1366403" y="543560"/>
                </a:lnTo>
                <a:lnTo>
                  <a:pt x="1368029" y="554989"/>
                </a:lnTo>
                <a:lnTo>
                  <a:pt x="1372887" y="558515"/>
                </a:lnTo>
                <a:lnTo>
                  <a:pt x="1385261" y="556488"/>
                </a:lnTo>
                <a:lnTo>
                  <a:pt x="1388557" y="551180"/>
                </a:lnTo>
                <a:lnTo>
                  <a:pt x="1386943" y="539750"/>
                </a:lnTo>
                <a:lnTo>
                  <a:pt x="1382222" y="536324"/>
                </a:lnTo>
                <a:close/>
              </a:path>
              <a:path w="1974214" h="607060">
                <a:moveTo>
                  <a:pt x="445079" y="549910"/>
                </a:moveTo>
                <a:lnTo>
                  <a:pt x="453332" y="552450"/>
                </a:lnTo>
                <a:lnTo>
                  <a:pt x="461657" y="553720"/>
                </a:lnTo>
                <a:lnTo>
                  <a:pt x="470038" y="556260"/>
                </a:lnTo>
                <a:lnTo>
                  <a:pt x="478461" y="557530"/>
                </a:lnTo>
                <a:lnTo>
                  <a:pt x="473402" y="556260"/>
                </a:lnTo>
                <a:lnTo>
                  <a:pt x="469903" y="551180"/>
                </a:lnTo>
                <a:lnTo>
                  <a:pt x="449983" y="551180"/>
                </a:lnTo>
                <a:lnTo>
                  <a:pt x="445079" y="549910"/>
                </a:lnTo>
                <a:close/>
              </a:path>
              <a:path w="1974214" h="607060">
                <a:moveTo>
                  <a:pt x="481168" y="538480"/>
                </a:moveTo>
                <a:lnTo>
                  <a:pt x="486319" y="539750"/>
                </a:lnTo>
                <a:lnTo>
                  <a:pt x="489822" y="543560"/>
                </a:lnTo>
                <a:lnTo>
                  <a:pt x="488291" y="553720"/>
                </a:lnTo>
                <a:lnTo>
                  <a:pt x="483548" y="557530"/>
                </a:lnTo>
                <a:lnTo>
                  <a:pt x="507607" y="557530"/>
                </a:lnTo>
                <a:lnTo>
                  <a:pt x="506674" y="556260"/>
                </a:lnTo>
                <a:lnTo>
                  <a:pt x="507753" y="546100"/>
                </a:lnTo>
                <a:lnTo>
                  <a:pt x="512011" y="542604"/>
                </a:lnTo>
                <a:lnTo>
                  <a:pt x="508459" y="542289"/>
                </a:lnTo>
                <a:lnTo>
                  <a:pt x="481168" y="538480"/>
                </a:lnTo>
                <a:close/>
              </a:path>
              <a:path w="1974214" h="607060">
                <a:moveTo>
                  <a:pt x="1385261" y="556488"/>
                </a:moveTo>
                <a:lnTo>
                  <a:pt x="1378943" y="557530"/>
                </a:lnTo>
                <a:lnTo>
                  <a:pt x="1384614" y="557530"/>
                </a:lnTo>
                <a:lnTo>
                  <a:pt x="1385261" y="556488"/>
                </a:lnTo>
                <a:close/>
              </a:path>
              <a:path w="1974214" h="607060">
                <a:moveTo>
                  <a:pt x="1431059" y="529206"/>
                </a:moveTo>
                <a:lnTo>
                  <a:pt x="1421962" y="530860"/>
                </a:lnTo>
                <a:lnTo>
                  <a:pt x="1406655" y="532130"/>
                </a:lnTo>
                <a:lnTo>
                  <a:pt x="1391339" y="534670"/>
                </a:lnTo>
                <a:lnTo>
                  <a:pt x="1382222" y="536324"/>
                </a:lnTo>
                <a:lnTo>
                  <a:pt x="1386943" y="539750"/>
                </a:lnTo>
                <a:lnTo>
                  <a:pt x="1388557" y="551180"/>
                </a:lnTo>
                <a:lnTo>
                  <a:pt x="1385261" y="556488"/>
                </a:lnTo>
                <a:lnTo>
                  <a:pt x="1394355" y="554989"/>
                </a:lnTo>
                <a:lnTo>
                  <a:pt x="1409756" y="553720"/>
                </a:lnTo>
                <a:lnTo>
                  <a:pt x="1425147" y="551180"/>
                </a:lnTo>
                <a:lnTo>
                  <a:pt x="1434434" y="549498"/>
                </a:lnTo>
                <a:lnTo>
                  <a:pt x="1429544" y="544830"/>
                </a:lnTo>
                <a:lnTo>
                  <a:pt x="1427738" y="534670"/>
                </a:lnTo>
                <a:lnTo>
                  <a:pt x="1431059" y="529206"/>
                </a:lnTo>
                <a:close/>
              </a:path>
              <a:path w="1974214" h="607060">
                <a:moveTo>
                  <a:pt x="444641" y="531140"/>
                </a:moveTo>
                <a:lnTo>
                  <a:pt x="440105" y="533400"/>
                </a:lnTo>
                <a:lnTo>
                  <a:pt x="437340" y="543560"/>
                </a:lnTo>
                <a:lnTo>
                  <a:pt x="439830" y="548005"/>
                </a:lnTo>
                <a:lnTo>
                  <a:pt x="445083" y="549910"/>
                </a:lnTo>
                <a:lnTo>
                  <a:pt x="449983" y="551180"/>
                </a:lnTo>
                <a:lnTo>
                  <a:pt x="455090" y="548639"/>
                </a:lnTo>
                <a:lnTo>
                  <a:pt x="457881" y="538480"/>
                </a:lnTo>
                <a:lnTo>
                  <a:pt x="455285" y="533841"/>
                </a:lnTo>
                <a:lnTo>
                  <a:pt x="451867" y="532710"/>
                </a:lnTo>
                <a:lnTo>
                  <a:pt x="444641" y="531140"/>
                </a:lnTo>
                <a:close/>
              </a:path>
              <a:path w="1974214" h="607060">
                <a:moveTo>
                  <a:pt x="455285" y="533841"/>
                </a:moveTo>
                <a:lnTo>
                  <a:pt x="457881" y="538480"/>
                </a:lnTo>
                <a:lnTo>
                  <a:pt x="455090" y="548639"/>
                </a:lnTo>
                <a:lnTo>
                  <a:pt x="449983" y="551180"/>
                </a:lnTo>
                <a:lnTo>
                  <a:pt x="469903" y="551180"/>
                </a:lnTo>
                <a:lnTo>
                  <a:pt x="471358" y="541020"/>
                </a:lnTo>
                <a:lnTo>
                  <a:pt x="476076" y="538480"/>
                </a:lnTo>
                <a:lnTo>
                  <a:pt x="481168" y="538480"/>
                </a:lnTo>
                <a:lnTo>
                  <a:pt x="457788" y="534670"/>
                </a:lnTo>
                <a:lnTo>
                  <a:pt x="455285" y="533841"/>
                </a:lnTo>
                <a:close/>
              </a:path>
              <a:path w="1974214" h="607060">
                <a:moveTo>
                  <a:pt x="1308343" y="545401"/>
                </a:moveTo>
                <a:lnTo>
                  <a:pt x="1260147" y="549910"/>
                </a:lnTo>
                <a:lnTo>
                  <a:pt x="1304676" y="549910"/>
                </a:lnTo>
                <a:lnTo>
                  <a:pt x="1308343" y="545401"/>
                </a:lnTo>
                <a:close/>
              </a:path>
              <a:path w="1974214" h="607060">
                <a:moveTo>
                  <a:pt x="439830" y="548005"/>
                </a:moveTo>
                <a:lnTo>
                  <a:pt x="440185" y="548639"/>
                </a:lnTo>
                <a:lnTo>
                  <a:pt x="445079" y="549910"/>
                </a:lnTo>
                <a:lnTo>
                  <a:pt x="439830" y="548005"/>
                </a:lnTo>
                <a:close/>
              </a:path>
              <a:path w="1974214" h="607060">
                <a:moveTo>
                  <a:pt x="1481818" y="527050"/>
                </a:moveTo>
                <a:lnTo>
                  <a:pt x="1442926" y="527050"/>
                </a:lnTo>
                <a:lnTo>
                  <a:pt x="1448250" y="530860"/>
                </a:lnTo>
                <a:lnTo>
                  <a:pt x="1450055" y="542289"/>
                </a:lnTo>
                <a:lnTo>
                  <a:pt x="1446193" y="547370"/>
                </a:lnTo>
                <a:lnTo>
                  <a:pt x="1434434" y="549498"/>
                </a:lnTo>
                <a:lnTo>
                  <a:pt x="1434865" y="549910"/>
                </a:lnTo>
                <a:lnTo>
                  <a:pt x="1440530" y="548639"/>
                </a:lnTo>
                <a:lnTo>
                  <a:pt x="1488919" y="539580"/>
                </a:lnTo>
                <a:lnTo>
                  <a:pt x="1483717" y="535939"/>
                </a:lnTo>
                <a:lnTo>
                  <a:pt x="1481818" y="527050"/>
                </a:lnTo>
                <a:close/>
              </a:path>
              <a:path w="1974214" h="607060">
                <a:moveTo>
                  <a:pt x="1442926" y="527050"/>
                </a:moveTo>
                <a:lnTo>
                  <a:pt x="1431059" y="529206"/>
                </a:lnTo>
                <a:lnTo>
                  <a:pt x="1427738" y="534670"/>
                </a:lnTo>
                <a:lnTo>
                  <a:pt x="1429544" y="544830"/>
                </a:lnTo>
                <a:lnTo>
                  <a:pt x="1434434" y="549498"/>
                </a:lnTo>
                <a:lnTo>
                  <a:pt x="1446193" y="547370"/>
                </a:lnTo>
                <a:lnTo>
                  <a:pt x="1450055" y="542289"/>
                </a:lnTo>
                <a:lnTo>
                  <a:pt x="1448250" y="530860"/>
                </a:lnTo>
                <a:lnTo>
                  <a:pt x="1442926" y="527050"/>
                </a:lnTo>
                <a:close/>
              </a:path>
              <a:path w="1974214" h="607060">
                <a:moveTo>
                  <a:pt x="423234" y="523239"/>
                </a:moveTo>
                <a:lnTo>
                  <a:pt x="428045" y="525780"/>
                </a:lnTo>
                <a:lnTo>
                  <a:pt x="430604" y="530860"/>
                </a:lnTo>
                <a:lnTo>
                  <a:pt x="427292" y="541020"/>
                </a:lnTo>
                <a:lnTo>
                  <a:pt x="422962" y="543117"/>
                </a:lnTo>
                <a:lnTo>
                  <a:pt x="431100" y="546100"/>
                </a:lnTo>
                <a:lnTo>
                  <a:pt x="438077" y="547370"/>
                </a:lnTo>
                <a:lnTo>
                  <a:pt x="439830" y="548005"/>
                </a:lnTo>
                <a:lnTo>
                  <a:pt x="437340" y="543560"/>
                </a:lnTo>
                <a:lnTo>
                  <a:pt x="440105" y="533400"/>
                </a:lnTo>
                <a:lnTo>
                  <a:pt x="444641" y="531140"/>
                </a:lnTo>
                <a:lnTo>
                  <a:pt x="443350" y="530860"/>
                </a:lnTo>
                <a:lnTo>
                  <a:pt x="423234" y="523239"/>
                </a:lnTo>
                <a:close/>
              </a:path>
              <a:path w="1974214" h="607060">
                <a:moveTo>
                  <a:pt x="1314452" y="544830"/>
                </a:moveTo>
                <a:lnTo>
                  <a:pt x="1308808" y="544830"/>
                </a:lnTo>
                <a:lnTo>
                  <a:pt x="1308343" y="545401"/>
                </a:lnTo>
                <a:lnTo>
                  <a:pt x="1314452" y="544830"/>
                </a:lnTo>
                <a:close/>
              </a:path>
              <a:path w="1974214" h="607060">
                <a:moveTo>
                  <a:pt x="1320151" y="543560"/>
                </a:moveTo>
                <a:lnTo>
                  <a:pt x="1314452" y="544830"/>
                </a:lnTo>
                <a:lnTo>
                  <a:pt x="1320431" y="543844"/>
                </a:lnTo>
                <a:lnTo>
                  <a:pt x="1320151" y="543560"/>
                </a:lnTo>
                <a:close/>
              </a:path>
              <a:path w="1974214" h="607060">
                <a:moveTo>
                  <a:pt x="402267" y="517957"/>
                </a:moveTo>
                <a:lnTo>
                  <a:pt x="404719" y="521970"/>
                </a:lnTo>
                <a:lnTo>
                  <a:pt x="402477" y="532130"/>
                </a:lnTo>
                <a:lnTo>
                  <a:pt x="397817" y="535736"/>
                </a:lnTo>
                <a:lnTo>
                  <a:pt x="405016" y="537210"/>
                </a:lnTo>
                <a:lnTo>
                  <a:pt x="411153" y="539750"/>
                </a:lnTo>
                <a:lnTo>
                  <a:pt x="417237" y="541020"/>
                </a:lnTo>
                <a:lnTo>
                  <a:pt x="422049" y="543560"/>
                </a:lnTo>
                <a:lnTo>
                  <a:pt x="422962" y="543117"/>
                </a:lnTo>
                <a:lnTo>
                  <a:pt x="417239" y="541020"/>
                </a:lnTo>
                <a:lnTo>
                  <a:pt x="412426" y="539750"/>
                </a:lnTo>
                <a:lnTo>
                  <a:pt x="409869" y="534670"/>
                </a:lnTo>
                <a:lnTo>
                  <a:pt x="413181" y="524510"/>
                </a:lnTo>
                <a:lnTo>
                  <a:pt x="417922" y="522212"/>
                </a:lnTo>
                <a:lnTo>
                  <a:pt x="416666" y="521970"/>
                </a:lnTo>
                <a:lnTo>
                  <a:pt x="410040" y="519430"/>
                </a:lnTo>
                <a:lnTo>
                  <a:pt x="402267" y="517957"/>
                </a:lnTo>
                <a:close/>
              </a:path>
              <a:path w="1974214" h="607060">
                <a:moveTo>
                  <a:pt x="417922" y="522212"/>
                </a:moveTo>
                <a:lnTo>
                  <a:pt x="413181" y="524510"/>
                </a:lnTo>
                <a:lnTo>
                  <a:pt x="409869" y="534670"/>
                </a:lnTo>
                <a:lnTo>
                  <a:pt x="412426" y="539750"/>
                </a:lnTo>
                <a:lnTo>
                  <a:pt x="417239" y="541020"/>
                </a:lnTo>
                <a:lnTo>
                  <a:pt x="422962" y="543117"/>
                </a:lnTo>
                <a:lnTo>
                  <a:pt x="427292" y="541020"/>
                </a:lnTo>
                <a:lnTo>
                  <a:pt x="430604" y="530860"/>
                </a:lnTo>
                <a:lnTo>
                  <a:pt x="428045" y="525780"/>
                </a:lnTo>
                <a:lnTo>
                  <a:pt x="423234" y="523239"/>
                </a:lnTo>
                <a:lnTo>
                  <a:pt x="417922" y="522212"/>
                </a:lnTo>
                <a:close/>
              </a:path>
              <a:path w="1974214" h="607060">
                <a:moveTo>
                  <a:pt x="1494795" y="538480"/>
                </a:moveTo>
                <a:lnTo>
                  <a:pt x="1488919" y="539580"/>
                </a:lnTo>
                <a:lnTo>
                  <a:pt x="1489162" y="539750"/>
                </a:lnTo>
                <a:lnTo>
                  <a:pt x="1494795" y="538480"/>
                </a:lnTo>
                <a:close/>
              </a:path>
              <a:path w="1974214" h="607060">
                <a:moveTo>
                  <a:pt x="1554615" y="501650"/>
                </a:moveTo>
                <a:lnTo>
                  <a:pt x="1534667" y="508000"/>
                </a:lnTo>
                <a:lnTo>
                  <a:pt x="1505565" y="515620"/>
                </a:lnTo>
                <a:lnTo>
                  <a:pt x="1490869" y="518160"/>
                </a:lnTo>
                <a:lnTo>
                  <a:pt x="1485235" y="519430"/>
                </a:lnTo>
                <a:lnTo>
                  <a:pt x="1481547" y="525780"/>
                </a:lnTo>
                <a:lnTo>
                  <a:pt x="1483717" y="535939"/>
                </a:lnTo>
                <a:lnTo>
                  <a:pt x="1488919" y="539580"/>
                </a:lnTo>
                <a:lnTo>
                  <a:pt x="1494795" y="538480"/>
                </a:lnTo>
                <a:lnTo>
                  <a:pt x="1501036" y="537435"/>
                </a:lnTo>
                <a:lnTo>
                  <a:pt x="1504117" y="532130"/>
                </a:lnTo>
                <a:lnTo>
                  <a:pt x="1501952" y="520700"/>
                </a:lnTo>
                <a:lnTo>
                  <a:pt x="1496506" y="518160"/>
                </a:lnTo>
                <a:lnTo>
                  <a:pt x="1542572" y="518160"/>
                </a:lnTo>
                <a:lnTo>
                  <a:pt x="1540432" y="510539"/>
                </a:lnTo>
                <a:lnTo>
                  <a:pt x="1543595" y="505460"/>
                </a:lnTo>
                <a:lnTo>
                  <a:pt x="1554753" y="501741"/>
                </a:lnTo>
                <a:lnTo>
                  <a:pt x="1554615" y="501650"/>
                </a:lnTo>
                <a:close/>
              </a:path>
              <a:path w="1974214" h="607060">
                <a:moveTo>
                  <a:pt x="1501036" y="537435"/>
                </a:moveTo>
                <a:lnTo>
                  <a:pt x="1494795" y="538480"/>
                </a:lnTo>
                <a:lnTo>
                  <a:pt x="1500429" y="538480"/>
                </a:lnTo>
                <a:lnTo>
                  <a:pt x="1501036" y="537435"/>
                </a:lnTo>
                <a:close/>
              </a:path>
              <a:path w="1974214" h="607060">
                <a:moveTo>
                  <a:pt x="1542572" y="518160"/>
                </a:moveTo>
                <a:lnTo>
                  <a:pt x="1496506" y="518160"/>
                </a:lnTo>
                <a:lnTo>
                  <a:pt x="1501952" y="520700"/>
                </a:lnTo>
                <a:lnTo>
                  <a:pt x="1504117" y="532130"/>
                </a:lnTo>
                <a:lnTo>
                  <a:pt x="1501036" y="537435"/>
                </a:lnTo>
                <a:lnTo>
                  <a:pt x="1509970" y="535939"/>
                </a:lnTo>
                <a:lnTo>
                  <a:pt x="1540015" y="528320"/>
                </a:lnTo>
                <a:lnTo>
                  <a:pt x="1549018" y="525519"/>
                </a:lnTo>
                <a:lnTo>
                  <a:pt x="1543642" y="521970"/>
                </a:lnTo>
                <a:lnTo>
                  <a:pt x="1542572" y="518160"/>
                </a:lnTo>
                <a:close/>
              </a:path>
              <a:path w="1974214" h="607060">
                <a:moveTo>
                  <a:pt x="392604" y="534670"/>
                </a:moveTo>
                <a:lnTo>
                  <a:pt x="397555" y="535939"/>
                </a:lnTo>
                <a:lnTo>
                  <a:pt x="397817" y="535736"/>
                </a:lnTo>
                <a:lnTo>
                  <a:pt x="392604" y="534670"/>
                </a:lnTo>
                <a:close/>
              </a:path>
              <a:path w="1974214" h="607060">
                <a:moveTo>
                  <a:pt x="391396" y="515766"/>
                </a:moveTo>
                <a:lnTo>
                  <a:pt x="386767" y="518160"/>
                </a:lnTo>
                <a:lnTo>
                  <a:pt x="384560" y="528320"/>
                </a:lnTo>
                <a:lnTo>
                  <a:pt x="387664" y="533400"/>
                </a:lnTo>
                <a:lnTo>
                  <a:pt x="392604" y="534670"/>
                </a:lnTo>
                <a:lnTo>
                  <a:pt x="397817" y="535736"/>
                </a:lnTo>
                <a:lnTo>
                  <a:pt x="402477" y="532130"/>
                </a:lnTo>
                <a:lnTo>
                  <a:pt x="404719" y="521970"/>
                </a:lnTo>
                <a:lnTo>
                  <a:pt x="402267" y="517957"/>
                </a:lnTo>
                <a:lnTo>
                  <a:pt x="396634" y="516889"/>
                </a:lnTo>
                <a:lnTo>
                  <a:pt x="391396" y="515766"/>
                </a:lnTo>
                <a:close/>
              </a:path>
              <a:path w="1974214" h="607060">
                <a:moveTo>
                  <a:pt x="354371" y="508254"/>
                </a:moveTo>
                <a:lnTo>
                  <a:pt x="357484" y="513080"/>
                </a:lnTo>
                <a:lnTo>
                  <a:pt x="355641" y="523239"/>
                </a:lnTo>
                <a:lnTo>
                  <a:pt x="351126" y="525645"/>
                </a:lnTo>
                <a:lnTo>
                  <a:pt x="392604" y="534670"/>
                </a:lnTo>
                <a:lnTo>
                  <a:pt x="387664" y="533400"/>
                </a:lnTo>
                <a:lnTo>
                  <a:pt x="384560" y="528320"/>
                </a:lnTo>
                <a:lnTo>
                  <a:pt x="386767" y="518160"/>
                </a:lnTo>
                <a:lnTo>
                  <a:pt x="391396" y="515766"/>
                </a:lnTo>
                <a:lnTo>
                  <a:pt x="361103" y="509269"/>
                </a:lnTo>
                <a:lnTo>
                  <a:pt x="354371" y="508254"/>
                </a:lnTo>
                <a:close/>
              </a:path>
              <a:path w="1974214" h="607060">
                <a:moveTo>
                  <a:pt x="451867" y="532710"/>
                </a:moveTo>
                <a:lnTo>
                  <a:pt x="455285" y="533841"/>
                </a:lnTo>
                <a:lnTo>
                  <a:pt x="455038" y="533400"/>
                </a:lnTo>
                <a:lnTo>
                  <a:pt x="451867" y="532710"/>
                </a:lnTo>
                <a:close/>
              </a:path>
              <a:path w="1974214" h="607060">
                <a:moveTo>
                  <a:pt x="445204" y="530860"/>
                </a:moveTo>
                <a:lnTo>
                  <a:pt x="444641" y="531140"/>
                </a:lnTo>
                <a:lnTo>
                  <a:pt x="451867" y="532710"/>
                </a:lnTo>
                <a:lnTo>
                  <a:pt x="450111" y="532130"/>
                </a:lnTo>
                <a:lnTo>
                  <a:pt x="445204" y="530860"/>
                </a:lnTo>
                <a:close/>
              </a:path>
              <a:path w="1974214" h="607060">
                <a:moveTo>
                  <a:pt x="1490869" y="518160"/>
                </a:moveTo>
                <a:lnTo>
                  <a:pt x="1450686" y="525780"/>
                </a:lnTo>
                <a:lnTo>
                  <a:pt x="1431598" y="528320"/>
                </a:lnTo>
                <a:lnTo>
                  <a:pt x="1431059" y="529206"/>
                </a:lnTo>
                <a:lnTo>
                  <a:pt x="1442926" y="527050"/>
                </a:lnTo>
                <a:lnTo>
                  <a:pt x="1481818" y="527050"/>
                </a:lnTo>
                <a:lnTo>
                  <a:pt x="1481547" y="525780"/>
                </a:lnTo>
                <a:lnTo>
                  <a:pt x="1485235" y="519430"/>
                </a:lnTo>
                <a:lnTo>
                  <a:pt x="1490869" y="518160"/>
                </a:lnTo>
                <a:close/>
              </a:path>
              <a:path w="1974214" h="607060">
                <a:moveTo>
                  <a:pt x="345909" y="524510"/>
                </a:moveTo>
                <a:lnTo>
                  <a:pt x="350872" y="525780"/>
                </a:lnTo>
                <a:lnTo>
                  <a:pt x="351126" y="525645"/>
                </a:lnTo>
                <a:lnTo>
                  <a:pt x="345909" y="524510"/>
                </a:lnTo>
                <a:close/>
              </a:path>
              <a:path w="1974214" h="607060">
                <a:moveTo>
                  <a:pt x="1551962" y="524604"/>
                </a:moveTo>
                <a:lnTo>
                  <a:pt x="1549018" y="525519"/>
                </a:lnTo>
                <a:lnTo>
                  <a:pt x="1549412" y="525780"/>
                </a:lnTo>
                <a:lnTo>
                  <a:pt x="1551962" y="524604"/>
                </a:lnTo>
                <a:close/>
              </a:path>
              <a:path w="1974214" h="607060">
                <a:moveTo>
                  <a:pt x="344266" y="506730"/>
                </a:moveTo>
                <a:lnTo>
                  <a:pt x="339502" y="509270"/>
                </a:lnTo>
                <a:lnTo>
                  <a:pt x="337678" y="519430"/>
                </a:lnTo>
                <a:lnTo>
                  <a:pt x="340493" y="523795"/>
                </a:lnTo>
                <a:lnTo>
                  <a:pt x="345909" y="524510"/>
                </a:lnTo>
                <a:lnTo>
                  <a:pt x="351126" y="525645"/>
                </a:lnTo>
                <a:lnTo>
                  <a:pt x="355641" y="523239"/>
                </a:lnTo>
                <a:lnTo>
                  <a:pt x="357484" y="513080"/>
                </a:lnTo>
                <a:lnTo>
                  <a:pt x="354371" y="508254"/>
                </a:lnTo>
                <a:lnTo>
                  <a:pt x="344266" y="506730"/>
                </a:lnTo>
                <a:close/>
              </a:path>
              <a:path w="1974214" h="607060">
                <a:moveTo>
                  <a:pt x="1554753" y="501741"/>
                </a:moveTo>
                <a:lnTo>
                  <a:pt x="1543595" y="505460"/>
                </a:lnTo>
                <a:lnTo>
                  <a:pt x="1540432" y="510539"/>
                </a:lnTo>
                <a:lnTo>
                  <a:pt x="1543642" y="521970"/>
                </a:lnTo>
                <a:lnTo>
                  <a:pt x="1549018" y="525519"/>
                </a:lnTo>
                <a:lnTo>
                  <a:pt x="1551962" y="524604"/>
                </a:lnTo>
                <a:lnTo>
                  <a:pt x="1554921" y="523239"/>
                </a:lnTo>
                <a:lnTo>
                  <a:pt x="1560610" y="521612"/>
                </a:lnTo>
                <a:lnTo>
                  <a:pt x="1563595" y="515620"/>
                </a:lnTo>
                <a:lnTo>
                  <a:pt x="1560383" y="505460"/>
                </a:lnTo>
                <a:lnTo>
                  <a:pt x="1554753" y="501741"/>
                </a:lnTo>
                <a:close/>
              </a:path>
              <a:path w="1974214" h="607060">
                <a:moveTo>
                  <a:pt x="1560610" y="521612"/>
                </a:moveTo>
                <a:lnTo>
                  <a:pt x="1554921" y="523239"/>
                </a:lnTo>
                <a:lnTo>
                  <a:pt x="1551962" y="524604"/>
                </a:lnTo>
                <a:lnTo>
                  <a:pt x="1560432" y="521970"/>
                </a:lnTo>
                <a:lnTo>
                  <a:pt x="1560610" y="521612"/>
                </a:lnTo>
                <a:close/>
              </a:path>
              <a:path w="1974214" h="607060">
                <a:moveTo>
                  <a:pt x="340493" y="523795"/>
                </a:moveTo>
                <a:lnTo>
                  <a:pt x="340953" y="524510"/>
                </a:lnTo>
                <a:lnTo>
                  <a:pt x="345909" y="524510"/>
                </a:lnTo>
                <a:lnTo>
                  <a:pt x="340493" y="523795"/>
                </a:lnTo>
                <a:close/>
              </a:path>
              <a:path w="1974214" h="607060">
                <a:moveTo>
                  <a:pt x="268364" y="490220"/>
                </a:moveTo>
                <a:lnTo>
                  <a:pt x="278116" y="492760"/>
                </a:lnTo>
                <a:lnTo>
                  <a:pt x="281144" y="497839"/>
                </a:lnTo>
                <a:lnTo>
                  <a:pt x="278896" y="506730"/>
                </a:lnTo>
                <a:lnTo>
                  <a:pt x="274354" y="510298"/>
                </a:lnTo>
                <a:lnTo>
                  <a:pt x="307460" y="516889"/>
                </a:lnTo>
                <a:lnTo>
                  <a:pt x="326660" y="521970"/>
                </a:lnTo>
                <a:lnTo>
                  <a:pt x="340493" y="523795"/>
                </a:lnTo>
                <a:lnTo>
                  <a:pt x="337678" y="519430"/>
                </a:lnTo>
                <a:lnTo>
                  <a:pt x="339502" y="509269"/>
                </a:lnTo>
                <a:lnTo>
                  <a:pt x="344266" y="506730"/>
                </a:lnTo>
                <a:lnTo>
                  <a:pt x="349234" y="506730"/>
                </a:lnTo>
                <a:lnTo>
                  <a:pt x="273226" y="491489"/>
                </a:lnTo>
                <a:lnTo>
                  <a:pt x="268364" y="490220"/>
                </a:lnTo>
                <a:close/>
              </a:path>
              <a:path w="1974214" h="607060">
                <a:moveTo>
                  <a:pt x="418423" y="521970"/>
                </a:moveTo>
                <a:lnTo>
                  <a:pt x="417922" y="522212"/>
                </a:lnTo>
                <a:lnTo>
                  <a:pt x="423234" y="523239"/>
                </a:lnTo>
                <a:lnTo>
                  <a:pt x="418423" y="521970"/>
                </a:lnTo>
                <a:close/>
              </a:path>
              <a:path w="1974214" h="607060">
                <a:moveTo>
                  <a:pt x="1599897" y="489626"/>
                </a:moveTo>
                <a:lnTo>
                  <a:pt x="1589847" y="491489"/>
                </a:lnTo>
                <a:lnTo>
                  <a:pt x="1562649" y="499110"/>
                </a:lnTo>
                <a:lnTo>
                  <a:pt x="1554753" y="501741"/>
                </a:lnTo>
                <a:lnTo>
                  <a:pt x="1560383" y="505460"/>
                </a:lnTo>
                <a:lnTo>
                  <a:pt x="1563595" y="515620"/>
                </a:lnTo>
                <a:lnTo>
                  <a:pt x="1560610" y="521612"/>
                </a:lnTo>
                <a:lnTo>
                  <a:pt x="1594872" y="511810"/>
                </a:lnTo>
                <a:lnTo>
                  <a:pt x="1602415" y="510382"/>
                </a:lnTo>
                <a:lnTo>
                  <a:pt x="1597098" y="506730"/>
                </a:lnTo>
                <a:lnTo>
                  <a:pt x="1594526" y="495300"/>
                </a:lnTo>
                <a:lnTo>
                  <a:pt x="1597988" y="490220"/>
                </a:lnTo>
                <a:lnTo>
                  <a:pt x="1599897" y="489626"/>
                </a:lnTo>
                <a:close/>
              </a:path>
              <a:path w="1974214" h="607060">
                <a:moveTo>
                  <a:pt x="401615" y="516889"/>
                </a:moveTo>
                <a:lnTo>
                  <a:pt x="396634" y="516889"/>
                </a:lnTo>
                <a:lnTo>
                  <a:pt x="402267" y="517957"/>
                </a:lnTo>
                <a:lnTo>
                  <a:pt x="401615" y="516889"/>
                </a:lnTo>
                <a:close/>
              </a:path>
              <a:path w="1974214" h="607060">
                <a:moveTo>
                  <a:pt x="391680" y="515620"/>
                </a:moveTo>
                <a:lnTo>
                  <a:pt x="391396" y="515766"/>
                </a:lnTo>
                <a:lnTo>
                  <a:pt x="396634" y="516889"/>
                </a:lnTo>
                <a:lnTo>
                  <a:pt x="391680" y="515620"/>
                </a:lnTo>
                <a:close/>
              </a:path>
              <a:path w="1974214" h="607060">
                <a:moveTo>
                  <a:pt x="269188" y="509270"/>
                </a:moveTo>
                <a:lnTo>
                  <a:pt x="274047" y="510539"/>
                </a:lnTo>
                <a:lnTo>
                  <a:pt x="274354" y="510298"/>
                </a:lnTo>
                <a:lnTo>
                  <a:pt x="269188" y="509270"/>
                </a:lnTo>
                <a:close/>
              </a:path>
              <a:path w="1974214" h="607060">
                <a:moveTo>
                  <a:pt x="1608290" y="509270"/>
                </a:moveTo>
                <a:lnTo>
                  <a:pt x="1602415" y="510382"/>
                </a:lnTo>
                <a:lnTo>
                  <a:pt x="1602645" y="510539"/>
                </a:lnTo>
                <a:lnTo>
                  <a:pt x="1608290" y="509270"/>
                </a:lnTo>
                <a:close/>
              </a:path>
              <a:path w="1974214" h="607060">
                <a:moveTo>
                  <a:pt x="1609070" y="487680"/>
                </a:moveTo>
                <a:lnTo>
                  <a:pt x="1603546" y="488950"/>
                </a:lnTo>
                <a:lnTo>
                  <a:pt x="1599897" y="489626"/>
                </a:lnTo>
                <a:lnTo>
                  <a:pt x="1597988" y="490220"/>
                </a:lnTo>
                <a:lnTo>
                  <a:pt x="1594526" y="495300"/>
                </a:lnTo>
                <a:lnTo>
                  <a:pt x="1597098" y="506730"/>
                </a:lnTo>
                <a:lnTo>
                  <a:pt x="1602415" y="510382"/>
                </a:lnTo>
                <a:lnTo>
                  <a:pt x="1608290" y="509269"/>
                </a:lnTo>
                <a:lnTo>
                  <a:pt x="1613838" y="506730"/>
                </a:lnTo>
                <a:lnTo>
                  <a:pt x="1617251" y="501650"/>
                </a:lnTo>
                <a:lnTo>
                  <a:pt x="1614592" y="490220"/>
                </a:lnTo>
                <a:lnTo>
                  <a:pt x="1609070" y="487680"/>
                </a:lnTo>
                <a:close/>
              </a:path>
              <a:path w="1974214" h="607060">
                <a:moveTo>
                  <a:pt x="268240" y="490285"/>
                </a:moveTo>
                <a:lnTo>
                  <a:pt x="263525" y="492760"/>
                </a:lnTo>
                <a:lnTo>
                  <a:pt x="261315" y="502920"/>
                </a:lnTo>
                <a:lnTo>
                  <a:pt x="264342" y="508000"/>
                </a:lnTo>
                <a:lnTo>
                  <a:pt x="269188" y="509270"/>
                </a:lnTo>
                <a:lnTo>
                  <a:pt x="274354" y="510298"/>
                </a:lnTo>
                <a:lnTo>
                  <a:pt x="278896" y="506730"/>
                </a:lnTo>
                <a:lnTo>
                  <a:pt x="281144" y="497839"/>
                </a:lnTo>
                <a:lnTo>
                  <a:pt x="278116" y="492760"/>
                </a:lnTo>
                <a:lnTo>
                  <a:pt x="268240" y="490285"/>
                </a:lnTo>
                <a:close/>
              </a:path>
              <a:path w="1974214" h="607060">
                <a:moveTo>
                  <a:pt x="186880" y="469900"/>
                </a:moveTo>
                <a:lnTo>
                  <a:pt x="186548" y="470162"/>
                </a:lnTo>
                <a:lnTo>
                  <a:pt x="196386" y="472439"/>
                </a:lnTo>
                <a:lnTo>
                  <a:pt x="199217" y="477520"/>
                </a:lnTo>
                <a:lnTo>
                  <a:pt x="196742" y="487680"/>
                </a:lnTo>
                <a:lnTo>
                  <a:pt x="192032" y="490153"/>
                </a:lnTo>
                <a:lnTo>
                  <a:pt x="269188" y="509269"/>
                </a:lnTo>
                <a:lnTo>
                  <a:pt x="264342" y="508000"/>
                </a:lnTo>
                <a:lnTo>
                  <a:pt x="261315" y="502920"/>
                </a:lnTo>
                <a:lnTo>
                  <a:pt x="263525" y="492760"/>
                </a:lnTo>
                <a:lnTo>
                  <a:pt x="268240" y="490285"/>
                </a:lnTo>
                <a:lnTo>
                  <a:pt x="191615" y="471170"/>
                </a:lnTo>
                <a:lnTo>
                  <a:pt x="186880" y="469900"/>
                </a:lnTo>
                <a:close/>
              </a:path>
              <a:path w="1974214" h="607060">
                <a:moveTo>
                  <a:pt x="1644518" y="487680"/>
                </a:moveTo>
                <a:lnTo>
                  <a:pt x="1609070" y="487680"/>
                </a:lnTo>
                <a:lnTo>
                  <a:pt x="1614592" y="490220"/>
                </a:lnTo>
                <a:lnTo>
                  <a:pt x="1617251" y="501650"/>
                </a:lnTo>
                <a:lnTo>
                  <a:pt x="1613838" y="506730"/>
                </a:lnTo>
                <a:lnTo>
                  <a:pt x="1608290" y="509269"/>
                </a:lnTo>
                <a:lnTo>
                  <a:pt x="1614090" y="506730"/>
                </a:lnTo>
                <a:lnTo>
                  <a:pt x="1620075" y="506730"/>
                </a:lnTo>
                <a:lnTo>
                  <a:pt x="1626000" y="505460"/>
                </a:lnTo>
                <a:lnTo>
                  <a:pt x="1640178" y="505460"/>
                </a:lnTo>
                <a:lnTo>
                  <a:pt x="1647279" y="504189"/>
                </a:lnTo>
                <a:lnTo>
                  <a:pt x="1648714" y="504189"/>
                </a:lnTo>
                <a:lnTo>
                  <a:pt x="1643919" y="500380"/>
                </a:lnTo>
                <a:lnTo>
                  <a:pt x="1643420" y="488950"/>
                </a:lnTo>
                <a:lnTo>
                  <a:pt x="1644518" y="487680"/>
                </a:lnTo>
                <a:close/>
              </a:path>
              <a:path w="1974214" h="607060">
                <a:moveTo>
                  <a:pt x="349234" y="506730"/>
                </a:moveTo>
                <a:lnTo>
                  <a:pt x="344266" y="506730"/>
                </a:lnTo>
                <a:lnTo>
                  <a:pt x="354371" y="508254"/>
                </a:lnTo>
                <a:lnTo>
                  <a:pt x="354207" y="508000"/>
                </a:lnTo>
                <a:lnTo>
                  <a:pt x="349234" y="506730"/>
                </a:lnTo>
                <a:close/>
              </a:path>
              <a:path w="1974214" h="607060">
                <a:moveTo>
                  <a:pt x="1705637" y="478789"/>
                </a:moveTo>
                <a:lnTo>
                  <a:pt x="1694112" y="481330"/>
                </a:lnTo>
                <a:lnTo>
                  <a:pt x="1682030" y="481330"/>
                </a:lnTo>
                <a:lnTo>
                  <a:pt x="1674901" y="482600"/>
                </a:lnTo>
                <a:lnTo>
                  <a:pt x="1660625" y="482600"/>
                </a:lnTo>
                <a:lnTo>
                  <a:pt x="1647814" y="483870"/>
                </a:lnTo>
                <a:lnTo>
                  <a:pt x="1643420" y="488950"/>
                </a:lnTo>
                <a:lnTo>
                  <a:pt x="1643919" y="500380"/>
                </a:lnTo>
                <a:lnTo>
                  <a:pt x="1648714" y="504189"/>
                </a:lnTo>
                <a:lnTo>
                  <a:pt x="1660053" y="504189"/>
                </a:lnTo>
                <a:lnTo>
                  <a:pt x="1664450" y="499110"/>
                </a:lnTo>
                <a:lnTo>
                  <a:pt x="1663956" y="487680"/>
                </a:lnTo>
                <a:lnTo>
                  <a:pt x="1659159" y="483870"/>
                </a:lnTo>
                <a:lnTo>
                  <a:pt x="1692626" y="483870"/>
                </a:lnTo>
                <a:lnTo>
                  <a:pt x="1694495" y="481330"/>
                </a:lnTo>
                <a:lnTo>
                  <a:pt x="1706152" y="479160"/>
                </a:lnTo>
                <a:lnTo>
                  <a:pt x="1705637" y="478789"/>
                </a:lnTo>
                <a:close/>
              </a:path>
              <a:path w="1974214" h="607060">
                <a:moveTo>
                  <a:pt x="1692626" y="483870"/>
                </a:moveTo>
                <a:lnTo>
                  <a:pt x="1659159" y="483870"/>
                </a:lnTo>
                <a:lnTo>
                  <a:pt x="1663956" y="487680"/>
                </a:lnTo>
                <a:lnTo>
                  <a:pt x="1664450" y="499110"/>
                </a:lnTo>
                <a:lnTo>
                  <a:pt x="1660053" y="504189"/>
                </a:lnTo>
                <a:lnTo>
                  <a:pt x="1661721" y="504189"/>
                </a:lnTo>
                <a:lnTo>
                  <a:pt x="1669057" y="502920"/>
                </a:lnTo>
                <a:lnTo>
                  <a:pt x="1683714" y="502920"/>
                </a:lnTo>
                <a:lnTo>
                  <a:pt x="1690368" y="501650"/>
                </a:lnTo>
                <a:lnTo>
                  <a:pt x="1697043" y="501650"/>
                </a:lnTo>
                <a:lnTo>
                  <a:pt x="1703119" y="500380"/>
                </a:lnTo>
                <a:lnTo>
                  <a:pt x="1697994" y="500380"/>
                </a:lnTo>
                <a:lnTo>
                  <a:pt x="1692688" y="497839"/>
                </a:lnTo>
                <a:lnTo>
                  <a:pt x="1690756" y="486410"/>
                </a:lnTo>
                <a:lnTo>
                  <a:pt x="1692626" y="483870"/>
                </a:lnTo>
                <a:close/>
              </a:path>
              <a:path w="1974214" h="607060">
                <a:moveTo>
                  <a:pt x="1706152" y="479160"/>
                </a:moveTo>
                <a:lnTo>
                  <a:pt x="1694495" y="481330"/>
                </a:lnTo>
                <a:lnTo>
                  <a:pt x="1690756" y="486410"/>
                </a:lnTo>
                <a:lnTo>
                  <a:pt x="1692688" y="497839"/>
                </a:lnTo>
                <a:lnTo>
                  <a:pt x="1697994" y="500380"/>
                </a:lnTo>
                <a:lnTo>
                  <a:pt x="1703119" y="500380"/>
                </a:lnTo>
                <a:lnTo>
                  <a:pt x="1709196" y="499110"/>
                </a:lnTo>
                <a:lnTo>
                  <a:pt x="1712912" y="494030"/>
                </a:lnTo>
                <a:lnTo>
                  <a:pt x="1710930" y="482600"/>
                </a:lnTo>
                <a:lnTo>
                  <a:pt x="1706152" y="479160"/>
                </a:lnTo>
                <a:close/>
              </a:path>
              <a:path w="1974214" h="607060">
                <a:moveTo>
                  <a:pt x="1718372" y="475371"/>
                </a:moveTo>
                <a:lnTo>
                  <a:pt x="1716132" y="476250"/>
                </a:lnTo>
                <a:lnTo>
                  <a:pt x="1708141" y="478789"/>
                </a:lnTo>
                <a:lnTo>
                  <a:pt x="1706152" y="479160"/>
                </a:lnTo>
                <a:lnTo>
                  <a:pt x="1710930" y="482600"/>
                </a:lnTo>
                <a:lnTo>
                  <a:pt x="1712912" y="494030"/>
                </a:lnTo>
                <a:lnTo>
                  <a:pt x="1709196" y="499110"/>
                </a:lnTo>
                <a:lnTo>
                  <a:pt x="1703119" y="500380"/>
                </a:lnTo>
                <a:lnTo>
                  <a:pt x="1703620" y="500380"/>
                </a:lnTo>
                <a:lnTo>
                  <a:pt x="1710550" y="499110"/>
                </a:lnTo>
                <a:lnTo>
                  <a:pt x="1717421" y="496570"/>
                </a:lnTo>
                <a:lnTo>
                  <a:pt x="1724209" y="495300"/>
                </a:lnTo>
                <a:lnTo>
                  <a:pt x="1725062" y="494975"/>
                </a:lnTo>
                <a:lnTo>
                  <a:pt x="1719706" y="491489"/>
                </a:lnTo>
                <a:lnTo>
                  <a:pt x="1715829" y="481330"/>
                </a:lnTo>
                <a:lnTo>
                  <a:pt x="1718372" y="475371"/>
                </a:lnTo>
                <a:close/>
              </a:path>
              <a:path w="1974214" h="607060">
                <a:moveTo>
                  <a:pt x="1730891" y="492760"/>
                </a:moveTo>
                <a:lnTo>
                  <a:pt x="1725062" y="494975"/>
                </a:lnTo>
                <a:lnTo>
                  <a:pt x="1725561" y="495300"/>
                </a:lnTo>
                <a:lnTo>
                  <a:pt x="1730891" y="492760"/>
                </a:lnTo>
                <a:close/>
              </a:path>
              <a:path w="1974214" h="607060">
                <a:moveTo>
                  <a:pt x="1729122" y="471192"/>
                </a:moveTo>
                <a:lnTo>
                  <a:pt x="1723822" y="473710"/>
                </a:lnTo>
                <a:lnTo>
                  <a:pt x="1720689" y="474463"/>
                </a:lnTo>
                <a:lnTo>
                  <a:pt x="1718372" y="475371"/>
                </a:lnTo>
                <a:lnTo>
                  <a:pt x="1715829" y="481330"/>
                </a:lnTo>
                <a:lnTo>
                  <a:pt x="1719706" y="491489"/>
                </a:lnTo>
                <a:lnTo>
                  <a:pt x="1725062" y="494975"/>
                </a:lnTo>
                <a:lnTo>
                  <a:pt x="1730891" y="492760"/>
                </a:lnTo>
                <a:lnTo>
                  <a:pt x="1736165" y="490220"/>
                </a:lnTo>
                <a:lnTo>
                  <a:pt x="1738848" y="485139"/>
                </a:lnTo>
                <a:lnTo>
                  <a:pt x="1734926" y="474980"/>
                </a:lnTo>
                <a:lnTo>
                  <a:pt x="1729122" y="471192"/>
                </a:lnTo>
                <a:close/>
              </a:path>
              <a:path w="1974214" h="607060">
                <a:moveTo>
                  <a:pt x="1749635" y="460786"/>
                </a:moveTo>
                <a:lnTo>
                  <a:pt x="1747235" y="462280"/>
                </a:lnTo>
                <a:lnTo>
                  <a:pt x="1739634" y="466089"/>
                </a:lnTo>
                <a:lnTo>
                  <a:pt x="1731842" y="469900"/>
                </a:lnTo>
                <a:lnTo>
                  <a:pt x="1729122" y="471192"/>
                </a:lnTo>
                <a:lnTo>
                  <a:pt x="1734926" y="474980"/>
                </a:lnTo>
                <a:lnTo>
                  <a:pt x="1738848" y="485139"/>
                </a:lnTo>
                <a:lnTo>
                  <a:pt x="1736165" y="490220"/>
                </a:lnTo>
                <a:lnTo>
                  <a:pt x="1730891" y="492760"/>
                </a:lnTo>
                <a:lnTo>
                  <a:pt x="1739807" y="488950"/>
                </a:lnTo>
                <a:lnTo>
                  <a:pt x="1748474" y="485139"/>
                </a:lnTo>
                <a:lnTo>
                  <a:pt x="1756934" y="480060"/>
                </a:lnTo>
                <a:lnTo>
                  <a:pt x="1761082" y="477520"/>
                </a:lnTo>
                <a:lnTo>
                  <a:pt x="1760434" y="477520"/>
                </a:lnTo>
                <a:lnTo>
                  <a:pt x="1754184" y="476250"/>
                </a:lnTo>
                <a:lnTo>
                  <a:pt x="1748359" y="466089"/>
                </a:lnTo>
                <a:lnTo>
                  <a:pt x="1749635" y="460786"/>
                </a:lnTo>
                <a:close/>
              </a:path>
              <a:path w="1974214" h="607060">
                <a:moveTo>
                  <a:pt x="189510" y="489528"/>
                </a:moveTo>
                <a:lnTo>
                  <a:pt x="191905" y="490220"/>
                </a:lnTo>
                <a:lnTo>
                  <a:pt x="192032" y="490153"/>
                </a:lnTo>
                <a:lnTo>
                  <a:pt x="189510" y="489528"/>
                </a:lnTo>
                <a:close/>
              </a:path>
              <a:path w="1974214" h="607060">
                <a:moveTo>
                  <a:pt x="186548" y="470162"/>
                </a:moveTo>
                <a:lnTo>
                  <a:pt x="182057" y="473710"/>
                </a:lnTo>
                <a:lnTo>
                  <a:pt x="179633" y="482600"/>
                </a:lnTo>
                <a:lnTo>
                  <a:pt x="182340" y="487457"/>
                </a:lnTo>
                <a:lnTo>
                  <a:pt x="189510" y="489528"/>
                </a:lnTo>
                <a:lnTo>
                  <a:pt x="192032" y="490153"/>
                </a:lnTo>
                <a:lnTo>
                  <a:pt x="196742" y="487680"/>
                </a:lnTo>
                <a:lnTo>
                  <a:pt x="199217" y="477520"/>
                </a:lnTo>
                <a:lnTo>
                  <a:pt x="196386" y="472439"/>
                </a:lnTo>
                <a:lnTo>
                  <a:pt x="186548" y="470162"/>
                </a:lnTo>
                <a:close/>
              </a:path>
              <a:path w="1974214" h="607060">
                <a:moveTo>
                  <a:pt x="1647814" y="483870"/>
                </a:moveTo>
                <a:lnTo>
                  <a:pt x="1638701" y="483870"/>
                </a:lnTo>
                <a:lnTo>
                  <a:pt x="1631318" y="485139"/>
                </a:lnTo>
                <a:lnTo>
                  <a:pt x="1623947" y="485139"/>
                </a:lnTo>
                <a:lnTo>
                  <a:pt x="1617113" y="486410"/>
                </a:lnTo>
                <a:lnTo>
                  <a:pt x="1610243" y="486410"/>
                </a:lnTo>
                <a:lnTo>
                  <a:pt x="1599897" y="489626"/>
                </a:lnTo>
                <a:lnTo>
                  <a:pt x="1603546" y="488950"/>
                </a:lnTo>
                <a:lnTo>
                  <a:pt x="1609070" y="487680"/>
                </a:lnTo>
                <a:lnTo>
                  <a:pt x="1644518" y="487680"/>
                </a:lnTo>
                <a:lnTo>
                  <a:pt x="1647814" y="483870"/>
                </a:lnTo>
                <a:close/>
              </a:path>
              <a:path w="1974214" h="607060">
                <a:moveTo>
                  <a:pt x="182340" y="487457"/>
                </a:moveTo>
                <a:lnTo>
                  <a:pt x="182464" y="487680"/>
                </a:lnTo>
                <a:lnTo>
                  <a:pt x="187176" y="488950"/>
                </a:lnTo>
                <a:lnTo>
                  <a:pt x="189510" y="489528"/>
                </a:lnTo>
                <a:lnTo>
                  <a:pt x="182340" y="487457"/>
                </a:lnTo>
                <a:close/>
              </a:path>
              <a:path w="1974214" h="607060">
                <a:moveTo>
                  <a:pt x="127804" y="454792"/>
                </a:moveTo>
                <a:lnTo>
                  <a:pt x="130412" y="459739"/>
                </a:lnTo>
                <a:lnTo>
                  <a:pt x="127757" y="468630"/>
                </a:lnTo>
                <a:lnTo>
                  <a:pt x="122926" y="471170"/>
                </a:lnTo>
                <a:lnTo>
                  <a:pt x="122592" y="471170"/>
                </a:lnTo>
                <a:lnTo>
                  <a:pt x="152680" y="480060"/>
                </a:lnTo>
                <a:lnTo>
                  <a:pt x="169918" y="483870"/>
                </a:lnTo>
                <a:lnTo>
                  <a:pt x="182340" y="487457"/>
                </a:lnTo>
                <a:lnTo>
                  <a:pt x="179633" y="482600"/>
                </a:lnTo>
                <a:lnTo>
                  <a:pt x="182057" y="473710"/>
                </a:lnTo>
                <a:lnTo>
                  <a:pt x="185272" y="471170"/>
                </a:lnTo>
                <a:lnTo>
                  <a:pt x="122926" y="471170"/>
                </a:lnTo>
                <a:lnTo>
                  <a:pt x="120736" y="470621"/>
                </a:lnTo>
                <a:lnTo>
                  <a:pt x="185967" y="470621"/>
                </a:lnTo>
                <a:lnTo>
                  <a:pt x="186548" y="470162"/>
                </a:lnTo>
                <a:lnTo>
                  <a:pt x="174441" y="467360"/>
                </a:lnTo>
                <a:lnTo>
                  <a:pt x="157290" y="462280"/>
                </a:lnTo>
                <a:lnTo>
                  <a:pt x="140170" y="458470"/>
                </a:lnTo>
                <a:lnTo>
                  <a:pt x="127804" y="454792"/>
                </a:lnTo>
                <a:close/>
              </a:path>
              <a:path w="1974214" h="607060">
                <a:moveTo>
                  <a:pt x="1759479" y="454660"/>
                </a:moveTo>
                <a:lnTo>
                  <a:pt x="1749635" y="460786"/>
                </a:lnTo>
                <a:lnTo>
                  <a:pt x="1748359" y="466089"/>
                </a:lnTo>
                <a:lnTo>
                  <a:pt x="1754184" y="476250"/>
                </a:lnTo>
                <a:lnTo>
                  <a:pt x="1760434" y="477520"/>
                </a:lnTo>
                <a:lnTo>
                  <a:pt x="1765230" y="474980"/>
                </a:lnTo>
                <a:lnTo>
                  <a:pt x="1770131" y="472007"/>
                </a:lnTo>
                <a:lnTo>
                  <a:pt x="1771554" y="466089"/>
                </a:lnTo>
                <a:lnTo>
                  <a:pt x="1765728" y="455930"/>
                </a:lnTo>
                <a:lnTo>
                  <a:pt x="1759479" y="454660"/>
                </a:lnTo>
                <a:close/>
              </a:path>
              <a:path w="1974214" h="607060">
                <a:moveTo>
                  <a:pt x="1765230" y="474980"/>
                </a:moveTo>
                <a:lnTo>
                  <a:pt x="1760434" y="477520"/>
                </a:lnTo>
                <a:lnTo>
                  <a:pt x="1761082" y="477520"/>
                </a:lnTo>
                <a:lnTo>
                  <a:pt x="1765230" y="474980"/>
                </a:lnTo>
                <a:close/>
              </a:path>
              <a:path w="1974214" h="607060">
                <a:moveTo>
                  <a:pt x="1720689" y="474463"/>
                </a:moveTo>
                <a:lnTo>
                  <a:pt x="1718539" y="474980"/>
                </a:lnTo>
                <a:lnTo>
                  <a:pt x="1718372" y="475371"/>
                </a:lnTo>
                <a:lnTo>
                  <a:pt x="1720689" y="474463"/>
                </a:lnTo>
                <a:close/>
              </a:path>
              <a:path w="1974214" h="607060">
                <a:moveTo>
                  <a:pt x="1770131" y="472007"/>
                </a:moveTo>
                <a:lnTo>
                  <a:pt x="1765230" y="474980"/>
                </a:lnTo>
                <a:lnTo>
                  <a:pt x="1770027" y="472439"/>
                </a:lnTo>
                <a:lnTo>
                  <a:pt x="1770131" y="472007"/>
                </a:lnTo>
                <a:close/>
              </a:path>
              <a:path w="1974214" h="607060">
                <a:moveTo>
                  <a:pt x="1729088" y="471170"/>
                </a:moveTo>
                <a:lnTo>
                  <a:pt x="1720689" y="474463"/>
                </a:lnTo>
                <a:lnTo>
                  <a:pt x="1723822" y="473710"/>
                </a:lnTo>
                <a:lnTo>
                  <a:pt x="1729122" y="471192"/>
                </a:lnTo>
                <a:close/>
              </a:path>
              <a:path w="1974214" h="607060">
                <a:moveTo>
                  <a:pt x="1787087" y="454660"/>
                </a:moveTo>
                <a:lnTo>
                  <a:pt x="1759479" y="454660"/>
                </a:lnTo>
                <a:lnTo>
                  <a:pt x="1765728" y="455930"/>
                </a:lnTo>
                <a:lnTo>
                  <a:pt x="1771554" y="466089"/>
                </a:lnTo>
                <a:lnTo>
                  <a:pt x="1770131" y="472007"/>
                </a:lnTo>
                <a:lnTo>
                  <a:pt x="1794643" y="457200"/>
                </a:lnTo>
                <a:lnTo>
                  <a:pt x="1793988" y="457200"/>
                </a:lnTo>
                <a:lnTo>
                  <a:pt x="1787783" y="455930"/>
                </a:lnTo>
                <a:lnTo>
                  <a:pt x="1787087" y="454660"/>
                </a:lnTo>
                <a:close/>
              </a:path>
              <a:path w="1974214" h="607060">
                <a:moveTo>
                  <a:pt x="118230" y="452237"/>
                </a:moveTo>
                <a:lnTo>
                  <a:pt x="113627" y="454660"/>
                </a:lnTo>
                <a:lnTo>
                  <a:pt x="110989" y="463550"/>
                </a:lnTo>
                <a:lnTo>
                  <a:pt x="113667" y="468630"/>
                </a:lnTo>
                <a:lnTo>
                  <a:pt x="118294" y="469900"/>
                </a:lnTo>
                <a:lnTo>
                  <a:pt x="120736" y="470621"/>
                </a:lnTo>
                <a:lnTo>
                  <a:pt x="122926" y="471170"/>
                </a:lnTo>
                <a:lnTo>
                  <a:pt x="127757" y="468630"/>
                </a:lnTo>
                <a:lnTo>
                  <a:pt x="130412" y="459739"/>
                </a:lnTo>
                <a:lnTo>
                  <a:pt x="127804" y="454792"/>
                </a:lnTo>
                <a:lnTo>
                  <a:pt x="125106" y="453990"/>
                </a:lnTo>
                <a:lnTo>
                  <a:pt x="118230" y="452237"/>
                </a:lnTo>
                <a:close/>
              </a:path>
              <a:path w="1974214" h="607060">
                <a:moveTo>
                  <a:pt x="71596" y="455638"/>
                </a:moveTo>
                <a:lnTo>
                  <a:pt x="71729" y="455930"/>
                </a:lnTo>
                <a:lnTo>
                  <a:pt x="76220" y="457200"/>
                </a:lnTo>
                <a:lnTo>
                  <a:pt x="86629" y="461010"/>
                </a:lnTo>
                <a:lnTo>
                  <a:pt x="97143" y="463550"/>
                </a:lnTo>
                <a:lnTo>
                  <a:pt x="107713" y="467360"/>
                </a:lnTo>
                <a:lnTo>
                  <a:pt x="120736" y="470621"/>
                </a:lnTo>
                <a:lnTo>
                  <a:pt x="118294" y="469900"/>
                </a:lnTo>
                <a:lnTo>
                  <a:pt x="113667" y="468630"/>
                </a:lnTo>
                <a:lnTo>
                  <a:pt x="110989" y="463550"/>
                </a:lnTo>
                <a:lnTo>
                  <a:pt x="112496" y="458470"/>
                </a:lnTo>
                <a:lnTo>
                  <a:pt x="80723" y="458470"/>
                </a:lnTo>
                <a:lnTo>
                  <a:pt x="71596" y="455638"/>
                </a:lnTo>
                <a:close/>
              </a:path>
              <a:path w="1974214" h="607060">
                <a:moveTo>
                  <a:pt x="1783790" y="439836"/>
                </a:moveTo>
                <a:lnTo>
                  <a:pt x="1763161" y="452120"/>
                </a:lnTo>
                <a:lnTo>
                  <a:pt x="1749886" y="459739"/>
                </a:lnTo>
                <a:lnTo>
                  <a:pt x="1749635" y="460786"/>
                </a:lnTo>
                <a:lnTo>
                  <a:pt x="1759479" y="454660"/>
                </a:lnTo>
                <a:lnTo>
                  <a:pt x="1787087" y="454660"/>
                </a:lnTo>
                <a:lnTo>
                  <a:pt x="1782301" y="445930"/>
                </a:lnTo>
                <a:lnTo>
                  <a:pt x="1782240" y="445667"/>
                </a:lnTo>
                <a:lnTo>
                  <a:pt x="1783790" y="439836"/>
                </a:lnTo>
                <a:close/>
              </a:path>
              <a:path w="1974214" h="607060">
                <a:moveTo>
                  <a:pt x="77603" y="439420"/>
                </a:moveTo>
                <a:lnTo>
                  <a:pt x="72635" y="441960"/>
                </a:lnTo>
                <a:lnTo>
                  <a:pt x="69403" y="450850"/>
                </a:lnTo>
                <a:lnTo>
                  <a:pt x="71596" y="455638"/>
                </a:lnTo>
                <a:lnTo>
                  <a:pt x="80723" y="458470"/>
                </a:lnTo>
                <a:lnTo>
                  <a:pt x="85699" y="455930"/>
                </a:lnTo>
                <a:lnTo>
                  <a:pt x="88970" y="447039"/>
                </a:lnTo>
                <a:lnTo>
                  <a:pt x="86885" y="442483"/>
                </a:lnTo>
                <a:lnTo>
                  <a:pt x="82112" y="440689"/>
                </a:lnTo>
                <a:lnTo>
                  <a:pt x="77603" y="439420"/>
                </a:lnTo>
                <a:close/>
              </a:path>
              <a:path w="1974214" h="607060">
                <a:moveTo>
                  <a:pt x="86885" y="442483"/>
                </a:moveTo>
                <a:lnTo>
                  <a:pt x="88970" y="447039"/>
                </a:lnTo>
                <a:lnTo>
                  <a:pt x="85699" y="455930"/>
                </a:lnTo>
                <a:lnTo>
                  <a:pt x="80723" y="458470"/>
                </a:lnTo>
                <a:lnTo>
                  <a:pt x="112496" y="458470"/>
                </a:lnTo>
                <a:lnTo>
                  <a:pt x="113627" y="454660"/>
                </a:lnTo>
                <a:lnTo>
                  <a:pt x="118230" y="452237"/>
                </a:lnTo>
                <a:lnTo>
                  <a:pt x="112787" y="450850"/>
                </a:lnTo>
                <a:lnTo>
                  <a:pt x="102493" y="447039"/>
                </a:lnTo>
                <a:lnTo>
                  <a:pt x="92253" y="444500"/>
                </a:lnTo>
                <a:lnTo>
                  <a:pt x="86885" y="442483"/>
                </a:lnTo>
                <a:close/>
              </a:path>
              <a:path w="1974214" h="607060">
                <a:moveTo>
                  <a:pt x="1793635" y="434339"/>
                </a:moveTo>
                <a:lnTo>
                  <a:pt x="1788769" y="436880"/>
                </a:lnTo>
                <a:lnTo>
                  <a:pt x="1783790" y="439836"/>
                </a:lnTo>
                <a:lnTo>
                  <a:pt x="1782240" y="445667"/>
                </a:lnTo>
                <a:lnTo>
                  <a:pt x="1782301" y="445930"/>
                </a:lnTo>
                <a:lnTo>
                  <a:pt x="1787783" y="455930"/>
                </a:lnTo>
                <a:lnTo>
                  <a:pt x="1793988" y="457200"/>
                </a:lnTo>
                <a:lnTo>
                  <a:pt x="1798863" y="454660"/>
                </a:lnTo>
                <a:lnTo>
                  <a:pt x="1803844" y="451686"/>
                </a:lnTo>
                <a:lnTo>
                  <a:pt x="1805371" y="445930"/>
                </a:lnTo>
                <a:lnTo>
                  <a:pt x="1805357" y="445667"/>
                </a:lnTo>
                <a:lnTo>
                  <a:pt x="1799837" y="435610"/>
                </a:lnTo>
                <a:lnTo>
                  <a:pt x="1793635" y="434339"/>
                </a:lnTo>
                <a:close/>
              </a:path>
              <a:path w="1974214" h="607060">
                <a:moveTo>
                  <a:pt x="1798863" y="454660"/>
                </a:moveTo>
                <a:lnTo>
                  <a:pt x="1793988" y="457200"/>
                </a:lnTo>
                <a:lnTo>
                  <a:pt x="1794643" y="457200"/>
                </a:lnTo>
                <a:lnTo>
                  <a:pt x="1798863" y="454660"/>
                </a:lnTo>
                <a:close/>
              </a:path>
              <a:path w="1974214" h="607060">
                <a:moveTo>
                  <a:pt x="64783" y="434404"/>
                </a:moveTo>
                <a:lnTo>
                  <a:pt x="66648" y="439420"/>
                </a:lnTo>
                <a:lnTo>
                  <a:pt x="62667" y="448310"/>
                </a:lnTo>
                <a:lnTo>
                  <a:pt x="58013" y="449464"/>
                </a:lnTo>
                <a:lnTo>
                  <a:pt x="60746" y="450850"/>
                </a:lnTo>
                <a:lnTo>
                  <a:pt x="68440" y="454660"/>
                </a:lnTo>
                <a:lnTo>
                  <a:pt x="71596" y="455638"/>
                </a:lnTo>
                <a:lnTo>
                  <a:pt x="69403" y="450850"/>
                </a:lnTo>
                <a:lnTo>
                  <a:pt x="72635" y="441960"/>
                </a:lnTo>
                <a:lnTo>
                  <a:pt x="77603" y="439420"/>
                </a:lnTo>
                <a:lnTo>
                  <a:pt x="78726" y="439420"/>
                </a:lnTo>
                <a:lnTo>
                  <a:pt x="74767" y="438150"/>
                </a:lnTo>
                <a:lnTo>
                  <a:pt x="67498" y="435610"/>
                </a:lnTo>
                <a:lnTo>
                  <a:pt x="64783" y="434404"/>
                </a:lnTo>
                <a:close/>
              </a:path>
              <a:path w="1974214" h="607060">
                <a:moveTo>
                  <a:pt x="125106" y="453990"/>
                </a:moveTo>
                <a:lnTo>
                  <a:pt x="127804" y="454792"/>
                </a:lnTo>
                <a:lnTo>
                  <a:pt x="127734" y="454660"/>
                </a:lnTo>
                <a:lnTo>
                  <a:pt x="125106" y="453990"/>
                </a:lnTo>
                <a:close/>
              </a:path>
              <a:path w="1974214" h="607060">
                <a:moveTo>
                  <a:pt x="1803844" y="451686"/>
                </a:moveTo>
                <a:lnTo>
                  <a:pt x="1798863" y="454660"/>
                </a:lnTo>
                <a:lnTo>
                  <a:pt x="1803729" y="452120"/>
                </a:lnTo>
                <a:lnTo>
                  <a:pt x="1803844" y="451686"/>
                </a:lnTo>
                <a:close/>
              </a:path>
              <a:path w="1974214" h="607060">
                <a:moveTo>
                  <a:pt x="118454" y="452120"/>
                </a:moveTo>
                <a:lnTo>
                  <a:pt x="118230" y="452237"/>
                </a:lnTo>
                <a:lnTo>
                  <a:pt x="125106" y="453990"/>
                </a:lnTo>
                <a:lnTo>
                  <a:pt x="123088" y="453389"/>
                </a:lnTo>
                <a:lnTo>
                  <a:pt x="118454" y="452120"/>
                </a:lnTo>
                <a:close/>
              </a:path>
              <a:path w="1974214" h="607060">
                <a:moveTo>
                  <a:pt x="1840327" y="434339"/>
                </a:moveTo>
                <a:lnTo>
                  <a:pt x="1793635" y="434339"/>
                </a:lnTo>
                <a:lnTo>
                  <a:pt x="1799837" y="435610"/>
                </a:lnTo>
                <a:lnTo>
                  <a:pt x="1805357" y="445667"/>
                </a:lnTo>
                <a:lnTo>
                  <a:pt x="1805371" y="445930"/>
                </a:lnTo>
                <a:lnTo>
                  <a:pt x="1803844" y="451686"/>
                </a:lnTo>
                <a:lnTo>
                  <a:pt x="1805246" y="450850"/>
                </a:lnTo>
                <a:lnTo>
                  <a:pt x="1818501" y="444500"/>
                </a:lnTo>
                <a:lnTo>
                  <a:pt x="1835948" y="436880"/>
                </a:lnTo>
                <a:lnTo>
                  <a:pt x="1840327" y="434339"/>
                </a:lnTo>
                <a:close/>
              </a:path>
              <a:path w="1974214" h="607060">
                <a:moveTo>
                  <a:pt x="49470" y="445930"/>
                </a:moveTo>
                <a:lnTo>
                  <a:pt x="57549" y="449580"/>
                </a:lnTo>
                <a:lnTo>
                  <a:pt x="58013" y="449464"/>
                </a:lnTo>
                <a:lnTo>
                  <a:pt x="53228" y="447039"/>
                </a:lnTo>
                <a:lnTo>
                  <a:pt x="49470" y="445930"/>
                </a:lnTo>
                <a:close/>
              </a:path>
              <a:path w="1974214" h="607060">
                <a:moveTo>
                  <a:pt x="56055" y="430530"/>
                </a:moveTo>
                <a:lnTo>
                  <a:pt x="50950" y="431800"/>
                </a:lnTo>
                <a:lnTo>
                  <a:pt x="47030" y="440689"/>
                </a:lnTo>
                <a:lnTo>
                  <a:pt x="48887" y="445667"/>
                </a:lnTo>
                <a:lnTo>
                  <a:pt x="49470" y="445930"/>
                </a:lnTo>
                <a:lnTo>
                  <a:pt x="53228" y="447039"/>
                </a:lnTo>
                <a:lnTo>
                  <a:pt x="58013" y="449464"/>
                </a:lnTo>
                <a:lnTo>
                  <a:pt x="62667" y="448310"/>
                </a:lnTo>
                <a:lnTo>
                  <a:pt x="66648" y="439420"/>
                </a:lnTo>
                <a:lnTo>
                  <a:pt x="64783" y="434404"/>
                </a:lnTo>
                <a:lnTo>
                  <a:pt x="56055" y="430530"/>
                </a:lnTo>
                <a:close/>
              </a:path>
              <a:path w="1974214" h="607060">
                <a:moveTo>
                  <a:pt x="48887" y="445667"/>
                </a:moveTo>
                <a:lnTo>
                  <a:pt x="49470" y="445930"/>
                </a:lnTo>
                <a:lnTo>
                  <a:pt x="48887" y="445667"/>
                </a:lnTo>
                <a:close/>
              </a:path>
              <a:path w="1974214" h="607060">
                <a:moveTo>
                  <a:pt x="47591" y="425607"/>
                </a:moveTo>
                <a:lnTo>
                  <a:pt x="48307" y="430530"/>
                </a:lnTo>
                <a:lnTo>
                  <a:pt x="42645" y="438150"/>
                </a:lnTo>
                <a:lnTo>
                  <a:pt x="37955" y="439267"/>
                </a:lnTo>
                <a:lnTo>
                  <a:pt x="39659" y="440689"/>
                </a:lnTo>
                <a:lnTo>
                  <a:pt x="46302" y="444500"/>
                </a:lnTo>
                <a:lnTo>
                  <a:pt x="48887" y="445667"/>
                </a:lnTo>
                <a:lnTo>
                  <a:pt x="47030" y="440689"/>
                </a:lnTo>
                <a:lnTo>
                  <a:pt x="50950" y="431800"/>
                </a:lnTo>
                <a:lnTo>
                  <a:pt x="56055" y="430530"/>
                </a:lnTo>
                <a:lnTo>
                  <a:pt x="57464" y="430530"/>
                </a:lnTo>
                <a:lnTo>
                  <a:pt x="54538" y="429260"/>
                </a:lnTo>
                <a:lnTo>
                  <a:pt x="48902" y="426720"/>
                </a:lnTo>
                <a:lnTo>
                  <a:pt x="47591" y="425607"/>
                </a:lnTo>
                <a:close/>
              </a:path>
              <a:path w="1974214" h="607060">
                <a:moveTo>
                  <a:pt x="78726" y="439420"/>
                </a:moveTo>
                <a:lnTo>
                  <a:pt x="77603" y="439420"/>
                </a:lnTo>
                <a:lnTo>
                  <a:pt x="82112" y="440689"/>
                </a:lnTo>
                <a:lnTo>
                  <a:pt x="86885" y="442483"/>
                </a:lnTo>
                <a:lnTo>
                  <a:pt x="86645" y="441960"/>
                </a:lnTo>
                <a:lnTo>
                  <a:pt x="78726" y="439420"/>
                </a:lnTo>
                <a:close/>
              </a:path>
              <a:path w="1974214" h="607060">
                <a:moveTo>
                  <a:pt x="1839546" y="412452"/>
                </a:moveTo>
                <a:lnTo>
                  <a:pt x="1836102" y="414020"/>
                </a:lnTo>
                <a:lnTo>
                  <a:pt x="1818411" y="421639"/>
                </a:lnTo>
                <a:lnTo>
                  <a:pt x="1809606" y="426720"/>
                </a:lnTo>
                <a:lnTo>
                  <a:pt x="1795545" y="433070"/>
                </a:lnTo>
                <a:lnTo>
                  <a:pt x="1783901" y="439420"/>
                </a:lnTo>
                <a:lnTo>
                  <a:pt x="1783790" y="439836"/>
                </a:lnTo>
                <a:lnTo>
                  <a:pt x="1788769" y="436880"/>
                </a:lnTo>
                <a:lnTo>
                  <a:pt x="1793635" y="434339"/>
                </a:lnTo>
                <a:lnTo>
                  <a:pt x="1840327" y="434339"/>
                </a:lnTo>
                <a:lnTo>
                  <a:pt x="1844707" y="431800"/>
                </a:lnTo>
                <a:lnTo>
                  <a:pt x="1847916" y="430329"/>
                </a:lnTo>
                <a:lnTo>
                  <a:pt x="1842365" y="427989"/>
                </a:lnTo>
                <a:lnTo>
                  <a:pt x="1837667" y="417830"/>
                </a:lnTo>
                <a:lnTo>
                  <a:pt x="1839546" y="412452"/>
                </a:lnTo>
                <a:close/>
              </a:path>
              <a:path w="1974214" h="607060">
                <a:moveTo>
                  <a:pt x="15713" y="418804"/>
                </a:moveTo>
                <a:lnTo>
                  <a:pt x="15804" y="419231"/>
                </a:lnTo>
                <a:lnTo>
                  <a:pt x="18768" y="422910"/>
                </a:lnTo>
                <a:lnTo>
                  <a:pt x="23225" y="427989"/>
                </a:lnTo>
                <a:lnTo>
                  <a:pt x="28258" y="431800"/>
                </a:lnTo>
                <a:lnTo>
                  <a:pt x="37316" y="439420"/>
                </a:lnTo>
                <a:lnTo>
                  <a:pt x="37955" y="439267"/>
                </a:lnTo>
                <a:lnTo>
                  <a:pt x="33573" y="435610"/>
                </a:lnTo>
                <a:lnTo>
                  <a:pt x="29874" y="433070"/>
                </a:lnTo>
                <a:lnTo>
                  <a:pt x="29102" y="427989"/>
                </a:lnTo>
                <a:lnTo>
                  <a:pt x="30019" y="426720"/>
                </a:lnTo>
                <a:lnTo>
                  <a:pt x="27153" y="426720"/>
                </a:lnTo>
                <a:lnTo>
                  <a:pt x="21859" y="425450"/>
                </a:lnTo>
                <a:lnTo>
                  <a:pt x="15713" y="418804"/>
                </a:lnTo>
                <a:close/>
              </a:path>
              <a:path w="1974214" h="607060">
                <a:moveTo>
                  <a:pt x="39371" y="419231"/>
                </a:moveTo>
                <a:lnTo>
                  <a:pt x="34605" y="420370"/>
                </a:lnTo>
                <a:lnTo>
                  <a:pt x="29102" y="427989"/>
                </a:lnTo>
                <a:lnTo>
                  <a:pt x="29874" y="433070"/>
                </a:lnTo>
                <a:lnTo>
                  <a:pt x="33573" y="435610"/>
                </a:lnTo>
                <a:lnTo>
                  <a:pt x="37955" y="439267"/>
                </a:lnTo>
                <a:lnTo>
                  <a:pt x="42645" y="438150"/>
                </a:lnTo>
                <a:lnTo>
                  <a:pt x="48307" y="430530"/>
                </a:lnTo>
                <a:lnTo>
                  <a:pt x="47591" y="425607"/>
                </a:lnTo>
                <a:lnTo>
                  <a:pt x="46840" y="424970"/>
                </a:lnTo>
                <a:lnTo>
                  <a:pt x="43711" y="422910"/>
                </a:lnTo>
                <a:lnTo>
                  <a:pt x="39371" y="419231"/>
                </a:lnTo>
                <a:close/>
              </a:path>
              <a:path w="1974214" h="607060">
                <a:moveTo>
                  <a:pt x="57464" y="430530"/>
                </a:moveTo>
                <a:lnTo>
                  <a:pt x="56055" y="430530"/>
                </a:lnTo>
                <a:lnTo>
                  <a:pt x="64783" y="434404"/>
                </a:lnTo>
                <a:lnTo>
                  <a:pt x="60389" y="431800"/>
                </a:lnTo>
                <a:lnTo>
                  <a:pt x="57464" y="430530"/>
                </a:lnTo>
                <a:close/>
              </a:path>
              <a:path w="1974214" h="607060">
                <a:moveTo>
                  <a:pt x="1897053" y="407670"/>
                </a:moveTo>
                <a:lnTo>
                  <a:pt x="1850058" y="407670"/>
                </a:lnTo>
                <a:lnTo>
                  <a:pt x="1856084" y="410210"/>
                </a:lnTo>
                <a:lnTo>
                  <a:pt x="1860783" y="420370"/>
                </a:lnTo>
                <a:lnTo>
                  <a:pt x="1858565" y="425450"/>
                </a:lnTo>
                <a:lnTo>
                  <a:pt x="1847916" y="430329"/>
                </a:lnTo>
                <a:lnTo>
                  <a:pt x="1848391" y="430530"/>
                </a:lnTo>
                <a:lnTo>
                  <a:pt x="1853480" y="427989"/>
                </a:lnTo>
                <a:lnTo>
                  <a:pt x="1879653" y="416560"/>
                </a:lnTo>
                <a:lnTo>
                  <a:pt x="1888335" y="411480"/>
                </a:lnTo>
                <a:lnTo>
                  <a:pt x="1894861" y="408939"/>
                </a:lnTo>
                <a:lnTo>
                  <a:pt x="1897053" y="407670"/>
                </a:lnTo>
                <a:close/>
              </a:path>
              <a:path w="1974214" h="607060">
                <a:moveTo>
                  <a:pt x="1850058" y="407670"/>
                </a:moveTo>
                <a:lnTo>
                  <a:pt x="1839546" y="412452"/>
                </a:lnTo>
                <a:lnTo>
                  <a:pt x="1837667" y="417830"/>
                </a:lnTo>
                <a:lnTo>
                  <a:pt x="1842365" y="427989"/>
                </a:lnTo>
                <a:lnTo>
                  <a:pt x="1847916" y="430329"/>
                </a:lnTo>
                <a:lnTo>
                  <a:pt x="1858565" y="425450"/>
                </a:lnTo>
                <a:lnTo>
                  <a:pt x="1860783" y="420370"/>
                </a:lnTo>
                <a:lnTo>
                  <a:pt x="1856084" y="410210"/>
                </a:lnTo>
                <a:lnTo>
                  <a:pt x="1850058" y="407670"/>
                </a:lnTo>
                <a:close/>
              </a:path>
              <a:path w="1974214" h="607060">
                <a:moveTo>
                  <a:pt x="23013" y="400665"/>
                </a:moveTo>
                <a:lnTo>
                  <a:pt x="24917" y="403860"/>
                </a:lnTo>
                <a:lnTo>
                  <a:pt x="23604" y="408939"/>
                </a:lnTo>
                <a:lnTo>
                  <a:pt x="16556" y="413459"/>
                </a:lnTo>
                <a:lnTo>
                  <a:pt x="15955" y="414020"/>
                </a:lnTo>
                <a:lnTo>
                  <a:pt x="15713" y="418804"/>
                </a:lnTo>
                <a:lnTo>
                  <a:pt x="21859" y="425450"/>
                </a:lnTo>
                <a:lnTo>
                  <a:pt x="27153" y="426720"/>
                </a:lnTo>
                <a:lnTo>
                  <a:pt x="34034" y="420370"/>
                </a:lnTo>
                <a:lnTo>
                  <a:pt x="34319" y="415289"/>
                </a:lnTo>
                <a:lnTo>
                  <a:pt x="31175" y="411480"/>
                </a:lnTo>
                <a:lnTo>
                  <a:pt x="27940" y="407670"/>
                </a:lnTo>
                <a:lnTo>
                  <a:pt x="25015" y="403860"/>
                </a:lnTo>
                <a:lnTo>
                  <a:pt x="23013" y="400665"/>
                </a:lnTo>
                <a:close/>
              </a:path>
              <a:path w="1974214" h="607060">
                <a:moveTo>
                  <a:pt x="28052" y="407670"/>
                </a:moveTo>
                <a:lnTo>
                  <a:pt x="31175" y="411480"/>
                </a:lnTo>
                <a:lnTo>
                  <a:pt x="34319" y="415289"/>
                </a:lnTo>
                <a:lnTo>
                  <a:pt x="34034" y="420370"/>
                </a:lnTo>
                <a:lnTo>
                  <a:pt x="27153" y="426720"/>
                </a:lnTo>
                <a:lnTo>
                  <a:pt x="30019" y="426720"/>
                </a:lnTo>
                <a:lnTo>
                  <a:pt x="34605" y="420370"/>
                </a:lnTo>
                <a:lnTo>
                  <a:pt x="39371" y="419231"/>
                </a:lnTo>
                <a:lnTo>
                  <a:pt x="34938" y="415289"/>
                </a:lnTo>
                <a:lnTo>
                  <a:pt x="28052" y="407670"/>
                </a:lnTo>
                <a:close/>
              </a:path>
              <a:path w="1974214" h="607060">
                <a:moveTo>
                  <a:pt x="46840" y="424970"/>
                </a:moveTo>
                <a:lnTo>
                  <a:pt x="47591" y="425607"/>
                </a:lnTo>
                <a:lnTo>
                  <a:pt x="47568" y="425450"/>
                </a:lnTo>
                <a:lnTo>
                  <a:pt x="46840" y="424970"/>
                </a:lnTo>
                <a:close/>
              </a:path>
              <a:path w="1974214" h="607060">
                <a:moveTo>
                  <a:pt x="39921" y="419100"/>
                </a:moveTo>
                <a:lnTo>
                  <a:pt x="39371" y="419231"/>
                </a:lnTo>
                <a:lnTo>
                  <a:pt x="43711" y="422910"/>
                </a:lnTo>
                <a:lnTo>
                  <a:pt x="46840" y="424970"/>
                </a:lnTo>
                <a:lnTo>
                  <a:pt x="39921" y="419100"/>
                </a:lnTo>
                <a:close/>
              </a:path>
              <a:path w="1974214" h="607060">
                <a:moveTo>
                  <a:pt x="6640" y="405532"/>
                </a:moveTo>
                <a:lnTo>
                  <a:pt x="8216" y="408939"/>
                </a:lnTo>
                <a:lnTo>
                  <a:pt x="11234" y="414020"/>
                </a:lnTo>
                <a:lnTo>
                  <a:pt x="15713" y="418804"/>
                </a:lnTo>
                <a:lnTo>
                  <a:pt x="15955" y="414020"/>
                </a:lnTo>
                <a:lnTo>
                  <a:pt x="15681" y="414020"/>
                </a:lnTo>
                <a:lnTo>
                  <a:pt x="10564" y="412750"/>
                </a:lnTo>
                <a:lnTo>
                  <a:pt x="6640" y="405532"/>
                </a:lnTo>
                <a:close/>
              </a:path>
              <a:path w="1974214" h="607060">
                <a:moveTo>
                  <a:pt x="16691" y="395358"/>
                </a:moveTo>
                <a:lnTo>
                  <a:pt x="16009" y="396239"/>
                </a:lnTo>
                <a:lnTo>
                  <a:pt x="7512" y="398624"/>
                </a:lnTo>
                <a:lnTo>
                  <a:pt x="7188" y="398780"/>
                </a:lnTo>
                <a:lnTo>
                  <a:pt x="5867" y="403860"/>
                </a:lnTo>
                <a:lnTo>
                  <a:pt x="6640" y="405532"/>
                </a:lnTo>
                <a:lnTo>
                  <a:pt x="10564" y="412750"/>
                </a:lnTo>
                <a:lnTo>
                  <a:pt x="15681" y="414020"/>
                </a:lnTo>
                <a:lnTo>
                  <a:pt x="16556" y="413459"/>
                </a:lnTo>
                <a:lnTo>
                  <a:pt x="22756" y="407670"/>
                </a:lnTo>
                <a:lnTo>
                  <a:pt x="23932" y="407670"/>
                </a:lnTo>
                <a:lnTo>
                  <a:pt x="24917" y="403860"/>
                </a:lnTo>
                <a:lnTo>
                  <a:pt x="23013" y="400665"/>
                </a:lnTo>
                <a:lnTo>
                  <a:pt x="20241" y="396239"/>
                </a:lnTo>
                <a:lnTo>
                  <a:pt x="16691" y="395358"/>
                </a:lnTo>
                <a:close/>
              </a:path>
              <a:path w="1974214" h="607060">
                <a:moveTo>
                  <a:pt x="16556" y="413459"/>
                </a:moveTo>
                <a:lnTo>
                  <a:pt x="15681" y="414020"/>
                </a:lnTo>
                <a:lnTo>
                  <a:pt x="15955" y="414020"/>
                </a:lnTo>
                <a:lnTo>
                  <a:pt x="16556" y="413459"/>
                </a:lnTo>
                <a:close/>
              </a:path>
              <a:path w="1974214" h="607060">
                <a:moveTo>
                  <a:pt x="23932" y="407670"/>
                </a:moveTo>
                <a:lnTo>
                  <a:pt x="22756" y="407670"/>
                </a:lnTo>
                <a:lnTo>
                  <a:pt x="16556" y="413459"/>
                </a:lnTo>
                <a:lnTo>
                  <a:pt x="23604" y="408939"/>
                </a:lnTo>
                <a:lnTo>
                  <a:pt x="23932" y="407670"/>
                </a:lnTo>
                <a:close/>
              </a:path>
              <a:path w="1974214" h="607060">
                <a:moveTo>
                  <a:pt x="1902551" y="381000"/>
                </a:moveTo>
                <a:lnTo>
                  <a:pt x="1891792" y="387350"/>
                </a:lnTo>
                <a:lnTo>
                  <a:pt x="1885616" y="391160"/>
                </a:lnTo>
                <a:lnTo>
                  <a:pt x="1879504" y="393700"/>
                </a:lnTo>
                <a:lnTo>
                  <a:pt x="1853630" y="405130"/>
                </a:lnTo>
                <a:lnTo>
                  <a:pt x="1839886" y="411480"/>
                </a:lnTo>
                <a:lnTo>
                  <a:pt x="1839546" y="412452"/>
                </a:lnTo>
                <a:lnTo>
                  <a:pt x="1850058" y="407670"/>
                </a:lnTo>
                <a:lnTo>
                  <a:pt x="1897053" y="407670"/>
                </a:lnTo>
                <a:lnTo>
                  <a:pt x="1902036" y="404789"/>
                </a:lnTo>
                <a:lnTo>
                  <a:pt x="1896681" y="402589"/>
                </a:lnTo>
                <a:lnTo>
                  <a:pt x="1891141" y="393700"/>
                </a:lnTo>
                <a:lnTo>
                  <a:pt x="1892835" y="387350"/>
                </a:lnTo>
                <a:lnTo>
                  <a:pt x="1902948" y="381163"/>
                </a:lnTo>
                <a:lnTo>
                  <a:pt x="1902551" y="381000"/>
                </a:lnTo>
                <a:close/>
              </a:path>
              <a:path w="1974214" h="607060">
                <a:moveTo>
                  <a:pt x="1677" y="391160"/>
                </a:moveTo>
                <a:lnTo>
                  <a:pt x="2878" y="397510"/>
                </a:lnTo>
                <a:lnTo>
                  <a:pt x="5040" y="402589"/>
                </a:lnTo>
                <a:lnTo>
                  <a:pt x="6640" y="405532"/>
                </a:lnTo>
                <a:lnTo>
                  <a:pt x="5867" y="403860"/>
                </a:lnTo>
                <a:lnTo>
                  <a:pt x="7188" y="398780"/>
                </a:lnTo>
                <a:lnTo>
                  <a:pt x="6958" y="398780"/>
                </a:lnTo>
                <a:lnTo>
                  <a:pt x="2567" y="394970"/>
                </a:lnTo>
                <a:lnTo>
                  <a:pt x="1677" y="391160"/>
                </a:lnTo>
                <a:close/>
              </a:path>
              <a:path w="1974214" h="607060">
                <a:moveTo>
                  <a:pt x="1906680" y="402145"/>
                </a:moveTo>
                <a:lnTo>
                  <a:pt x="1902036" y="404789"/>
                </a:lnTo>
                <a:lnTo>
                  <a:pt x="1902864" y="405130"/>
                </a:lnTo>
                <a:lnTo>
                  <a:pt x="1906680" y="402145"/>
                </a:lnTo>
                <a:close/>
              </a:path>
              <a:path w="1974214" h="607060">
                <a:moveTo>
                  <a:pt x="1902948" y="381163"/>
                </a:moveTo>
                <a:lnTo>
                  <a:pt x="1892835" y="387350"/>
                </a:lnTo>
                <a:lnTo>
                  <a:pt x="1891141" y="393700"/>
                </a:lnTo>
                <a:lnTo>
                  <a:pt x="1896681" y="402589"/>
                </a:lnTo>
                <a:lnTo>
                  <a:pt x="1902036" y="404789"/>
                </a:lnTo>
                <a:lnTo>
                  <a:pt x="1906680" y="402145"/>
                </a:lnTo>
                <a:lnTo>
                  <a:pt x="1907736" y="401320"/>
                </a:lnTo>
                <a:lnTo>
                  <a:pt x="1909028" y="400809"/>
                </a:lnTo>
                <a:lnTo>
                  <a:pt x="1912592" y="398780"/>
                </a:lnTo>
                <a:lnTo>
                  <a:pt x="1914279" y="392430"/>
                </a:lnTo>
                <a:lnTo>
                  <a:pt x="1909228" y="384338"/>
                </a:lnTo>
                <a:lnTo>
                  <a:pt x="1908601" y="383539"/>
                </a:lnTo>
                <a:lnTo>
                  <a:pt x="1902948" y="381163"/>
                </a:lnTo>
                <a:close/>
              </a:path>
              <a:path w="1974214" h="607060">
                <a:moveTo>
                  <a:pt x="1909028" y="400809"/>
                </a:moveTo>
                <a:lnTo>
                  <a:pt x="1907736" y="401320"/>
                </a:lnTo>
                <a:lnTo>
                  <a:pt x="1906680" y="402145"/>
                </a:lnTo>
                <a:lnTo>
                  <a:pt x="1909028" y="400809"/>
                </a:lnTo>
                <a:close/>
              </a:path>
              <a:path w="1974214" h="607060">
                <a:moveTo>
                  <a:pt x="1909228" y="384338"/>
                </a:moveTo>
                <a:lnTo>
                  <a:pt x="1914279" y="392430"/>
                </a:lnTo>
                <a:lnTo>
                  <a:pt x="1912592" y="398780"/>
                </a:lnTo>
                <a:lnTo>
                  <a:pt x="1909028" y="400809"/>
                </a:lnTo>
                <a:lnTo>
                  <a:pt x="1914161" y="398780"/>
                </a:lnTo>
                <a:lnTo>
                  <a:pt x="1920813" y="393475"/>
                </a:lnTo>
                <a:lnTo>
                  <a:pt x="1915578" y="392430"/>
                </a:lnTo>
                <a:lnTo>
                  <a:pt x="1909228" y="384338"/>
                </a:lnTo>
                <a:close/>
              </a:path>
              <a:path w="1974214" h="607060">
                <a:moveTo>
                  <a:pt x="18920" y="392476"/>
                </a:moveTo>
                <a:lnTo>
                  <a:pt x="16691" y="395358"/>
                </a:lnTo>
                <a:lnTo>
                  <a:pt x="20241" y="396239"/>
                </a:lnTo>
                <a:lnTo>
                  <a:pt x="23013" y="400665"/>
                </a:lnTo>
                <a:lnTo>
                  <a:pt x="20377" y="396239"/>
                </a:lnTo>
                <a:lnTo>
                  <a:pt x="18920" y="392476"/>
                </a:lnTo>
                <a:close/>
              </a:path>
              <a:path w="1974214" h="607060">
                <a:moveTo>
                  <a:pt x="12785" y="379730"/>
                </a:moveTo>
                <a:lnTo>
                  <a:pt x="3733" y="382270"/>
                </a:lnTo>
                <a:lnTo>
                  <a:pt x="971" y="385841"/>
                </a:lnTo>
                <a:lnTo>
                  <a:pt x="1677" y="391160"/>
                </a:lnTo>
                <a:lnTo>
                  <a:pt x="2567" y="394970"/>
                </a:lnTo>
                <a:lnTo>
                  <a:pt x="6958" y="398780"/>
                </a:lnTo>
                <a:lnTo>
                  <a:pt x="7512" y="398624"/>
                </a:lnTo>
                <a:lnTo>
                  <a:pt x="15127" y="394970"/>
                </a:lnTo>
                <a:lnTo>
                  <a:pt x="16991" y="394970"/>
                </a:lnTo>
                <a:lnTo>
                  <a:pt x="18920" y="392476"/>
                </a:lnTo>
                <a:lnTo>
                  <a:pt x="17175" y="383539"/>
                </a:lnTo>
                <a:lnTo>
                  <a:pt x="12785" y="379730"/>
                </a:lnTo>
                <a:close/>
              </a:path>
              <a:path w="1974214" h="607060">
                <a:moveTo>
                  <a:pt x="7512" y="398624"/>
                </a:moveTo>
                <a:lnTo>
                  <a:pt x="6958" y="398780"/>
                </a:lnTo>
                <a:lnTo>
                  <a:pt x="7188" y="398780"/>
                </a:lnTo>
                <a:lnTo>
                  <a:pt x="7512" y="398624"/>
                </a:lnTo>
                <a:close/>
              </a:path>
              <a:path w="1974214" h="607060">
                <a:moveTo>
                  <a:pt x="15127" y="394970"/>
                </a:moveTo>
                <a:lnTo>
                  <a:pt x="7512" y="398624"/>
                </a:lnTo>
                <a:lnTo>
                  <a:pt x="16009" y="396239"/>
                </a:lnTo>
                <a:lnTo>
                  <a:pt x="16691" y="395358"/>
                </a:lnTo>
                <a:lnTo>
                  <a:pt x="15127" y="394970"/>
                </a:lnTo>
                <a:close/>
              </a:path>
              <a:path w="1974214" h="607060">
                <a:moveTo>
                  <a:pt x="16991" y="394970"/>
                </a:moveTo>
                <a:lnTo>
                  <a:pt x="15127" y="394970"/>
                </a:lnTo>
                <a:lnTo>
                  <a:pt x="16691" y="395358"/>
                </a:lnTo>
                <a:lnTo>
                  <a:pt x="16991" y="394970"/>
                </a:lnTo>
                <a:close/>
              </a:path>
              <a:path w="1974214" h="607060">
                <a:moveTo>
                  <a:pt x="1924491" y="370839"/>
                </a:moveTo>
                <a:lnTo>
                  <a:pt x="1931409" y="379730"/>
                </a:lnTo>
                <a:lnTo>
                  <a:pt x="1930685" y="386080"/>
                </a:lnTo>
                <a:lnTo>
                  <a:pt x="1920813" y="393475"/>
                </a:lnTo>
                <a:lnTo>
                  <a:pt x="1921940" y="393700"/>
                </a:lnTo>
                <a:lnTo>
                  <a:pt x="1926310" y="389889"/>
                </a:lnTo>
                <a:lnTo>
                  <a:pt x="1932581" y="384810"/>
                </a:lnTo>
                <a:lnTo>
                  <a:pt x="1939054" y="377189"/>
                </a:lnTo>
                <a:lnTo>
                  <a:pt x="1933111" y="377189"/>
                </a:lnTo>
                <a:lnTo>
                  <a:pt x="1924491" y="370839"/>
                </a:lnTo>
                <a:close/>
              </a:path>
              <a:path w="1974214" h="607060">
                <a:moveTo>
                  <a:pt x="1924441" y="370839"/>
                </a:moveTo>
                <a:lnTo>
                  <a:pt x="1918071" y="370839"/>
                </a:lnTo>
                <a:lnTo>
                  <a:pt x="1912706" y="374479"/>
                </a:lnTo>
                <a:lnTo>
                  <a:pt x="1909313" y="377189"/>
                </a:lnTo>
                <a:lnTo>
                  <a:pt x="1908743" y="382270"/>
                </a:lnTo>
                <a:lnTo>
                  <a:pt x="1908729" y="383539"/>
                </a:lnTo>
                <a:lnTo>
                  <a:pt x="1909228" y="384338"/>
                </a:lnTo>
                <a:lnTo>
                  <a:pt x="1915578" y="392430"/>
                </a:lnTo>
                <a:lnTo>
                  <a:pt x="1920813" y="393475"/>
                </a:lnTo>
                <a:lnTo>
                  <a:pt x="1930685" y="386080"/>
                </a:lnTo>
                <a:lnTo>
                  <a:pt x="1931409" y="379730"/>
                </a:lnTo>
                <a:lnTo>
                  <a:pt x="1924441" y="370839"/>
                </a:lnTo>
                <a:close/>
              </a:path>
              <a:path w="1974214" h="607060">
                <a:moveTo>
                  <a:pt x="16521" y="379730"/>
                </a:moveTo>
                <a:lnTo>
                  <a:pt x="12785" y="379730"/>
                </a:lnTo>
                <a:lnTo>
                  <a:pt x="17175" y="383539"/>
                </a:lnTo>
                <a:lnTo>
                  <a:pt x="18920" y="392476"/>
                </a:lnTo>
                <a:lnTo>
                  <a:pt x="16521" y="379730"/>
                </a:lnTo>
                <a:close/>
              </a:path>
              <a:path w="1974214" h="607060">
                <a:moveTo>
                  <a:pt x="971" y="385841"/>
                </a:moveTo>
                <a:lnTo>
                  <a:pt x="787" y="386080"/>
                </a:lnTo>
                <a:lnTo>
                  <a:pt x="1677" y="391160"/>
                </a:lnTo>
                <a:lnTo>
                  <a:pt x="971" y="385841"/>
                </a:lnTo>
                <a:close/>
              </a:path>
              <a:path w="1974214" h="607060">
                <a:moveTo>
                  <a:pt x="0" y="368318"/>
                </a:moveTo>
                <a:lnTo>
                  <a:pt x="87" y="374238"/>
                </a:lnTo>
                <a:lnTo>
                  <a:pt x="164" y="377189"/>
                </a:lnTo>
                <a:lnTo>
                  <a:pt x="662" y="383489"/>
                </a:lnTo>
                <a:lnTo>
                  <a:pt x="971" y="385841"/>
                </a:lnTo>
                <a:lnTo>
                  <a:pt x="3733" y="382270"/>
                </a:lnTo>
                <a:lnTo>
                  <a:pt x="12785" y="379730"/>
                </a:lnTo>
                <a:lnTo>
                  <a:pt x="16521" y="379730"/>
                </a:lnTo>
                <a:lnTo>
                  <a:pt x="16708" y="372110"/>
                </a:lnTo>
                <a:lnTo>
                  <a:pt x="3721" y="372110"/>
                </a:lnTo>
                <a:lnTo>
                  <a:pt x="0" y="368318"/>
                </a:lnTo>
                <a:close/>
              </a:path>
              <a:path w="1974214" h="607060">
                <a:moveTo>
                  <a:pt x="1908606" y="383489"/>
                </a:moveTo>
                <a:lnTo>
                  <a:pt x="1909228" y="384338"/>
                </a:lnTo>
                <a:lnTo>
                  <a:pt x="1908729" y="383539"/>
                </a:lnTo>
                <a:close/>
              </a:path>
              <a:path w="1974214" h="607060">
                <a:moveTo>
                  <a:pt x="1912706" y="374479"/>
                </a:moveTo>
                <a:lnTo>
                  <a:pt x="1908710" y="377189"/>
                </a:lnTo>
                <a:lnTo>
                  <a:pt x="1903215" y="381000"/>
                </a:lnTo>
                <a:lnTo>
                  <a:pt x="1902948" y="381163"/>
                </a:lnTo>
                <a:lnTo>
                  <a:pt x="1908606" y="383489"/>
                </a:lnTo>
                <a:lnTo>
                  <a:pt x="1909313" y="377189"/>
                </a:lnTo>
                <a:lnTo>
                  <a:pt x="1912706" y="374479"/>
                </a:lnTo>
                <a:close/>
              </a:path>
              <a:path w="1974214" h="607060">
                <a:moveTo>
                  <a:pt x="1937422" y="354330"/>
                </a:moveTo>
                <a:lnTo>
                  <a:pt x="1931034" y="355600"/>
                </a:lnTo>
                <a:lnTo>
                  <a:pt x="1923932" y="363719"/>
                </a:lnTo>
                <a:lnTo>
                  <a:pt x="1924491" y="370839"/>
                </a:lnTo>
                <a:lnTo>
                  <a:pt x="1933111" y="377189"/>
                </a:lnTo>
                <a:lnTo>
                  <a:pt x="1939054" y="377189"/>
                </a:lnTo>
                <a:lnTo>
                  <a:pt x="1941573" y="374238"/>
                </a:lnTo>
                <a:lnTo>
                  <a:pt x="1943069" y="372110"/>
                </a:lnTo>
                <a:lnTo>
                  <a:pt x="1946423" y="368300"/>
                </a:lnTo>
                <a:lnTo>
                  <a:pt x="1946520" y="367030"/>
                </a:lnTo>
                <a:lnTo>
                  <a:pt x="1946040" y="361950"/>
                </a:lnTo>
                <a:lnTo>
                  <a:pt x="1937422" y="354330"/>
                </a:lnTo>
                <a:close/>
              </a:path>
              <a:path w="1974214" h="607060">
                <a:moveTo>
                  <a:pt x="1941573" y="374238"/>
                </a:moveTo>
                <a:lnTo>
                  <a:pt x="1939054" y="377189"/>
                </a:lnTo>
                <a:lnTo>
                  <a:pt x="1939499" y="377189"/>
                </a:lnTo>
                <a:lnTo>
                  <a:pt x="1941573" y="374238"/>
                </a:lnTo>
                <a:close/>
              </a:path>
              <a:path w="1974214" h="607060">
                <a:moveTo>
                  <a:pt x="1923932" y="363719"/>
                </a:moveTo>
                <a:lnTo>
                  <a:pt x="1918851" y="369570"/>
                </a:lnTo>
                <a:lnTo>
                  <a:pt x="1912706" y="374479"/>
                </a:lnTo>
                <a:lnTo>
                  <a:pt x="1918071" y="370839"/>
                </a:lnTo>
                <a:lnTo>
                  <a:pt x="1924491" y="370839"/>
                </a:lnTo>
                <a:lnTo>
                  <a:pt x="1923932" y="363719"/>
                </a:lnTo>
                <a:close/>
              </a:path>
              <a:path w="1974214" h="607060">
                <a:moveTo>
                  <a:pt x="1946619" y="368077"/>
                </a:moveTo>
                <a:lnTo>
                  <a:pt x="1943069" y="372110"/>
                </a:lnTo>
                <a:lnTo>
                  <a:pt x="1941573" y="374238"/>
                </a:lnTo>
                <a:lnTo>
                  <a:pt x="1946624" y="368318"/>
                </a:lnTo>
                <a:lnTo>
                  <a:pt x="1946619" y="368077"/>
                </a:lnTo>
                <a:close/>
              </a:path>
              <a:path w="1974214" h="607060">
                <a:moveTo>
                  <a:pt x="13084" y="355600"/>
                </a:moveTo>
                <a:lnTo>
                  <a:pt x="3822" y="355600"/>
                </a:lnTo>
                <a:lnTo>
                  <a:pt x="84" y="359363"/>
                </a:lnTo>
                <a:lnTo>
                  <a:pt x="0" y="368318"/>
                </a:lnTo>
                <a:lnTo>
                  <a:pt x="3721" y="372110"/>
                </a:lnTo>
                <a:lnTo>
                  <a:pt x="12970" y="372110"/>
                </a:lnTo>
                <a:lnTo>
                  <a:pt x="16717" y="368318"/>
                </a:lnTo>
                <a:lnTo>
                  <a:pt x="16763" y="359363"/>
                </a:lnTo>
                <a:lnTo>
                  <a:pt x="13084" y="355600"/>
                </a:lnTo>
                <a:close/>
              </a:path>
              <a:path w="1974214" h="607060">
                <a:moveTo>
                  <a:pt x="16781" y="362808"/>
                </a:moveTo>
                <a:lnTo>
                  <a:pt x="16717" y="368318"/>
                </a:lnTo>
                <a:lnTo>
                  <a:pt x="12970" y="372110"/>
                </a:lnTo>
                <a:lnTo>
                  <a:pt x="16708" y="372110"/>
                </a:lnTo>
                <a:lnTo>
                  <a:pt x="16781" y="362808"/>
                </a:lnTo>
                <a:close/>
              </a:path>
              <a:path w="1974214" h="607060">
                <a:moveTo>
                  <a:pt x="1947970" y="354330"/>
                </a:moveTo>
                <a:lnTo>
                  <a:pt x="1937422" y="354330"/>
                </a:lnTo>
                <a:lnTo>
                  <a:pt x="1946040" y="361950"/>
                </a:lnTo>
                <a:lnTo>
                  <a:pt x="1946619" y="368077"/>
                </a:lnTo>
                <a:lnTo>
                  <a:pt x="1947541" y="367030"/>
                </a:lnTo>
                <a:lnTo>
                  <a:pt x="1951744" y="360680"/>
                </a:lnTo>
                <a:lnTo>
                  <a:pt x="1954873" y="355600"/>
                </a:lnTo>
                <a:lnTo>
                  <a:pt x="1950419" y="355600"/>
                </a:lnTo>
                <a:lnTo>
                  <a:pt x="1947970" y="354330"/>
                </a:lnTo>
                <a:close/>
              </a:path>
              <a:path w="1974214" h="607060">
                <a:moveTo>
                  <a:pt x="1938827" y="344197"/>
                </a:moveTo>
                <a:lnTo>
                  <a:pt x="1937509" y="346710"/>
                </a:lnTo>
                <a:lnTo>
                  <a:pt x="1932678" y="353161"/>
                </a:lnTo>
                <a:lnTo>
                  <a:pt x="1923893" y="363220"/>
                </a:lnTo>
                <a:lnTo>
                  <a:pt x="1923932" y="363719"/>
                </a:lnTo>
                <a:lnTo>
                  <a:pt x="1931034" y="355600"/>
                </a:lnTo>
                <a:lnTo>
                  <a:pt x="1937422" y="354330"/>
                </a:lnTo>
                <a:lnTo>
                  <a:pt x="1947970" y="354330"/>
                </a:lnTo>
                <a:lnTo>
                  <a:pt x="1940620" y="350520"/>
                </a:lnTo>
                <a:lnTo>
                  <a:pt x="1938827" y="344197"/>
                </a:lnTo>
                <a:close/>
              </a:path>
              <a:path w="1974214" h="607060">
                <a:moveTo>
                  <a:pt x="16957" y="355600"/>
                </a:moveTo>
                <a:lnTo>
                  <a:pt x="13084" y="355600"/>
                </a:lnTo>
                <a:lnTo>
                  <a:pt x="16763" y="359363"/>
                </a:lnTo>
                <a:lnTo>
                  <a:pt x="16781" y="362808"/>
                </a:lnTo>
                <a:lnTo>
                  <a:pt x="16957" y="355600"/>
                </a:lnTo>
                <a:close/>
              </a:path>
              <a:path w="1974214" h="607060">
                <a:moveTo>
                  <a:pt x="1949" y="329064"/>
                </a:moveTo>
                <a:lnTo>
                  <a:pt x="1408" y="334010"/>
                </a:lnTo>
                <a:lnTo>
                  <a:pt x="679" y="344042"/>
                </a:lnTo>
                <a:lnTo>
                  <a:pt x="192" y="354330"/>
                </a:lnTo>
                <a:lnTo>
                  <a:pt x="84" y="359363"/>
                </a:lnTo>
                <a:lnTo>
                  <a:pt x="3822" y="355600"/>
                </a:lnTo>
                <a:lnTo>
                  <a:pt x="16957" y="355600"/>
                </a:lnTo>
                <a:lnTo>
                  <a:pt x="17057" y="353060"/>
                </a:lnTo>
                <a:lnTo>
                  <a:pt x="17474" y="345439"/>
                </a:lnTo>
                <a:lnTo>
                  <a:pt x="18204" y="335280"/>
                </a:lnTo>
                <a:lnTo>
                  <a:pt x="14452" y="335280"/>
                </a:lnTo>
                <a:lnTo>
                  <a:pt x="5194" y="334010"/>
                </a:lnTo>
                <a:lnTo>
                  <a:pt x="1949" y="329064"/>
                </a:lnTo>
                <a:close/>
              </a:path>
              <a:path w="1974214" h="607060">
                <a:moveTo>
                  <a:pt x="1950296" y="332739"/>
                </a:moveTo>
                <a:lnTo>
                  <a:pt x="1944172" y="334010"/>
                </a:lnTo>
                <a:lnTo>
                  <a:pt x="1938827" y="344197"/>
                </a:lnTo>
                <a:lnTo>
                  <a:pt x="1940620" y="350520"/>
                </a:lnTo>
                <a:lnTo>
                  <a:pt x="1950419" y="355600"/>
                </a:lnTo>
                <a:lnTo>
                  <a:pt x="1956319" y="353161"/>
                </a:lnTo>
                <a:lnTo>
                  <a:pt x="1959259" y="347980"/>
                </a:lnTo>
                <a:lnTo>
                  <a:pt x="1961885" y="344042"/>
                </a:lnTo>
                <a:lnTo>
                  <a:pt x="1960103" y="337820"/>
                </a:lnTo>
                <a:lnTo>
                  <a:pt x="1950296" y="332739"/>
                </a:lnTo>
                <a:close/>
              </a:path>
              <a:path w="1974214" h="607060">
                <a:moveTo>
                  <a:pt x="1956319" y="353161"/>
                </a:moveTo>
                <a:lnTo>
                  <a:pt x="1950419" y="355600"/>
                </a:lnTo>
                <a:lnTo>
                  <a:pt x="1954873" y="355600"/>
                </a:lnTo>
                <a:lnTo>
                  <a:pt x="1955656" y="354330"/>
                </a:lnTo>
                <a:lnTo>
                  <a:pt x="1956319" y="353161"/>
                </a:lnTo>
                <a:close/>
              </a:path>
              <a:path w="1974214" h="607060">
                <a:moveTo>
                  <a:pt x="1959259" y="347980"/>
                </a:moveTo>
                <a:lnTo>
                  <a:pt x="1956319" y="353161"/>
                </a:lnTo>
                <a:lnTo>
                  <a:pt x="1956564" y="353060"/>
                </a:lnTo>
                <a:lnTo>
                  <a:pt x="1959259" y="347980"/>
                </a:lnTo>
                <a:close/>
              </a:path>
              <a:path w="1974214" h="607060">
                <a:moveTo>
                  <a:pt x="1961885" y="344042"/>
                </a:moveTo>
                <a:lnTo>
                  <a:pt x="1959259" y="347980"/>
                </a:lnTo>
                <a:lnTo>
                  <a:pt x="1961903" y="344197"/>
                </a:lnTo>
                <a:lnTo>
                  <a:pt x="1961885" y="344042"/>
                </a:lnTo>
                <a:close/>
              </a:path>
              <a:path w="1974214" h="607060">
                <a:moveTo>
                  <a:pt x="1951392" y="318406"/>
                </a:moveTo>
                <a:lnTo>
                  <a:pt x="1947503" y="327660"/>
                </a:lnTo>
                <a:lnTo>
                  <a:pt x="1938886" y="344042"/>
                </a:lnTo>
                <a:lnTo>
                  <a:pt x="1938827" y="344197"/>
                </a:lnTo>
                <a:lnTo>
                  <a:pt x="1944172" y="334010"/>
                </a:lnTo>
                <a:lnTo>
                  <a:pt x="1950296" y="332739"/>
                </a:lnTo>
                <a:lnTo>
                  <a:pt x="1947750" y="327660"/>
                </a:lnTo>
                <a:lnTo>
                  <a:pt x="1951392" y="318406"/>
                </a:lnTo>
                <a:close/>
              </a:path>
              <a:path w="1974214" h="607060">
                <a:moveTo>
                  <a:pt x="1950305" y="332739"/>
                </a:moveTo>
                <a:lnTo>
                  <a:pt x="1960103" y="337820"/>
                </a:lnTo>
                <a:lnTo>
                  <a:pt x="1961885" y="344042"/>
                </a:lnTo>
                <a:lnTo>
                  <a:pt x="1962647" y="342900"/>
                </a:lnTo>
                <a:lnTo>
                  <a:pt x="1965346" y="337820"/>
                </a:lnTo>
                <a:lnTo>
                  <a:pt x="1960650" y="337820"/>
                </a:lnTo>
                <a:lnTo>
                  <a:pt x="1950305" y="332739"/>
                </a:lnTo>
                <a:close/>
              </a:path>
              <a:path w="1974214" h="607060">
                <a:moveTo>
                  <a:pt x="1955882" y="315689"/>
                </a:moveTo>
                <a:lnTo>
                  <a:pt x="1951773" y="317500"/>
                </a:lnTo>
                <a:lnTo>
                  <a:pt x="1951392" y="318406"/>
                </a:lnTo>
                <a:lnTo>
                  <a:pt x="1947750" y="327660"/>
                </a:lnTo>
                <a:lnTo>
                  <a:pt x="1950305" y="332739"/>
                </a:lnTo>
                <a:lnTo>
                  <a:pt x="1960650" y="337820"/>
                </a:lnTo>
                <a:lnTo>
                  <a:pt x="1966480" y="334010"/>
                </a:lnTo>
                <a:lnTo>
                  <a:pt x="1969792" y="325864"/>
                </a:lnTo>
                <a:lnTo>
                  <a:pt x="1970503" y="323850"/>
                </a:lnTo>
                <a:lnTo>
                  <a:pt x="1967884" y="318770"/>
                </a:lnTo>
                <a:lnTo>
                  <a:pt x="1963129" y="317019"/>
                </a:lnTo>
                <a:lnTo>
                  <a:pt x="1956312" y="316230"/>
                </a:lnTo>
                <a:lnTo>
                  <a:pt x="1955882" y="315689"/>
                </a:lnTo>
                <a:close/>
              </a:path>
              <a:path w="1974214" h="607060">
                <a:moveTo>
                  <a:pt x="1969792" y="325864"/>
                </a:moveTo>
                <a:lnTo>
                  <a:pt x="1966480" y="334010"/>
                </a:lnTo>
                <a:lnTo>
                  <a:pt x="1960650" y="337820"/>
                </a:lnTo>
                <a:lnTo>
                  <a:pt x="1965346" y="337820"/>
                </a:lnTo>
                <a:lnTo>
                  <a:pt x="1966021" y="336550"/>
                </a:lnTo>
                <a:lnTo>
                  <a:pt x="1969792" y="325864"/>
                </a:lnTo>
                <a:close/>
              </a:path>
              <a:path w="1974214" h="607060">
                <a:moveTo>
                  <a:pt x="7097" y="316230"/>
                </a:moveTo>
                <a:lnTo>
                  <a:pt x="2917" y="320039"/>
                </a:lnTo>
                <a:lnTo>
                  <a:pt x="1949" y="329064"/>
                </a:lnTo>
                <a:lnTo>
                  <a:pt x="5194" y="334010"/>
                </a:lnTo>
                <a:lnTo>
                  <a:pt x="14452" y="335280"/>
                </a:lnTo>
                <a:lnTo>
                  <a:pt x="18611" y="331470"/>
                </a:lnTo>
                <a:lnTo>
                  <a:pt x="19224" y="325864"/>
                </a:lnTo>
                <a:lnTo>
                  <a:pt x="19666" y="322552"/>
                </a:lnTo>
                <a:lnTo>
                  <a:pt x="16359" y="317500"/>
                </a:lnTo>
                <a:lnTo>
                  <a:pt x="7097" y="316230"/>
                </a:lnTo>
                <a:close/>
              </a:path>
              <a:path w="1974214" h="607060">
                <a:moveTo>
                  <a:pt x="18610" y="331483"/>
                </a:moveTo>
                <a:lnTo>
                  <a:pt x="14452" y="335280"/>
                </a:lnTo>
                <a:lnTo>
                  <a:pt x="18204" y="335280"/>
                </a:lnTo>
                <a:lnTo>
                  <a:pt x="18610" y="331483"/>
                </a:lnTo>
                <a:close/>
              </a:path>
              <a:path w="1974214" h="607060">
                <a:moveTo>
                  <a:pt x="19154" y="326389"/>
                </a:moveTo>
                <a:lnTo>
                  <a:pt x="18610" y="331483"/>
                </a:lnTo>
                <a:lnTo>
                  <a:pt x="19154" y="326389"/>
                </a:lnTo>
                <a:close/>
              </a:path>
              <a:path w="1974214" h="607060">
                <a:moveTo>
                  <a:pt x="2381" y="325120"/>
                </a:moveTo>
                <a:lnTo>
                  <a:pt x="2034" y="327660"/>
                </a:lnTo>
                <a:lnTo>
                  <a:pt x="1949" y="329064"/>
                </a:lnTo>
                <a:lnTo>
                  <a:pt x="2381" y="325120"/>
                </a:lnTo>
                <a:close/>
              </a:path>
              <a:path w="1974214" h="607060">
                <a:moveTo>
                  <a:pt x="19666" y="322552"/>
                </a:moveTo>
                <a:lnTo>
                  <a:pt x="19154" y="326389"/>
                </a:lnTo>
                <a:lnTo>
                  <a:pt x="19684" y="322580"/>
                </a:lnTo>
                <a:close/>
              </a:path>
              <a:path w="1974214" h="607060">
                <a:moveTo>
                  <a:pt x="1963129" y="317019"/>
                </a:moveTo>
                <a:lnTo>
                  <a:pt x="1967884" y="318770"/>
                </a:lnTo>
                <a:lnTo>
                  <a:pt x="1970503" y="323850"/>
                </a:lnTo>
                <a:lnTo>
                  <a:pt x="1969792" y="325864"/>
                </a:lnTo>
                <a:lnTo>
                  <a:pt x="1971139" y="322552"/>
                </a:lnTo>
                <a:lnTo>
                  <a:pt x="1971732" y="317500"/>
                </a:lnTo>
                <a:lnTo>
                  <a:pt x="1967285" y="317500"/>
                </a:lnTo>
                <a:lnTo>
                  <a:pt x="1963129" y="317019"/>
                </a:lnTo>
                <a:close/>
              </a:path>
              <a:path w="1974214" h="607060">
                <a:moveTo>
                  <a:pt x="20510" y="316230"/>
                </a:moveTo>
                <a:lnTo>
                  <a:pt x="7097" y="316230"/>
                </a:lnTo>
                <a:lnTo>
                  <a:pt x="16359" y="317500"/>
                </a:lnTo>
                <a:lnTo>
                  <a:pt x="19666" y="322552"/>
                </a:lnTo>
                <a:lnTo>
                  <a:pt x="20510" y="316230"/>
                </a:lnTo>
                <a:close/>
              </a:path>
              <a:path w="1974214" h="607060">
                <a:moveTo>
                  <a:pt x="6836" y="297643"/>
                </a:moveTo>
                <a:lnTo>
                  <a:pt x="5952" y="300989"/>
                </a:lnTo>
                <a:lnTo>
                  <a:pt x="4458" y="308610"/>
                </a:lnTo>
                <a:lnTo>
                  <a:pt x="3319" y="316230"/>
                </a:lnTo>
                <a:lnTo>
                  <a:pt x="2918" y="320035"/>
                </a:lnTo>
                <a:lnTo>
                  <a:pt x="7097" y="316230"/>
                </a:lnTo>
                <a:lnTo>
                  <a:pt x="20510" y="316230"/>
                </a:lnTo>
                <a:lnTo>
                  <a:pt x="21019" y="312420"/>
                </a:lnTo>
                <a:lnTo>
                  <a:pt x="22352" y="304800"/>
                </a:lnTo>
                <a:lnTo>
                  <a:pt x="18082" y="304800"/>
                </a:lnTo>
                <a:lnTo>
                  <a:pt x="9136" y="302260"/>
                </a:lnTo>
                <a:lnTo>
                  <a:pt x="6836" y="297643"/>
                </a:lnTo>
                <a:close/>
              </a:path>
              <a:path w="1974214" h="607060">
                <a:moveTo>
                  <a:pt x="1952330" y="311220"/>
                </a:moveTo>
                <a:lnTo>
                  <a:pt x="1951749" y="317500"/>
                </a:lnTo>
                <a:lnTo>
                  <a:pt x="1951392" y="318406"/>
                </a:lnTo>
                <a:lnTo>
                  <a:pt x="1951773" y="317500"/>
                </a:lnTo>
                <a:lnTo>
                  <a:pt x="1955882" y="315689"/>
                </a:lnTo>
                <a:lnTo>
                  <a:pt x="1952330" y="311220"/>
                </a:lnTo>
                <a:close/>
              </a:path>
              <a:path w="1974214" h="607060">
                <a:moveTo>
                  <a:pt x="1970522" y="314960"/>
                </a:moveTo>
                <a:lnTo>
                  <a:pt x="1957538" y="314960"/>
                </a:lnTo>
                <a:lnTo>
                  <a:pt x="1963129" y="317019"/>
                </a:lnTo>
                <a:lnTo>
                  <a:pt x="1967285" y="317500"/>
                </a:lnTo>
                <a:lnTo>
                  <a:pt x="1970522" y="314960"/>
                </a:lnTo>
                <a:close/>
              </a:path>
              <a:path w="1974214" h="607060">
                <a:moveTo>
                  <a:pt x="1972139" y="313690"/>
                </a:moveTo>
                <a:lnTo>
                  <a:pt x="1967285" y="317500"/>
                </a:lnTo>
                <a:lnTo>
                  <a:pt x="1971732" y="317500"/>
                </a:lnTo>
                <a:lnTo>
                  <a:pt x="1972031" y="314960"/>
                </a:lnTo>
                <a:lnTo>
                  <a:pt x="1972139" y="313690"/>
                </a:lnTo>
                <a:close/>
              </a:path>
              <a:path w="1974214" h="607060">
                <a:moveTo>
                  <a:pt x="1957538" y="314960"/>
                </a:moveTo>
                <a:lnTo>
                  <a:pt x="1955882" y="315689"/>
                </a:lnTo>
                <a:lnTo>
                  <a:pt x="1956312" y="316230"/>
                </a:lnTo>
                <a:lnTo>
                  <a:pt x="1963129" y="317019"/>
                </a:lnTo>
                <a:lnTo>
                  <a:pt x="1957538" y="314960"/>
                </a:lnTo>
                <a:close/>
              </a:path>
              <a:path w="1974214" h="607060">
                <a:moveTo>
                  <a:pt x="1957570" y="296458"/>
                </a:moveTo>
                <a:lnTo>
                  <a:pt x="1953276" y="300989"/>
                </a:lnTo>
                <a:lnTo>
                  <a:pt x="1952330" y="311220"/>
                </a:lnTo>
                <a:lnTo>
                  <a:pt x="1955882" y="315689"/>
                </a:lnTo>
                <a:lnTo>
                  <a:pt x="1957538" y="314960"/>
                </a:lnTo>
                <a:lnTo>
                  <a:pt x="1970522" y="314960"/>
                </a:lnTo>
                <a:lnTo>
                  <a:pt x="1972139" y="313690"/>
                </a:lnTo>
                <a:lnTo>
                  <a:pt x="1972648" y="307339"/>
                </a:lnTo>
                <a:lnTo>
                  <a:pt x="1973116" y="302260"/>
                </a:lnTo>
                <a:lnTo>
                  <a:pt x="1969043" y="297180"/>
                </a:lnTo>
                <a:lnTo>
                  <a:pt x="1958458" y="297180"/>
                </a:lnTo>
                <a:lnTo>
                  <a:pt x="1957570" y="296458"/>
                </a:lnTo>
                <a:close/>
              </a:path>
              <a:path w="1974214" h="607060">
                <a:moveTo>
                  <a:pt x="1972957" y="304116"/>
                </a:moveTo>
                <a:lnTo>
                  <a:pt x="1972648" y="307339"/>
                </a:lnTo>
                <a:lnTo>
                  <a:pt x="1972151" y="313548"/>
                </a:lnTo>
                <a:lnTo>
                  <a:pt x="1972957" y="304116"/>
                </a:lnTo>
                <a:close/>
              </a:path>
              <a:path w="1974214" h="607060">
                <a:moveTo>
                  <a:pt x="1953808" y="293403"/>
                </a:moveTo>
                <a:lnTo>
                  <a:pt x="1953338" y="299720"/>
                </a:lnTo>
                <a:lnTo>
                  <a:pt x="1952274" y="311150"/>
                </a:lnTo>
                <a:lnTo>
                  <a:pt x="1953276" y="300989"/>
                </a:lnTo>
                <a:lnTo>
                  <a:pt x="1957570" y="296458"/>
                </a:lnTo>
                <a:lnTo>
                  <a:pt x="1953808" y="293403"/>
                </a:lnTo>
                <a:close/>
              </a:path>
              <a:path w="1974214" h="607060">
                <a:moveTo>
                  <a:pt x="14029" y="285750"/>
                </a:moveTo>
                <a:lnTo>
                  <a:pt x="9530" y="288170"/>
                </a:lnTo>
                <a:lnTo>
                  <a:pt x="8504" y="291331"/>
                </a:lnTo>
                <a:lnTo>
                  <a:pt x="6836" y="297643"/>
                </a:lnTo>
                <a:lnTo>
                  <a:pt x="9136" y="302260"/>
                </a:lnTo>
                <a:lnTo>
                  <a:pt x="18082" y="304800"/>
                </a:lnTo>
                <a:lnTo>
                  <a:pt x="22804" y="302260"/>
                </a:lnTo>
                <a:lnTo>
                  <a:pt x="24155" y="298450"/>
                </a:lnTo>
                <a:lnTo>
                  <a:pt x="25506" y="293370"/>
                </a:lnTo>
                <a:lnTo>
                  <a:pt x="22975" y="289560"/>
                </a:lnTo>
                <a:lnTo>
                  <a:pt x="14029" y="285750"/>
                </a:lnTo>
                <a:close/>
              </a:path>
              <a:path w="1974214" h="607060">
                <a:moveTo>
                  <a:pt x="24155" y="298450"/>
                </a:moveTo>
                <a:lnTo>
                  <a:pt x="22804" y="302260"/>
                </a:lnTo>
                <a:lnTo>
                  <a:pt x="18082" y="304800"/>
                </a:lnTo>
                <a:lnTo>
                  <a:pt x="22352" y="304800"/>
                </a:lnTo>
                <a:lnTo>
                  <a:pt x="24155" y="298450"/>
                </a:lnTo>
                <a:close/>
              </a:path>
              <a:path w="1974214" h="607060">
                <a:moveTo>
                  <a:pt x="1973281" y="287443"/>
                </a:moveTo>
                <a:lnTo>
                  <a:pt x="1973528" y="292100"/>
                </a:lnTo>
                <a:lnTo>
                  <a:pt x="1969373" y="295910"/>
                </a:lnTo>
                <a:lnTo>
                  <a:pt x="1963741" y="296565"/>
                </a:lnTo>
                <a:lnTo>
                  <a:pt x="1969043" y="297180"/>
                </a:lnTo>
                <a:lnTo>
                  <a:pt x="1973116" y="302260"/>
                </a:lnTo>
                <a:lnTo>
                  <a:pt x="1972957" y="304116"/>
                </a:lnTo>
                <a:lnTo>
                  <a:pt x="1973256" y="300989"/>
                </a:lnTo>
                <a:lnTo>
                  <a:pt x="1973691" y="293403"/>
                </a:lnTo>
                <a:lnTo>
                  <a:pt x="1973281" y="287443"/>
                </a:lnTo>
                <a:close/>
              </a:path>
              <a:path w="1974214" h="607060">
                <a:moveTo>
                  <a:pt x="28512" y="285750"/>
                </a:moveTo>
                <a:lnTo>
                  <a:pt x="14029" y="285750"/>
                </a:lnTo>
                <a:lnTo>
                  <a:pt x="22975" y="289560"/>
                </a:lnTo>
                <a:lnTo>
                  <a:pt x="25506" y="293370"/>
                </a:lnTo>
                <a:lnTo>
                  <a:pt x="24155" y="298450"/>
                </a:lnTo>
                <a:lnTo>
                  <a:pt x="26207" y="290830"/>
                </a:lnTo>
                <a:lnTo>
                  <a:pt x="28512" y="285750"/>
                </a:lnTo>
                <a:close/>
              </a:path>
              <a:path w="1974214" h="607060">
                <a:moveTo>
                  <a:pt x="8504" y="291331"/>
                </a:moveTo>
                <a:lnTo>
                  <a:pt x="6605" y="297180"/>
                </a:lnTo>
                <a:lnTo>
                  <a:pt x="6836" y="297643"/>
                </a:lnTo>
                <a:lnTo>
                  <a:pt x="8504" y="291331"/>
                </a:lnTo>
                <a:close/>
              </a:path>
              <a:path w="1974214" h="607060">
                <a:moveTo>
                  <a:pt x="1958089" y="295910"/>
                </a:moveTo>
                <a:lnTo>
                  <a:pt x="1957570" y="296458"/>
                </a:lnTo>
                <a:lnTo>
                  <a:pt x="1958458" y="297180"/>
                </a:lnTo>
                <a:lnTo>
                  <a:pt x="1963741" y="296565"/>
                </a:lnTo>
                <a:lnTo>
                  <a:pt x="1958089" y="295910"/>
                </a:lnTo>
                <a:close/>
              </a:path>
              <a:path w="1974214" h="607060">
                <a:moveTo>
                  <a:pt x="1963741" y="296565"/>
                </a:moveTo>
                <a:lnTo>
                  <a:pt x="1958458" y="297180"/>
                </a:lnTo>
                <a:lnTo>
                  <a:pt x="1969043" y="297180"/>
                </a:lnTo>
                <a:lnTo>
                  <a:pt x="1963741" y="296565"/>
                </a:lnTo>
                <a:close/>
              </a:path>
              <a:path w="1974214" h="607060">
                <a:moveTo>
                  <a:pt x="1969373" y="295910"/>
                </a:moveTo>
                <a:lnTo>
                  <a:pt x="1958089" y="295910"/>
                </a:lnTo>
                <a:lnTo>
                  <a:pt x="1963741" y="296565"/>
                </a:lnTo>
                <a:lnTo>
                  <a:pt x="1969373" y="295910"/>
                </a:lnTo>
                <a:close/>
              </a:path>
              <a:path w="1974214" h="607060">
                <a:moveTo>
                  <a:pt x="1968083" y="276860"/>
                </a:moveTo>
                <a:lnTo>
                  <a:pt x="1957211" y="276860"/>
                </a:lnTo>
                <a:lnTo>
                  <a:pt x="1953109" y="281939"/>
                </a:lnTo>
                <a:lnTo>
                  <a:pt x="1953261" y="284414"/>
                </a:lnTo>
                <a:lnTo>
                  <a:pt x="1953344" y="285400"/>
                </a:lnTo>
                <a:lnTo>
                  <a:pt x="1953808" y="293403"/>
                </a:lnTo>
                <a:lnTo>
                  <a:pt x="1957570" y="296458"/>
                </a:lnTo>
                <a:lnTo>
                  <a:pt x="1958089" y="295910"/>
                </a:lnTo>
                <a:lnTo>
                  <a:pt x="1969373" y="295910"/>
                </a:lnTo>
                <a:lnTo>
                  <a:pt x="1973528" y="292100"/>
                </a:lnTo>
                <a:lnTo>
                  <a:pt x="1973281" y="287443"/>
                </a:lnTo>
                <a:lnTo>
                  <a:pt x="1973139" y="285400"/>
                </a:lnTo>
                <a:lnTo>
                  <a:pt x="1972381" y="280323"/>
                </a:lnTo>
                <a:lnTo>
                  <a:pt x="1968083" y="276860"/>
                </a:lnTo>
                <a:close/>
              </a:path>
              <a:path w="1974214" h="607060">
                <a:moveTo>
                  <a:pt x="1953487" y="288098"/>
                </a:moveTo>
                <a:lnTo>
                  <a:pt x="1953700" y="292100"/>
                </a:lnTo>
                <a:lnTo>
                  <a:pt x="1953808" y="293403"/>
                </a:lnTo>
                <a:lnTo>
                  <a:pt x="1953487" y="288098"/>
                </a:lnTo>
                <a:close/>
              </a:path>
              <a:path w="1974214" h="607060">
                <a:moveTo>
                  <a:pt x="9530" y="288170"/>
                </a:moveTo>
                <a:lnTo>
                  <a:pt x="9308" y="288289"/>
                </a:lnTo>
                <a:lnTo>
                  <a:pt x="8504" y="291331"/>
                </a:lnTo>
                <a:lnTo>
                  <a:pt x="9530" y="288170"/>
                </a:lnTo>
                <a:close/>
              </a:path>
              <a:path w="1974214" h="607060">
                <a:moveTo>
                  <a:pt x="15349" y="274762"/>
                </a:moveTo>
                <a:lnTo>
                  <a:pt x="13598" y="278130"/>
                </a:lnTo>
                <a:lnTo>
                  <a:pt x="10316" y="285750"/>
                </a:lnTo>
                <a:lnTo>
                  <a:pt x="9530" y="288170"/>
                </a:lnTo>
                <a:lnTo>
                  <a:pt x="14029" y="285750"/>
                </a:lnTo>
                <a:lnTo>
                  <a:pt x="28512" y="285750"/>
                </a:lnTo>
                <a:lnTo>
                  <a:pt x="29088" y="284480"/>
                </a:lnTo>
                <a:lnTo>
                  <a:pt x="25095" y="284480"/>
                </a:lnTo>
                <a:lnTo>
                  <a:pt x="16812" y="279400"/>
                </a:lnTo>
                <a:lnTo>
                  <a:pt x="15349" y="274762"/>
                </a:lnTo>
                <a:close/>
              </a:path>
              <a:path w="1974214" h="607060">
                <a:moveTo>
                  <a:pt x="1953261" y="284414"/>
                </a:moveTo>
                <a:lnTo>
                  <a:pt x="1953487" y="288098"/>
                </a:lnTo>
                <a:lnTo>
                  <a:pt x="1953362" y="285750"/>
                </a:lnTo>
                <a:lnTo>
                  <a:pt x="1953261" y="284414"/>
                </a:lnTo>
                <a:close/>
              </a:path>
              <a:path w="1974214" h="607060">
                <a:moveTo>
                  <a:pt x="1973139" y="285400"/>
                </a:moveTo>
                <a:lnTo>
                  <a:pt x="1973281" y="287443"/>
                </a:lnTo>
                <a:lnTo>
                  <a:pt x="1973192" y="285750"/>
                </a:lnTo>
                <a:lnTo>
                  <a:pt x="1973139" y="285400"/>
                </a:lnTo>
                <a:close/>
              </a:path>
              <a:path w="1974214" h="607060">
                <a:moveTo>
                  <a:pt x="1972381" y="280323"/>
                </a:moveTo>
                <a:lnTo>
                  <a:pt x="1973139" y="285400"/>
                </a:lnTo>
                <a:lnTo>
                  <a:pt x="1972811" y="280670"/>
                </a:lnTo>
                <a:lnTo>
                  <a:pt x="1972381" y="280323"/>
                </a:lnTo>
                <a:close/>
              </a:path>
              <a:path w="1974214" h="607060">
                <a:moveTo>
                  <a:pt x="24655" y="265430"/>
                </a:moveTo>
                <a:lnTo>
                  <a:pt x="19834" y="266627"/>
                </a:lnTo>
                <a:lnTo>
                  <a:pt x="18414" y="268869"/>
                </a:lnTo>
                <a:lnTo>
                  <a:pt x="15349" y="274762"/>
                </a:lnTo>
                <a:lnTo>
                  <a:pt x="16812" y="279400"/>
                </a:lnTo>
                <a:lnTo>
                  <a:pt x="25095" y="284480"/>
                </a:lnTo>
                <a:lnTo>
                  <a:pt x="29702" y="283335"/>
                </a:lnTo>
                <a:lnTo>
                  <a:pt x="31901" y="279238"/>
                </a:lnTo>
                <a:lnTo>
                  <a:pt x="32373" y="278130"/>
                </a:lnTo>
                <a:lnTo>
                  <a:pt x="34540" y="274320"/>
                </a:lnTo>
                <a:lnTo>
                  <a:pt x="32938" y="269239"/>
                </a:lnTo>
                <a:lnTo>
                  <a:pt x="24655" y="265430"/>
                </a:lnTo>
                <a:close/>
              </a:path>
              <a:path w="1974214" h="607060">
                <a:moveTo>
                  <a:pt x="29702" y="283335"/>
                </a:moveTo>
                <a:lnTo>
                  <a:pt x="25095" y="284480"/>
                </a:lnTo>
                <a:lnTo>
                  <a:pt x="29088" y="284480"/>
                </a:lnTo>
                <a:lnTo>
                  <a:pt x="29702" y="283335"/>
                </a:lnTo>
                <a:close/>
              </a:path>
              <a:path w="1974214" h="607060">
                <a:moveTo>
                  <a:pt x="1949401" y="273555"/>
                </a:moveTo>
                <a:lnTo>
                  <a:pt x="1950743" y="276860"/>
                </a:lnTo>
                <a:lnTo>
                  <a:pt x="1952638" y="283210"/>
                </a:lnTo>
                <a:lnTo>
                  <a:pt x="1953261" y="284414"/>
                </a:lnTo>
                <a:lnTo>
                  <a:pt x="1953109" y="281939"/>
                </a:lnTo>
                <a:lnTo>
                  <a:pt x="1957211" y="276860"/>
                </a:lnTo>
                <a:lnTo>
                  <a:pt x="1971543" y="276860"/>
                </a:lnTo>
                <a:lnTo>
                  <a:pt x="1971192" y="275589"/>
                </a:lnTo>
                <a:lnTo>
                  <a:pt x="1955554" y="275589"/>
                </a:lnTo>
                <a:lnTo>
                  <a:pt x="1949730" y="274320"/>
                </a:lnTo>
                <a:lnTo>
                  <a:pt x="1949401" y="273555"/>
                </a:lnTo>
                <a:close/>
              </a:path>
              <a:path w="1974214" h="607060">
                <a:moveTo>
                  <a:pt x="31901" y="279238"/>
                </a:moveTo>
                <a:lnTo>
                  <a:pt x="29702" y="283335"/>
                </a:lnTo>
                <a:lnTo>
                  <a:pt x="30207" y="283210"/>
                </a:lnTo>
                <a:lnTo>
                  <a:pt x="31901" y="279238"/>
                </a:lnTo>
                <a:close/>
              </a:path>
              <a:path w="1974214" h="607060">
                <a:moveTo>
                  <a:pt x="1971543" y="276860"/>
                </a:moveTo>
                <a:lnTo>
                  <a:pt x="1968083" y="276860"/>
                </a:lnTo>
                <a:lnTo>
                  <a:pt x="1972381" y="280323"/>
                </a:lnTo>
                <a:lnTo>
                  <a:pt x="1972243" y="279400"/>
                </a:lnTo>
                <a:lnTo>
                  <a:pt x="1971543" y="276860"/>
                </a:lnTo>
                <a:close/>
              </a:path>
              <a:path w="1974214" h="607060">
                <a:moveTo>
                  <a:pt x="34360" y="274654"/>
                </a:moveTo>
                <a:lnTo>
                  <a:pt x="32373" y="278130"/>
                </a:lnTo>
                <a:lnTo>
                  <a:pt x="31901" y="279238"/>
                </a:lnTo>
                <a:lnTo>
                  <a:pt x="34360" y="274654"/>
                </a:lnTo>
                <a:close/>
              </a:path>
              <a:path w="1974214" h="607060">
                <a:moveTo>
                  <a:pt x="1957695" y="254000"/>
                </a:moveTo>
                <a:lnTo>
                  <a:pt x="1947677" y="257810"/>
                </a:lnTo>
                <a:lnTo>
                  <a:pt x="1945372" y="264160"/>
                </a:lnTo>
                <a:lnTo>
                  <a:pt x="1949730" y="274320"/>
                </a:lnTo>
                <a:lnTo>
                  <a:pt x="1955554" y="275589"/>
                </a:lnTo>
                <a:lnTo>
                  <a:pt x="1965553" y="271780"/>
                </a:lnTo>
                <a:lnTo>
                  <a:pt x="1967733" y="265737"/>
                </a:lnTo>
                <a:lnTo>
                  <a:pt x="1965681" y="261620"/>
                </a:lnTo>
                <a:lnTo>
                  <a:pt x="1963514" y="256539"/>
                </a:lnTo>
                <a:lnTo>
                  <a:pt x="1957695" y="254000"/>
                </a:lnTo>
                <a:close/>
              </a:path>
              <a:path w="1974214" h="607060">
                <a:moveTo>
                  <a:pt x="1967733" y="265737"/>
                </a:moveTo>
                <a:lnTo>
                  <a:pt x="1965553" y="271780"/>
                </a:lnTo>
                <a:lnTo>
                  <a:pt x="1955554" y="275589"/>
                </a:lnTo>
                <a:lnTo>
                  <a:pt x="1971192" y="275589"/>
                </a:lnTo>
                <a:lnTo>
                  <a:pt x="1970492" y="273050"/>
                </a:lnTo>
                <a:lnTo>
                  <a:pt x="1968176" y="266627"/>
                </a:lnTo>
                <a:lnTo>
                  <a:pt x="1967733" y="265737"/>
                </a:lnTo>
                <a:close/>
              </a:path>
              <a:path w="1974214" h="607060">
                <a:moveTo>
                  <a:pt x="18414" y="268869"/>
                </a:moveTo>
                <a:lnTo>
                  <a:pt x="17374" y="270510"/>
                </a:lnTo>
                <a:lnTo>
                  <a:pt x="15209" y="274320"/>
                </a:lnTo>
                <a:lnTo>
                  <a:pt x="15349" y="274762"/>
                </a:lnTo>
                <a:lnTo>
                  <a:pt x="18414" y="268869"/>
                </a:lnTo>
                <a:close/>
              </a:path>
              <a:path w="1974214" h="607060">
                <a:moveTo>
                  <a:pt x="40278" y="265430"/>
                </a:moveTo>
                <a:lnTo>
                  <a:pt x="24655" y="265430"/>
                </a:lnTo>
                <a:lnTo>
                  <a:pt x="32938" y="269239"/>
                </a:lnTo>
                <a:lnTo>
                  <a:pt x="34540" y="274320"/>
                </a:lnTo>
                <a:lnTo>
                  <a:pt x="34360" y="274654"/>
                </a:lnTo>
                <a:lnTo>
                  <a:pt x="36003" y="271780"/>
                </a:lnTo>
                <a:lnTo>
                  <a:pt x="40278" y="265430"/>
                </a:lnTo>
                <a:close/>
              </a:path>
              <a:path w="1974214" h="607060">
                <a:moveTo>
                  <a:pt x="1934774" y="245110"/>
                </a:moveTo>
                <a:lnTo>
                  <a:pt x="1938365" y="250189"/>
                </a:lnTo>
                <a:lnTo>
                  <a:pt x="1941675" y="256539"/>
                </a:lnTo>
                <a:lnTo>
                  <a:pt x="1944728" y="262889"/>
                </a:lnTo>
                <a:lnTo>
                  <a:pt x="1947549" y="269239"/>
                </a:lnTo>
                <a:lnTo>
                  <a:pt x="1945372" y="264160"/>
                </a:lnTo>
                <a:lnTo>
                  <a:pt x="1947677" y="257810"/>
                </a:lnTo>
                <a:lnTo>
                  <a:pt x="1957695" y="254000"/>
                </a:lnTo>
                <a:lnTo>
                  <a:pt x="1962525" y="254000"/>
                </a:lnTo>
                <a:lnTo>
                  <a:pt x="1960476" y="250189"/>
                </a:lnTo>
                <a:lnTo>
                  <a:pt x="1943954" y="250189"/>
                </a:lnTo>
                <a:lnTo>
                  <a:pt x="1937792" y="248920"/>
                </a:lnTo>
                <a:lnTo>
                  <a:pt x="1934774" y="245110"/>
                </a:lnTo>
                <a:close/>
              </a:path>
              <a:path w="1974214" h="607060">
                <a:moveTo>
                  <a:pt x="19834" y="266627"/>
                </a:moveTo>
                <a:lnTo>
                  <a:pt x="19542" y="266700"/>
                </a:lnTo>
                <a:lnTo>
                  <a:pt x="18414" y="268869"/>
                </a:lnTo>
                <a:lnTo>
                  <a:pt x="19834" y="266627"/>
                </a:lnTo>
                <a:close/>
              </a:path>
              <a:path w="1974214" h="607060">
                <a:moveTo>
                  <a:pt x="29019" y="252468"/>
                </a:moveTo>
                <a:lnTo>
                  <a:pt x="27817" y="254000"/>
                </a:lnTo>
                <a:lnTo>
                  <a:pt x="24076" y="259080"/>
                </a:lnTo>
                <a:lnTo>
                  <a:pt x="20592" y="265430"/>
                </a:lnTo>
                <a:lnTo>
                  <a:pt x="19834" y="266627"/>
                </a:lnTo>
                <a:lnTo>
                  <a:pt x="24655" y="265430"/>
                </a:lnTo>
                <a:lnTo>
                  <a:pt x="40278" y="265430"/>
                </a:lnTo>
                <a:lnTo>
                  <a:pt x="42210" y="262889"/>
                </a:lnTo>
                <a:lnTo>
                  <a:pt x="36907" y="262889"/>
                </a:lnTo>
                <a:lnTo>
                  <a:pt x="29556" y="257810"/>
                </a:lnTo>
                <a:lnTo>
                  <a:pt x="29019" y="252468"/>
                </a:lnTo>
                <a:close/>
              </a:path>
              <a:path w="1974214" h="607060">
                <a:moveTo>
                  <a:pt x="1965681" y="261620"/>
                </a:moveTo>
                <a:lnTo>
                  <a:pt x="1967733" y="265737"/>
                </a:lnTo>
                <a:lnTo>
                  <a:pt x="1967844" y="265430"/>
                </a:lnTo>
                <a:lnTo>
                  <a:pt x="1965681" y="261620"/>
                </a:lnTo>
                <a:close/>
              </a:path>
              <a:path w="1974214" h="607060">
                <a:moveTo>
                  <a:pt x="40017" y="243839"/>
                </a:moveTo>
                <a:lnTo>
                  <a:pt x="34695" y="245110"/>
                </a:lnTo>
                <a:lnTo>
                  <a:pt x="31807" y="248920"/>
                </a:lnTo>
                <a:lnTo>
                  <a:pt x="29019" y="252468"/>
                </a:lnTo>
                <a:lnTo>
                  <a:pt x="29556" y="257810"/>
                </a:lnTo>
                <a:lnTo>
                  <a:pt x="36907" y="262889"/>
                </a:lnTo>
                <a:lnTo>
                  <a:pt x="42210" y="262889"/>
                </a:lnTo>
                <a:lnTo>
                  <a:pt x="48006" y="255270"/>
                </a:lnTo>
                <a:lnTo>
                  <a:pt x="47368" y="250189"/>
                </a:lnTo>
                <a:lnTo>
                  <a:pt x="40017" y="243839"/>
                </a:lnTo>
                <a:close/>
              </a:path>
              <a:path w="1974214" h="607060">
                <a:moveTo>
                  <a:pt x="53256" y="243839"/>
                </a:moveTo>
                <a:lnTo>
                  <a:pt x="40017" y="243839"/>
                </a:lnTo>
                <a:lnTo>
                  <a:pt x="47368" y="250189"/>
                </a:lnTo>
                <a:lnTo>
                  <a:pt x="48006" y="255270"/>
                </a:lnTo>
                <a:lnTo>
                  <a:pt x="42210" y="262889"/>
                </a:lnTo>
                <a:lnTo>
                  <a:pt x="45117" y="259080"/>
                </a:lnTo>
                <a:lnTo>
                  <a:pt x="50110" y="252730"/>
                </a:lnTo>
                <a:lnTo>
                  <a:pt x="55931" y="246380"/>
                </a:lnTo>
                <a:lnTo>
                  <a:pt x="57750" y="244916"/>
                </a:lnTo>
                <a:lnTo>
                  <a:pt x="53256" y="243839"/>
                </a:lnTo>
                <a:close/>
              </a:path>
              <a:path w="1974214" h="607060">
                <a:moveTo>
                  <a:pt x="1962525" y="254000"/>
                </a:moveTo>
                <a:lnTo>
                  <a:pt x="1957695" y="254000"/>
                </a:lnTo>
                <a:lnTo>
                  <a:pt x="1963514" y="256539"/>
                </a:lnTo>
                <a:lnTo>
                  <a:pt x="1965681" y="261620"/>
                </a:lnTo>
                <a:lnTo>
                  <a:pt x="1962525" y="254000"/>
                </a:lnTo>
                <a:close/>
              </a:path>
              <a:path w="1974214" h="607060">
                <a:moveTo>
                  <a:pt x="31807" y="248920"/>
                </a:moveTo>
                <a:lnTo>
                  <a:pt x="28918" y="251460"/>
                </a:lnTo>
                <a:lnTo>
                  <a:pt x="29019" y="252468"/>
                </a:lnTo>
                <a:lnTo>
                  <a:pt x="31807" y="248920"/>
                </a:lnTo>
                <a:close/>
              </a:path>
              <a:path w="1974214" h="607060">
                <a:moveTo>
                  <a:pt x="1942252" y="228600"/>
                </a:moveTo>
                <a:lnTo>
                  <a:pt x="1933053" y="233680"/>
                </a:lnTo>
                <a:lnTo>
                  <a:pt x="1931753" y="240030"/>
                </a:lnTo>
                <a:lnTo>
                  <a:pt x="1934774" y="245110"/>
                </a:lnTo>
                <a:lnTo>
                  <a:pt x="1937792" y="248920"/>
                </a:lnTo>
                <a:lnTo>
                  <a:pt x="1943954" y="250189"/>
                </a:lnTo>
                <a:lnTo>
                  <a:pt x="1953105" y="245110"/>
                </a:lnTo>
                <a:lnTo>
                  <a:pt x="1954384" y="238760"/>
                </a:lnTo>
                <a:lnTo>
                  <a:pt x="1951401" y="233680"/>
                </a:lnTo>
                <a:lnTo>
                  <a:pt x="1948408" y="229870"/>
                </a:lnTo>
                <a:lnTo>
                  <a:pt x="1942252" y="228600"/>
                </a:lnTo>
                <a:close/>
              </a:path>
              <a:path w="1974214" h="607060">
                <a:moveTo>
                  <a:pt x="1951419" y="233708"/>
                </a:moveTo>
                <a:lnTo>
                  <a:pt x="1954384" y="238760"/>
                </a:lnTo>
                <a:lnTo>
                  <a:pt x="1953105" y="245110"/>
                </a:lnTo>
                <a:lnTo>
                  <a:pt x="1943954" y="250189"/>
                </a:lnTo>
                <a:lnTo>
                  <a:pt x="1960476" y="250189"/>
                </a:lnTo>
                <a:lnTo>
                  <a:pt x="1959110" y="247650"/>
                </a:lnTo>
                <a:lnTo>
                  <a:pt x="1955410" y="240030"/>
                </a:lnTo>
                <a:lnTo>
                  <a:pt x="1951419" y="233708"/>
                </a:lnTo>
                <a:close/>
              </a:path>
              <a:path w="1974214" h="607060">
                <a:moveTo>
                  <a:pt x="47993" y="232146"/>
                </a:moveTo>
                <a:lnTo>
                  <a:pt x="46320" y="233708"/>
                </a:lnTo>
                <a:lnTo>
                  <a:pt x="41202" y="237489"/>
                </a:lnTo>
                <a:lnTo>
                  <a:pt x="36340" y="242570"/>
                </a:lnTo>
                <a:lnTo>
                  <a:pt x="31807" y="248920"/>
                </a:lnTo>
                <a:lnTo>
                  <a:pt x="34695" y="245110"/>
                </a:lnTo>
                <a:lnTo>
                  <a:pt x="40017" y="243839"/>
                </a:lnTo>
                <a:lnTo>
                  <a:pt x="53256" y="243839"/>
                </a:lnTo>
                <a:lnTo>
                  <a:pt x="47490" y="236220"/>
                </a:lnTo>
                <a:lnTo>
                  <a:pt x="47993" y="232146"/>
                </a:lnTo>
                <a:close/>
              </a:path>
              <a:path w="1974214" h="607060">
                <a:moveTo>
                  <a:pt x="62247" y="241300"/>
                </a:moveTo>
                <a:lnTo>
                  <a:pt x="57750" y="244916"/>
                </a:lnTo>
                <a:lnTo>
                  <a:pt x="58557" y="245110"/>
                </a:lnTo>
                <a:lnTo>
                  <a:pt x="62247" y="241300"/>
                </a:lnTo>
                <a:close/>
              </a:path>
              <a:path w="1974214" h="607060">
                <a:moveTo>
                  <a:pt x="1917012" y="223520"/>
                </a:moveTo>
                <a:lnTo>
                  <a:pt x="1921856" y="228600"/>
                </a:lnTo>
                <a:lnTo>
                  <a:pt x="1926499" y="233708"/>
                </a:lnTo>
                <a:lnTo>
                  <a:pt x="1930802" y="238760"/>
                </a:lnTo>
                <a:lnTo>
                  <a:pt x="1934774" y="245110"/>
                </a:lnTo>
                <a:lnTo>
                  <a:pt x="1931753" y="240030"/>
                </a:lnTo>
                <a:lnTo>
                  <a:pt x="1933053" y="233680"/>
                </a:lnTo>
                <a:lnTo>
                  <a:pt x="1942252" y="228600"/>
                </a:lnTo>
                <a:lnTo>
                  <a:pt x="1947743" y="228600"/>
                </a:lnTo>
                <a:lnTo>
                  <a:pt x="1946828" y="227330"/>
                </a:lnTo>
                <a:lnTo>
                  <a:pt x="1920996" y="227330"/>
                </a:lnTo>
                <a:lnTo>
                  <a:pt x="1917012" y="223520"/>
                </a:lnTo>
                <a:close/>
              </a:path>
              <a:path w="1974214" h="607060">
                <a:moveTo>
                  <a:pt x="60700" y="226060"/>
                </a:moveTo>
                <a:lnTo>
                  <a:pt x="55419" y="226060"/>
                </a:lnTo>
                <a:lnTo>
                  <a:pt x="51775" y="228600"/>
                </a:lnTo>
                <a:lnTo>
                  <a:pt x="47993" y="232146"/>
                </a:lnTo>
                <a:lnTo>
                  <a:pt x="47490" y="236220"/>
                </a:lnTo>
                <a:lnTo>
                  <a:pt x="53256" y="243839"/>
                </a:lnTo>
                <a:lnTo>
                  <a:pt x="57750" y="244916"/>
                </a:lnTo>
                <a:lnTo>
                  <a:pt x="62246" y="241300"/>
                </a:lnTo>
                <a:lnTo>
                  <a:pt x="65889" y="238760"/>
                </a:lnTo>
                <a:lnTo>
                  <a:pt x="66491" y="233680"/>
                </a:lnTo>
                <a:lnTo>
                  <a:pt x="60700" y="226060"/>
                </a:lnTo>
                <a:close/>
              </a:path>
              <a:path w="1974214" h="607060">
                <a:moveTo>
                  <a:pt x="76449" y="226060"/>
                </a:moveTo>
                <a:lnTo>
                  <a:pt x="60700" y="226060"/>
                </a:lnTo>
                <a:lnTo>
                  <a:pt x="66491" y="233680"/>
                </a:lnTo>
                <a:lnTo>
                  <a:pt x="65889" y="238760"/>
                </a:lnTo>
                <a:lnTo>
                  <a:pt x="62246" y="241300"/>
                </a:lnTo>
                <a:lnTo>
                  <a:pt x="67976" y="237489"/>
                </a:lnTo>
                <a:lnTo>
                  <a:pt x="73911" y="233680"/>
                </a:lnTo>
                <a:lnTo>
                  <a:pt x="80015" y="229870"/>
                </a:lnTo>
                <a:lnTo>
                  <a:pt x="82114" y="228587"/>
                </a:lnTo>
                <a:lnTo>
                  <a:pt x="77081" y="227330"/>
                </a:lnTo>
                <a:lnTo>
                  <a:pt x="76449" y="226060"/>
                </a:lnTo>
                <a:close/>
              </a:path>
              <a:path w="1974214" h="607060">
                <a:moveTo>
                  <a:pt x="1947743" y="228600"/>
                </a:moveTo>
                <a:lnTo>
                  <a:pt x="1942252" y="228600"/>
                </a:lnTo>
                <a:lnTo>
                  <a:pt x="1948408" y="229870"/>
                </a:lnTo>
                <a:lnTo>
                  <a:pt x="1951419" y="233708"/>
                </a:lnTo>
                <a:lnTo>
                  <a:pt x="1947743" y="228600"/>
                </a:lnTo>
                <a:close/>
              </a:path>
              <a:path w="1974214" h="607060">
                <a:moveTo>
                  <a:pt x="51775" y="228600"/>
                </a:moveTo>
                <a:lnTo>
                  <a:pt x="48118" y="231139"/>
                </a:lnTo>
                <a:lnTo>
                  <a:pt x="47993" y="232146"/>
                </a:lnTo>
                <a:lnTo>
                  <a:pt x="51775" y="228600"/>
                </a:lnTo>
                <a:close/>
              </a:path>
              <a:path w="1974214" h="607060">
                <a:moveTo>
                  <a:pt x="73987" y="213955"/>
                </a:moveTo>
                <a:lnTo>
                  <a:pt x="71358" y="215900"/>
                </a:lnTo>
                <a:lnTo>
                  <a:pt x="64636" y="219710"/>
                </a:lnTo>
                <a:lnTo>
                  <a:pt x="58095" y="223520"/>
                </a:lnTo>
                <a:lnTo>
                  <a:pt x="51775" y="228600"/>
                </a:lnTo>
                <a:lnTo>
                  <a:pt x="55419" y="226060"/>
                </a:lnTo>
                <a:lnTo>
                  <a:pt x="76449" y="226060"/>
                </a:lnTo>
                <a:lnTo>
                  <a:pt x="72661" y="218439"/>
                </a:lnTo>
                <a:lnTo>
                  <a:pt x="73987" y="213955"/>
                </a:lnTo>
                <a:close/>
              </a:path>
              <a:path w="1974214" h="607060">
                <a:moveTo>
                  <a:pt x="119499" y="209550"/>
                </a:moveTo>
                <a:lnTo>
                  <a:pt x="82280" y="209550"/>
                </a:lnTo>
                <a:lnTo>
                  <a:pt x="87354" y="210820"/>
                </a:lnTo>
                <a:lnTo>
                  <a:pt x="91793" y="218439"/>
                </a:lnTo>
                <a:lnTo>
                  <a:pt x="90305" y="223520"/>
                </a:lnTo>
                <a:lnTo>
                  <a:pt x="86249" y="226060"/>
                </a:lnTo>
                <a:lnTo>
                  <a:pt x="82114" y="228587"/>
                </a:lnTo>
                <a:lnTo>
                  <a:pt x="86250" y="226060"/>
                </a:lnTo>
                <a:lnTo>
                  <a:pt x="117081" y="210820"/>
                </a:lnTo>
                <a:lnTo>
                  <a:pt x="119499" y="209550"/>
                </a:lnTo>
                <a:close/>
              </a:path>
              <a:path w="1974214" h="607060">
                <a:moveTo>
                  <a:pt x="82280" y="209550"/>
                </a:moveTo>
                <a:lnTo>
                  <a:pt x="78226" y="210820"/>
                </a:lnTo>
                <a:lnTo>
                  <a:pt x="73987" y="213955"/>
                </a:lnTo>
                <a:lnTo>
                  <a:pt x="72661" y="218439"/>
                </a:lnTo>
                <a:lnTo>
                  <a:pt x="77081" y="227330"/>
                </a:lnTo>
                <a:lnTo>
                  <a:pt x="82114" y="228587"/>
                </a:lnTo>
                <a:lnTo>
                  <a:pt x="86249" y="226060"/>
                </a:lnTo>
                <a:lnTo>
                  <a:pt x="90305" y="223520"/>
                </a:lnTo>
                <a:lnTo>
                  <a:pt x="91793" y="218439"/>
                </a:lnTo>
                <a:lnTo>
                  <a:pt x="87354" y="210820"/>
                </a:lnTo>
                <a:lnTo>
                  <a:pt x="82280" y="209550"/>
                </a:lnTo>
                <a:close/>
              </a:path>
              <a:path w="1974214" h="607060">
                <a:moveTo>
                  <a:pt x="1926921" y="205739"/>
                </a:moveTo>
                <a:lnTo>
                  <a:pt x="1920639" y="205739"/>
                </a:lnTo>
                <a:lnTo>
                  <a:pt x="1912924" y="213360"/>
                </a:lnTo>
                <a:lnTo>
                  <a:pt x="1913010" y="219710"/>
                </a:lnTo>
                <a:lnTo>
                  <a:pt x="1920996" y="227330"/>
                </a:lnTo>
                <a:lnTo>
                  <a:pt x="1927335" y="227330"/>
                </a:lnTo>
                <a:lnTo>
                  <a:pt x="1934993" y="219710"/>
                </a:lnTo>
                <a:lnTo>
                  <a:pt x="1934902" y="214048"/>
                </a:lnTo>
                <a:lnTo>
                  <a:pt x="1930943" y="209550"/>
                </a:lnTo>
                <a:lnTo>
                  <a:pt x="1926921" y="205739"/>
                </a:lnTo>
                <a:close/>
              </a:path>
              <a:path w="1974214" h="607060">
                <a:moveTo>
                  <a:pt x="1934902" y="214048"/>
                </a:moveTo>
                <a:lnTo>
                  <a:pt x="1934993" y="219710"/>
                </a:lnTo>
                <a:lnTo>
                  <a:pt x="1927335" y="227330"/>
                </a:lnTo>
                <a:lnTo>
                  <a:pt x="1946828" y="227330"/>
                </a:lnTo>
                <a:lnTo>
                  <a:pt x="1941849" y="220980"/>
                </a:lnTo>
                <a:lnTo>
                  <a:pt x="1936532" y="215900"/>
                </a:lnTo>
                <a:lnTo>
                  <a:pt x="1934902" y="214048"/>
                </a:lnTo>
                <a:close/>
              </a:path>
              <a:path w="1974214" h="607060">
                <a:moveTo>
                  <a:pt x="1902558" y="186689"/>
                </a:moveTo>
                <a:lnTo>
                  <a:pt x="1907153" y="190500"/>
                </a:lnTo>
                <a:lnTo>
                  <a:pt x="1908346" y="195580"/>
                </a:lnTo>
                <a:lnTo>
                  <a:pt x="1902101" y="205739"/>
                </a:lnTo>
                <a:lnTo>
                  <a:pt x="1896213" y="206935"/>
                </a:lnTo>
                <a:lnTo>
                  <a:pt x="1898001" y="208280"/>
                </a:lnTo>
                <a:lnTo>
                  <a:pt x="1904569" y="213360"/>
                </a:lnTo>
                <a:lnTo>
                  <a:pt x="1910917" y="218439"/>
                </a:lnTo>
                <a:lnTo>
                  <a:pt x="1917012" y="223520"/>
                </a:lnTo>
                <a:lnTo>
                  <a:pt x="1913010" y="219710"/>
                </a:lnTo>
                <a:lnTo>
                  <a:pt x="1912924" y="213360"/>
                </a:lnTo>
                <a:lnTo>
                  <a:pt x="1920639" y="205739"/>
                </a:lnTo>
                <a:lnTo>
                  <a:pt x="1926921" y="205739"/>
                </a:lnTo>
                <a:lnTo>
                  <a:pt x="1924240" y="203200"/>
                </a:lnTo>
                <a:lnTo>
                  <a:pt x="1917252" y="198120"/>
                </a:lnTo>
                <a:lnTo>
                  <a:pt x="1910013" y="191770"/>
                </a:lnTo>
                <a:lnTo>
                  <a:pt x="1902558" y="186689"/>
                </a:lnTo>
                <a:close/>
              </a:path>
              <a:path w="1974214" h="607060">
                <a:moveTo>
                  <a:pt x="1930943" y="209550"/>
                </a:moveTo>
                <a:lnTo>
                  <a:pt x="1934902" y="214048"/>
                </a:lnTo>
                <a:lnTo>
                  <a:pt x="1934891" y="213360"/>
                </a:lnTo>
                <a:lnTo>
                  <a:pt x="1930943" y="209550"/>
                </a:lnTo>
                <a:close/>
              </a:path>
              <a:path w="1974214" h="607060">
                <a:moveTo>
                  <a:pt x="78226" y="210820"/>
                </a:moveTo>
                <a:lnTo>
                  <a:pt x="74164" y="213360"/>
                </a:lnTo>
                <a:lnTo>
                  <a:pt x="73987" y="213955"/>
                </a:lnTo>
                <a:lnTo>
                  <a:pt x="78226" y="210820"/>
                </a:lnTo>
                <a:close/>
              </a:path>
              <a:path w="1974214" h="607060">
                <a:moveTo>
                  <a:pt x="116005" y="192321"/>
                </a:moveTo>
                <a:lnTo>
                  <a:pt x="109709" y="195580"/>
                </a:lnTo>
                <a:lnTo>
                  <a:pt x="78226" y="210820"/>
                </a:lnTo>
                <a:lnTo>
                  <a:pt x="82280" y="209550"/>
                </a:lnTo>
                <a:lnTo>
                  <a:pt x="119499" y="209550"/>
                </a:lnTo>
                <a:lnTo>
                  <a:pt x="124334" y="207010"/>
                </a:lnTo>
                <a:lnTo>
                  <a:pt x="123307" y="207010"/>
                </a:lnTo>
                <a:lnTo>
                  <a:pt x="118370" y="205739"/>
                </a:lnTo>
                <a:lnTo>
                  <a:pt x="114442" y="196850"/>
                </a:lnTo>
                <a:lnTo>
                  <a:pt x="116005" y="192321"/>
                </a:lnTo>
                <a:close/>
              </a:path>
              <a:path w="1974214" h="607060">
                <a:moveTo>
                  <a:pt x="1926979" y="205739"/>
                </a:moveTo>
                <a:lnTo>
                  <a:pt x="1930943" y="209550"/>
                </a:lnTo>
                <a:lnTo>
                  <a:pt x="1926979" y="205739"/>
                </a:lnTo>
                <a:close/>
              </a:path>
              <a:path w="1974214" h="607060">
                <a:moveTo>
                  <a:pt x="125065" y="188286"/>
                </a:moveTo>
                <a:lnTo>
                  <a:pt x="120322" y="190500"/>
                </a:lnTo>
                <a:lnTo>
                  <a:pt x="118356" y="191104"/>
                </a:lnTo>
                <a:lnTo>
                  <a:pt x="116005" y="192321"/>
                </a:lnTo>
                <a:lnTo>
                  <a:pt x="114442" y="196850"/>
                </a:lnTo>
                <a:lnTo>
                  <a:pt x="118370" y="205739"/>
                </a:lnTo>
                <a:lnTo>
                  <a:pt x="123307" y="207010"/>
                </a:lnTo>
                <a:lnTo>
                  <a:pt x="125756" y="206262"/>
                </a:lnTo>
                <a:lnTo>
                  <a:pt x="131587" y="203200"/>
                </a:lnTo>
                <a:lnTo>
                  <a:pt x="133315" y="198120"/>
                </a:lnTo>
                <a:lnTo>
                  <a:pt x="129353" y="190500"/>
                </a:lnTo>
                <a:lnTo>
                  <a:pt x="125065" y="188286"/>
                </a:lnTo>
                <a:close/>
              </a:path>
              <a:path w="1974214" h="607060">
                <a:moveTo>
                  <a:pt x="125756" y="206262"/>
                </a:moveTo>
                <a:lnTo>
                  <a:pt x="123307" y="207010"/>
                </a:lnTo>
                <a:lnTo>
                  <a:pt x="124334" y="207010"/>
                </a:lnTo>
                <a:lnTo>
                  <a:pt x="125756" y="206262"/>
                </a:lnTo>
                <a:close/>
              </a:path>
              <a:path w="1974214" h="607060">
                <a:moveTo>
                  <a:pt x="1891246" y="203200"/>
                </a:moveTo>
                <a:lnTo>
                  <a:pt x="1895844" y="207010"/>
                </a:lnTo>
                <a:lnTo>
                  <a:pt x="1896213" y="206935"/>
                </a:lnTo>
                <a:lnTo>
                  <a:pt x="1891246" y="203200"/>
                </a:lnTo>
                <a:close/>
              </a:path>
              <a:path w="1974214" h="607060">
                <a:moveTo>
                  <a:pt x="1897963" y="184150"/>
                </a:moveTo>
                <a:lnTo>
                  <a:pt x="1891703" y="185420"/>
                </a:lnTo>
                <a:lnTo>
                  <a:pt x="1885455" y="194310"/>
                </a:lnTo>
                <a:lnTo>
                  <a:pt x="1886621" y="200517"/>
                </a:lnTo>
                <a:lnTo>
                  <a:pt x="1891246" y="203200"/>
                </a:lnTo>
                <a:lnTo>
                  <a:pt x="1896213" y="206935"/>
                </a:lnTo>
                <a:lnTo>
                  <a:pt x="1902101" y="205739"/>
                </a:lnTo>
                <a:lnTo>
                  <a:pt x="1908346" y="195580"/>
                </a:lnTo>
                <a:lnTo>
                  <a:pt x="1907153" y="190500"/>
                </a:lnTo>
                <a:lnTo>
                  <a:pt x="1902558" y="186689"/>
                </a:lnTo>
                <a:lnTo>
                  <a:pt x="1897963" y="184150"/>
                </a:lnTo>
                <a:close/>
              </a:path>
              <a:path w="1974214" h="607060">
                <a:moveTo>
                  <a:pt x="172456" y="166682"/>
                </a:moveTo>
                <a:lnTo>
                  <a:pt x="161279" y="171450"/>
                </a:lnTo>
                <a:lnTo>
                  <a:pt x="125065" y="188286"/>
                </a:lnTo>
                <a:lnTo>
                  <a:pt x="129353" y="190500"/>
                </a:lnTo>
                <a:lnTo>
                  <a:pt x="133315" y="198120"/>
                </a:lnTo>
                <a:lnTo>
                  <a:pt x="131587" y="203200"/>
                </a:lnTo>
                <a:lnTo>
                  <a:pt x="125756" y="206262"/>
                </a:lnTo>
                <a:lnTo>
                  <a:pt x="127470" y="205739"/>
                </a:lnTo>
                <a:lnTo>
                  <a:pt x="178895" y="181610"/>
                </a:lnTo>
                <a:lnTo>
                  <a:pt x="177467" y="181610"/>
                </a:lnTo>
                <a:lnTo>
                  <a:pt x="172653" y="180339"/>
                </a:lnTo>
                <a:lnTo>
                  <a:pt x="169027" y="171450"/>
                </a:lnTo>
                <a:lnTo>
                  <a:pt x="170900" y="167639"/>
                </a:lnTo>
                <a:lnTo>
                  <a:pt x="172456" y="166682"/>
                </a:lnTo>
                <a:close/>
              </a:path>
              <a:path w="1974214" h="607060">
                <a:moveTo>
                  <a:pt x="1886621" y="200517"/>
                </a:moveTo>
                <a:lnTo>
                  <a:pt x="1886648" y="200660"/>
                </a:lnTo>
                <a:lnTo>
                  <a:pt x="1891245" y="203200"/>
                </a:lnTo>
                <a:lnTo>
                  <a:pt x="1886621" y="200517"/>
                </a:lnTo>
                <a:close/>
              </a:path>
              <a:path w="1974214" h="607060">
                <a:moveTo>
                  <a:pt x="1869247" y="167670"/>
                </a:moveTo>
                <a:lnTo>
                  <a:pt x="1871197" y="172720"/>
                </a:lnTo>
                <a:lnTo>
                  <a:pt x="1866138" y="182880"/>
                </a:lnTo>
                <a:lnTo>
                  <a:pt x="1860679" y="185167"/>
                </a:lnTo>
                <a:lnTo>
                  <a:pt x="1864376" y="186689"/>
                </a:lnTo>
                <a:lnTo>
                  <a:pt x="1873513" y="191770"/>
                </a:lnTo>
                <a:lnTo>
                  <a:pt x="1882486" y="198120"/>
                </a:lnTo>
                <a:lnTo>
                  <a:pt x="1886621" y="200517"/>
                </a:lnTo>
                <a:lnTo>
                  <a:pt x="1885455" y="194310"/>
                </a:lnTo>
                <a:lnTo>
                  <a:pt x="1891703" y="185420"/>
                </a:lnTo>
                <a:lnTo>
                  <a:pt x="1897963" y="184150"/>
                </a:lnTo>
                <a:lnTo>
                  <a:pt x="1898845" y="184150"/>
                </a:lnTo>
                <a:lnTo>
                  <a:pt x="1893276" y="180339"/>
                </a:lnTo>
                <a:lnTo>
                  <a:pt x="1874090" y="170180"/>
                </a:lnTo>
                <a:lnTo>
                  <a:pt x="1869247" y="167670"/>
                </a:lnTo>
                <a:close/>
              </a:path>
              <a:path w="1974214" h="607060">
                <a:moveTo>
                  <a:pt x="118356" y="191104"/>
                </a:moveTo>
                <a:lnTo>
                  <a:pt x="116196" y="191770"/>
                </a:lnTo>
                <a:lnTo>
                  <a:pt x="116005" y="192321"/>
                </a:lnTo>
                <a:lnTo>
                  <a:pt x="118356" y="191104"/>
                </a:lnTo>
                <a:close/>
              </a:path>
              <a:path w="1974214" h="607060">
                <a:moveTo>
                  <a:pt x="124433" y="187960"/>
                </a:moveTo>
                <a:lnTo>
                  <a:pt x="118356" y="191104"/>
                </a:lnTo>
                <a:lnTo>
                  <a:pt x="120322" y="190500"/>
                </a:lnTo>
                <a:lnTo>
                  <a:pt x="125065" y="188286"/>
                </a:lnTo>
                <a:lnTo>
                  <a:pt x="124433" y="187960"/>
                </a:lnTo>
                <a:close/>
              </a:path>
              <a:path w="1974214" h="607060">
                <a:moveTo>
                  <a:pt x="1898845" y="184150"/>
                </a:moveTo>
                <a:lnTo>
                  <a:pt x="1897963" y="184150"/>
                </a:lnTo>
                <a:lnTo>
                  <a:pt x="1902558" y="186689"/>
                </a:lnTo>
                <a:lnTo>
                  <a:pt x="1898845" y="184150"/>
                </a:lnTo>
                <a:close/>
              </a:path>
              <a:path w="1974214" h="607060">
                <a:moveTo>
                  <a:pt x="1855126" y="182880"/>
                </a:moveTo>
                <a:lnTo>
                  <a:pt x="1860075" y="185420"/>
                </a:lnTo>
                <a:lnTo>
                  <a:pt x="1860679" y="185167"/>
                </a:lnTo>
                <a:lnTo>
                  <a:pt x="1855126" y="182880"/>
                </a:lnTo>
                <a:close/>
              </a:path>
              <a:path w="1974214" h="607060">
                <a:moveTo>
                  <a:pt x="1859333" y="162560"/>
                </a:moveTo>
                <a:lnTo>
                  <a:pt x="1853272" y="163830"/>
                </a:lnTo>
                <a:lnTo>
                  <a:pt x="1848215" y="173989"/>
                </a:lnTo>
                <a:lnTo>
                  <a:pt x="1850153" y="180261"/>
                </a:lnTo>
                <a:lnTo>
                  <a:pt x="1855126" y="182880"/>
                </a:lnTo>
                <a:lnTo>
                  <a:pt x="1860679" y="185167"/>
                </a:lnTo>
                <a:lnTo>
                  <a:pt x="1866138" y="182880"/>
                </a:lnTo>
                <a:lnTo>
                  <a:pt x="1871197" y="172720"/>
                </a:lnTo>
                <a:lnTo>
                  <a:pt x="1869247" y="167670"/>
                </a:lnTo>
                <a:lnTo>
                  <a:pt x="1859333" y="162560"/>
                </a:lnTo>
                <a:close/>
              </a:path>
              <a:path w="1974214" h="607060">
                <a:moveTo>
                  <a:pt x="1850153" y="180261"/>
                </a:moveTo>
                <a:lnTo>
                  <a:pt x="1855126" y="182880"/>
                </a:lnTo>
                <a:lnTo>
                  <a:pt x="1850153" y="180261"/>
                </a:lnTo>
                <a:close/>
              </a:path>
              <a:path w="1974214" h="607060">
                <a:moveTo>
                  <a:pt x="179142" y="163830"/>
                </a:moveTo>
                <a:lnTo>
                  <a:pt x="172456" y="166682"/>
                </a:lnTo>
                <a:lnTo>
                  <a:pt x="170900" y="167639"/>
                </a:lnTo>
                <a:lnTo>
                  <a:pt x="169027" y="171450"/>
                </a:lnTo>
                <a:lnTo>
                  <a:pt x="172653" y="180339"/>
                </a:lnTo>
                <a:lnTo>
                  <a:pt x="177467" y="181610"/>
                </a:lnTo>
                <a:lnTo>
                  <a:pt x="181612" y="180339"/>
                </a:lnTo>
                <a:lnTo>
                  <a:pt x="186041" y="178226"/>
                </a:lnTo>
                <a:lnTo>
                  <a:pt x="187592" y="173989"/>
                </a:lnTo>
                <a:lnTo>
                  <a:pt x="183947" y="165100"/>
                </a:lnTo>
                <a:lnTo>
                  <a:pt x="179142" y="163830"/>
                </a:lnTo>
                <a:close/>
              </a:path>
              <a:path w="1974214" h="607060">
                <a:moveTo>
                  <a:pt x="181612" y="180339"/>
                </a:moveTo>
                <a:lnTo>
                  <a:pt x="177467" y="181610"/>
                </a:lnTo>
                <a:lnTo>
                  <a:pt x="178895" y="181610"/>
                </a:lnTo>
                <a:lnTo>
                  <a:pt x="181612" y="180339"/>
                </a:lnTo>
                <a:close/>
              </a:path>
              <a:path w="1974214" h="607060">
                <a:moveTo>
                  <a:pt x="186041" y="178226"/>
                </a:moveTo>
                <a:lnTo>
                  <a:pt x="181612" y="180339"/>
                </a:lnTo>
                <a:lnTo>
                  <a:pt x="185732" y="179070"/>
                </a:lnTo>
                <a:lnTo>
                  <a:pt x="186041" y="178226"/>
                </a:lnTo>
                <a:close/>
              </a:path>
              <a:path w="1974214" h="607060">
                <a:moveTo>
                  <a:pt x="1829378" y="147340"/>
                </a:moveTo>
                <a:lnTo>
                  <a:pt x="1831664" y="153670"/>
                </a:lnTo>
                <a:lnTo>
                  <a:pt x="1827173" y="163830"/>
                </a:lnTo>
                <a:lnTo>
                  <a:pt x="1821943" y="166067"/>
                </a:lnTo>
                <a:lnTo>
                  <a:pt x="1826064" y="167670"/>
                </a:lnTo>
                <a:lnTo>
                  <a:pt x="1850153" y="180261"/>
                </a:lnTo>
                <a:lnTo>
                  <a:pt x="1848215" y="173989"/>
                </a:lnTo>
                <a:lnTo>
                  <a:pt x="1853272" y="163830"/>
                </a:lnTo>
                <a:lnTo>
                  <a:pt x="1859333" y="162560"/>
                </a:lnTo>
                <a:lnTo>
                  <a:pt x="1829378" y="147340"/>
                </a:lnTo>
                <a:close/>
              </a:path>
              <a:path w="1974214" h="607060">
                <a:moveTo>
                  <a:pt x="218296" y="163830"/>
                </a:moveTo>
                <a:lnTo>
                  <a:pt x="179142" y="163830"/>
                </a:lnTo>
                <a:lnTo>
                  <a:pt x="183947" y="165100"/>
                </a:lnTo>
                <a:lnTo>
                  <a:pt x="187592" y="173989"/>
                </a:lnTo>
                <a:lnTo>
                  <a:pt x="186041" y="178226"/>
                </a:lnTo>
                <a:lnTo>
                  <a:pt x="192258" y="175260"/>
                </a:lnTo>
                <a:lnTo>
                  <a:pt x="213889" y="167639"/>
                </a:lnTo>
                <a:lnTo>
                  <a:pt x="221246" y="165100"/>
                </a:lnTo>
                <a:lnTo>
                  <a:pt x="220588" y="165100"/>
                </a:lnTo>
                <a:lnTo>
                  <a:pt x="218296" y="163830"/>
                </a:lnTo>
                <a:close/>
              </a:path>
              <a:path w="1974214" h="607060">
                <a:moveTo>
                  <a:pt x="1864359" y="165138"/>
                </a:moveTo>
                <a:lnTo>
                  <a:pt x="1869247" y="167670"/>
                </a:lnTo>
                <a:lnTo>
                  <a:pt x="1864359" y="165138"/>
                </a:lnTo>
                <a:close/>
              </a:path>
              <a:path w="1974214" h="607060">
                <a:moveTo>
                  <a:pt x="215415" y="148822"/>
                </a:moveTo>
                <a:lnTo>
                  <a:pt x="208515" y="151130"/>
                </a:lnTo>
                <a:lnTo>
                  <a:pt x="197255" y="156210"/>
                </a:lnTo>
                <a:lnTo>
                  <a:pt x="186100" y="160020"/>
                </a:lnTo>
                <a:lnTo>
                  <a:pt x="174962" y="165138"/>
                </a:lnTo>
                <a:lnTo>
                  <a:pt x="172456" y="166682"/>
                </a:lnTo>
                <a:lnTo>
                  <a:pt x="179142" y="163830"/>
                </a:lnTo>
                <a:lnTo>
                  <a:pt x="218296" y="163830"/>
                </a:lnTo>
                <a:lnTo>
                  <a:pt x="216004" y="162560"/>
                </a:lnTo>
                <a:lnTo>
                  <a:pt x="213143" y="153670"/>
                </a:lnTo>
                <a:lnTo>
                  <a:pt x="215415" y="148822"/>
                </a:lnTo>
                <a:close/>
              </a:path>
              <a:path w="1974214" h="607060">
                <a:moveTo>
                  <a:pt x="1816161" y="163830"/>
                </a:moveTo>
                <a:lnTo>
                  <a:pt x="1821237" y="166370"/>
                </a:lnTo>
                <a:lnTo>
                  <a:pt x="1821943" y="166067"/>
                </a:lnTo>
                <a:lnTo>
                  <a:pt x="1816161" y="163830"/>
                </a:lnTo>
                <a:close/>
              </a:path>
              <a:path w="1974214" h="607060">
                <a:moveTo>
                  <a:pt x="1819203" y="143510"/>
                </a:moveTo>
                <a:lnTo>
                  <a:pt x="1813270" y="144780"/>
                </a:lnTo>
                <a:lnTo>
                  <a:pt x="1808791" y="154939"/>
                </a:lnTo>
                <a:lnTo>
                  <a:pt x="1811088" y="161289"/>
                </a:lnTo>
                <a:lnTo>
                  <a:pt x="1816161" y="163830"/>
                </a:lnTo>
                <a:lnTo>
                  <a:pt x="1821943" y="166067"/>
                </a:lnTo>
                <a:lnTo>
                  <a:pt x="1827173" y="163830"/>
                </a:lnTo>
                <a:lnTo>
                  <a:pt x="1831664" y="153670"/>
                </a:lnTo>
                <a:lnTo>
                  <a:pt x="1829434" y="147494"/>
                </a:lnTo>
                <a:lnTo>
                  <a:pt x="1829337" y="147320"/>
                </a:lnTo>
                <a:lnTo>
                  <a:pt x="1824283" y="144780"/>
                </a:lnTo>
                <a:lnTo>
                  <a:pt x="1819203" y="143510"/>
                </a:lnTo>
                <a:close/>
              </a:path>
              <a:path w="1974214" h="607060">
                <a:moveTo>
                  <a:pt x="1859334" y="162560"/>
                </a:moveTo>
                <a:lnTo>
                  <a:pt x="1864359" y="165138"/>
                </a:lnTo>
                <a:lnTo>
                  <a:pt x="1859334" y="162560"/>
                </a:lnTo>
                <a:close/>
              </a:path>
              <a:path w="1974214" h="607060">
                <a:moveTo>
                  <a:pt x="224538" y="146050"/>
                </a:moveTo>
                <a:lnTo>
                  <a:pt x="219844" y="147340"/>
                </a:lnTo>
                <a:lnTo>
                  <a:pt x="215415" y="148822"/>
                </a:lnTo>
                <a:lnTo>
                  <a:pt x="213143" y="153670"/>
                </a:lnTo>
                <a:lnTo>
                  <a:pt x="216004" y="162560"/>
                </a:lnTo>
                <a:lnTo>
                  <a:pt x="220588" y="165100"/>
                </a:lnTo>
                <a:lnTo>
                  <a:pt x="224924" y="163830"/>
                </a:lnTo>
                <a:lnTo>
                  <a:pt x="229454" y="162334"/>
                </a:lnTo>
                <a:lnTo>
                  <a:pt x="231850" y="157480"/>
                </a:lnTo>
                <a:lnTo>
                  <a:pt x="229197" y="148589"/>
                </a:lnTo>
                <a:lnTo>
                  <a:pt x="224538" y="146050"/>
                </a:lnTo>
                <a:close/>
              </a:path>
              <a:path w="1974214" h="607060">
                <a:moveTo>
                  <a:pt x="224924" y="163830"/>
                </a:moveTo>
                <a:lnTo>
                  <a:pt x="220588" y="165100"/>
                </a:lnTo>
                <a:lnTo>
                  <a:pt x="221246" y="165100"/>
                </a:lnTo>
                <a:lnTo>
                  <a:pt x="224924" y="163830"/>
                </a:lnTo>
                <a:close/>
              </a:path>
              <a:path w="1974214" h="607060">
                <a:moveTo>
                  <a:pt x="229454" y="162334"/>
                </a:moveTo>
                <a:lnTo>
                  <a:pt x="224924" y="163830"/>
                </a:lnTo>
                <a:lnTo>
                  <a:pt x="229343" y="162560"/>
                </a:lnTo>
                <a:lnTo>
                  <a:pt x="229454" y="162334"/>
                </a:lnTo>
                <a:close/>
              </a:path>
              <a:path w="1974214" h="607060">
                <a:moveTo>
                  <a:pt x="1781080" y="149860"/>
                </a:moveTo>
                <a:lnTo>
                  <a:pt x="1789925" y="152400"/>
                </a:lnTo>
                <a:lnTo>
                  <a:pt x="1816161" y="163830"/>
                </a:lnTo>
                <a:lnTo>
                  <a:pt x="1811088" y="161289"/>
                </a:lnTo>
                <a:lnTo>
                  <a:pt x="1808791" y="154939"/>
                </a:lnTo>
                <a:lnTo>
                  <a:pt x="1810471" y="151130"/>
                </a:lnTo>
                <a:lnTo>
                  <a:pt x="1786269" y="151130"/>
                </a:lnTo>
                <a:lnTo>
                  <a:pt x="1781080" y="149860"/>
                </a:lnTo>
                <a:close/>
              </a:path>
              <a:path w="1974214" h="607060">
                <a:moveTo>
                  <a:pt x="275808" y="146050"/>
                </a:moveTo>
                <a:lnTo>
                  <a:pt x="224538" y="146050"/>
                </a:lnTo>
                <a:lnTo>
                  <a:pt x="229197" y="148589"/>
                </a:lnTo>
                <a:lnTo>
                  <a:pt x="231850" y="157480"/>
                </a:lnTo>
                <a:lnTo>
                  <a:pt x="229454" y="162334"/>
                </a:lnTo>
                <a:lnTo>
                  <a:pt x="240445" y="158750"/>
                </a:lnTo>
                <a:lnTo>
                  <a:pt x="248261" y="157480"/>
                </a:lnTo>
                <a:lnTo>
                  <a:pt x="257549" y="154939"/>
                </a:lnTo>
                <a:lnTo>
                  <a:pt x="266852" y="153670"/>
                </a:lnTo>
                <a:lnTo>
                  <a:pt x="276168" y="151130"/>
                </a:lnTo>
                <a:lnTo>
                  <a:pt x="283222" y="149860"/>
                </a:lnTo>
                <a:lnTo>
                  <a:pt x="280747" y="149860"/>
                </a:lnTo>
                <a:lnTo>
                  <a:pt x="276075" y="147320"/>
                </a:lnTo>
                <a:lnTo>
                  <a:pt x="275808" y="146050"/>
                </a:lnTo>
                <a:close/>
              </a:path>
              <a:path w="1974214" h="607060">
                <a:moveTo>
                  <a:pt x="1782649" y="128411"/>
                </a:moveTo>
                <a:lnTo>
                  <a:pt x="1777180" y="130810"/>
                </a:lnTo>
                <a:lnTo>
                  <a:pt x="1773266" y="142239"/>
                </a:lnTo>
                <a:lnTo>
                  <a:pt x="1775887" y="147320"/>
                </a:lnTo>
                <a:lnTo>
                  <a:pt x="1781080" y="149860"/>
                </a:lnTo>
                <a:lnTo>
                  <a:pt x="1786269" y="151130"/>
                </a:lnTo>
                <a:lnTo>
                  <a:pt x="1792063" y="148589"/>
                </a:lnTo>
                <a:lnTo>
                  <a:pt x="1795973" y="138430"/>
                </a:lnTo>
                <a:lnTo>
                  <a:pt x="1793802" y="133169"/>
                </a:lnTo>
                <a:lnTo>
                  <a:pt x="1788163" y="130810"/>
                </a:lnTo>
                <a:lnTo>
                  <a:pt x="1782649" y="128411"/>
                </a:lnTo>
                <a:close/>
              </a:path>
              <a:path w="1974214" h="607060">
                <a:moveTo>
                  <a:pt x="1793802" y="133169"/>
                </a:moveTo>
                <a:lnTo>
                  <a:pt x="1795973" y="138430"/>
                </a:lnTo>
                <a:lnTo>
                  <a:pt x="1792063" y="148589"/>
                </a:lnTo>
                <a:lnTo>
                  <a:pt x="1786269" y="151130"/>
                </a:lnTo>
                <a:lnTo>
                  <a:pt x="1810471" y="151130"/>
                </a:lnTo>
                <a:lnTo>
                  <a:pt x="1813270" y="144780"/>
                </a:lnTo>
                <a:lnTo>
                  <a:pt x="1819203" y="143510"/>
                </a:lnTo>
                <a:lnTo>
                  <a:pt x="1821290" y="143510"/>
                </a:lnTo>
                <a:lnTo>
                  <a:pt x="1806324" y="137160"/>
                </a:lnTo>
                <a:lnTo>
                  <a:pt x="1797268" y="134620"/>
                </a:lnTo>
                <a:lnTo>
                  <a:pt x="1793802" y="133169"/>
                </a:lnTo>
                <a:close/>
              </a:path>
              <a:path w="1974214" h="607060">
                <a:moveTo>
                  <a:pt x="286793" y="130915"/>
                </a:moveTo>
                <a:lnTo>
                  <a:pt x="276940" y="133350"/>
                </a:lnTo>
                <a:lnTo>
                  <a:pt x="273940" y="137160"/>
                </a:lnTo>
                <a:lnTo>
                  <a:pt x="276075" y="147320"/>
                </a:lnTo>
                <a:lnTo>
                  <a:pt x="280747" y="149860"/>
                </a:lnTo>
                <a:lnTo>
                  <a:pt x="285492" y="148589"/>
                </a:lnTo>
                <a:lnTo>
                  <a:pt x="290934" y="147494"/>
                </a:lnTo>
                <a:lnTo>
                  <a:pt x="293330" y="143510"/>
                </a:lnTo>
                <a:lnTo>
                  <a:pt x="291298" y="133350"/>
                </a:lnTo>
                <a:lnTo>
                  <a:pt x="286793" y="130915"/>
                </a:lnTo>
                <a:close/>
              </a:path>
              <a:path w="1974214" h="607060">
                <a:moveTo>
                  <a:pt x="290934" y="147494"/>
                </a:moveTo>
                <a:lnTo>
                  <a:pt x="285492" y="148589"/>
                </a:lnTo>
                <a:lnTo>
                  <a:pt x="280747" y="149860"/>
                </a:lnTo>
                <a:lnTo>
                  <a:pt x="283222" y="149860"/>
                </a:lnTo>
                <a:lnTo>
                  <a:pt x="290276" y="148589"/>
                </a:lnTo>
                <a:lnTo>
                  <a:pt x="290934" y="147494"/>
                </a:lnTo>
                <a:close/>
              </a:path>
              <a:path w="1974214" h="607060">
                <a:moveTo>
                  <a:pt x="1758812" y="119270"/>
                </a:moveTo>
                <a:lnTo>
                  <a:pt x="1760727" y="124460"/>
                </a:lnTo>
                <a:lnTo>
                  <a:pt x="1756320" y="134620"/>
                </a:lnTo>
                <a:lnTo>
                  <a:pt x="1750827" y="136979"/>
                </a:lnTo>
                <a:lnTo>
                  <a:pt x="1781080" y="149860"/>
                </a:lnTo>
                <a:lnTo>
                  <a:pt x="1775887" y="147320"/>
                </a:lnTo>
                <a:lnTo>
                  <a:pt x="1773266" y="142239"/>
                </a:lnTo>
                <a:lnTo>
                  <a:pt x="1777180" y="130810"/>
                </a:lnTo>
                <a:lnTo>
                  <a:pt x="1782649" y="128411"/>
                </a:lnTo>
                <a:lnTo>
                  <a:pt x="1770643" y="123189"/>
                </a:lnTo>
                <a:lnTo>
                  <a:pt x="1761946" y="120650"/>
                </a:lnTo>
                <a:lnTo>
                  <a:pt x="1758812" y="119270"/>
                </a:lnTo>
                <a:close/>
              </a:path>
              <a:path w="1974214" h="607060">
                <a:moveTo>
                  <a:pt x="286596" y="130810"/>
                </a:moveTo>
                <a:lnTo>
                  <a:pt x="281712" y="132080"/>
                </a:lnTo>
                <a:lnTo>
                  <a:pt x="272305" y="133350"/>
                </a:lnTo>
                <a:lnTo>
                  <a:pt x="244166" y="140970"/>
                </a:lnTo>
                <a:lnTo>
                  <a:pt x="236029" y="142239"/>
                </a:lnTo>
                <a:lnTo>
                  <a:pt x="215524" y="148589"/>
                </a:lnTo>
                <a:lnTo>
                  <a:pt x="215415" y="148822"/>
                </a:lnTo>
                <a:lnTo>
                  <a:pt x="219906" y="147320"/>
                </a:lnTo>
                <a:lnTo>
                  <a:pt x="224538" y="146050"/>
                </a:lnTo>
                <a:lnTo>
                  <a:pt x="275808" y="146050"/>
                </a:lnTo>
                <a:lnTo>
                  <a:pt x="273940" y="137160"/>
                </a:lnTo>
                <a:lnTo>
                  <a:pt x="276940" y="133350"/>
                </a:lnTo>
                <a:lnTo>
                  <a:pt x="286793" y="130915"/>
                </a:lnTo>
                <a:lnTo>
                  <a:pt x="286596" y="130810"/>
                </a:lnTo>
                <a:close/>
              </a:path>
              <a:path w="1974214" h="607060">
                <a:moveTo>
                  <a:pt x="490894" y="126766"/>
                </a:moveTo>
                <a:lnTo>
                  <a:pt x="490648" y="127000"/>
                </a:lnTo>
                <a:lnTo>
                  <a:pt x="486768" y="133350"/>
                </a:lnTo>
                <a:lnTo>
                  <a:pt x="486545" y="138430"/>
                </a:lnTo>
                <a:lnTo>
                  <a:pt x="491532" y="146050"/>
                </a:lnTo>
                <a:lnTo>
                  <a:pt x="496754" y="147340"/>
                </a:lnTo>
                <a:lnTo>
                  <a:pt x="501586" y="148589"/>
                </a:lnTo>
                <a:lnTo>
                  <a:pt x="504960" y="148589"/>
                </a:lnTo>
                <a:lnTo>
                  <a:pt x="507979" y="146050"/>
                </a:lnTo>
                <a:lnTo>
                  <a:pt x="508279" y="143510"/>
                </a:lnTo>
                <a:lnTo>
                  <a:pt x="500636" y="143510"/>
                </a:lnTo>
                <a:lnTo>
                  <a:pt x="494611" y="142239"/>
                </a:lnTo>
                <a:lnTo>
                  <a:pt x="489312" y="132080"/>
                </a:lnTo>
                <a:lnTo>
                  <a:pt x="490894" y="126766"/>
                </a:lnTo>
                <a:close/>
              </a:path>
              <a:path w="1974214" h="607060">
                <a:moveTo>
                  <a:pt x="343234" y="118524"/>
                </a:moveTo>
                <a:lnTo>
                  <a:pt x="329118" y="121920"/>
                </a:lnTo>
                <a:lnTo>
                  <a:pt x="313303" y="124460"/>
                </a:lnTo>
                <a:lnTo>
                  <a:pt x="286793" y="130915"/>
                </a:lnTo>
                <a:lnTo>
                  <a:pt x="291298" y="133350"/>
                </a:lnTo>
                <a:lnTo>
                  <a:pt x="293330" y="143510"/>
                </a:lnTo>
                <a:lnTo>
                  <a:pt x="290934" y="147494"/>
                </a:lnTo>
                <a:lnTo>
                  <a:pt x="317046" y="142239"/>
                </a:lnTo>
                <a:lnTo>
                  <a:pt x="332830" y="139700"/>
                </a:lnTo>
                <a:lnTo>
                  <a:pt x="343572" y="137067"/>
                </a:lnTo>
                <a:lnTo>
                  <a:pt x="338869" y="133350"/>
                </a:lnTo>
                <a:lnTo>
                  <a:pt x="336845" y="124460"/>
                </a:lnTo>
                <a:lnTo>
                  <a:pt x="340025" y="119380"/>
                </a:lnTo>
                <a:lnTo>
                  <a:pt x="343234" y="118524"/>
                </a:lnTo>
                <a:close/>
              </a:path>
              <a:path w="1974214" h="607060">
                <a:moveTo>
                  <a:pt x="1824283" y="144780"/>
                </a:moveTo>
                <a:lnTo>
                  <a:pt x="1829378" y="147340"/>
                </a:lnTo>
                <a:lnTo>
                  <a:pt x="1824283" y="144780"/>
                </a:lnTo>
                <a:close/>
              </a:path>
              <a:path w="1974214" h="607060">
                <a:moveTo>
                  <a:pt x="1821290" y="143510"/>
                </a:moveTo>
                <a:lnTo>
                  <a:pt x="1819203" y="143510"/>
                </a:lnTo>
                <a:lnTo>
                  <a:pt x="1824283" y="144780"/>
                </a:lnTo>
                <a:lnTo>
                  <a:pt x="1821290" y="143510"/>
                </a:lnTo>
                <a:close/>
              </a:path>
              <a:path w="1974214" h="607060">
                <a:moveTo>
                  <a:pt x="500463" y="120654"/>
                </a:moveTo>
                <a:lnTo>
                  <a:pt x="493072" y="124705"/>
                </a:lnTo>
                <a:lnTo>
                  <a:pt x="490894" y="126766"/>
                </a:lnTo>
                <a:lnTo>
                  <a:pt x="489312" y="132080"/>
                </a:lnTo>
                <a:lnTo>
                  <a:pt x="494611" y="142239"/>
                </a:lnTo>
                <a:lnTo>
                  <a:pt x="500636" y="143510"/>
                </a:lnTo>
                <a:lnTo>
                  <a:pt x="505614" y="140970"/>
                </a:lnTo>
                <a:lnTo>
                  <a:pt x="508015" y="140008"/>
                </a:lnTo>
                <a:lnTo>
                  <a:pt x="507927" y="139700"/>
                </a:lnTo>
                <a:lnTo>
                  <a:pt x="512168" y="135889"/>
                </a:lnTo>
                <a:lnTo>
                  <a:pt x="512390" y="132080"/>
                </a:lnTo>
                <a:lnTo>
                  <a:pt x="512458" y="129913"/>
                </a:lnTo>
                <a:lnTo>
                  <a:pt x="512024" y="128975"/>
                </a:lnTo>
                <a:lnTo>
                  <a:pt x="505600" y="121920"/>
                </a:lnTo>
                <a:lnTo>
                  <a:pt x="500463" y="120654"/>
                </a:lnTo>
                <a:close/>
              </a:path>
              <a:path w="1974214" h="607060">
                <a:moveTo>
                  <a:pt x="508015" y="140008"/>
                </a:moveTo>
                <a:lnTo>
                  <a:pt x="505614" y="140970"/>
                </a:lnTo>
                <a:lnTo>
                  <a:pt x="500636" y="143510"/>
                </a:lnTo>
                <a:lnTo>
                  <a:pt x="508279" y="143510"/>
                </a:lnTo>
                <a:lnTo>
                  <a:pt x="508430" y="142239"/>
                </a:lnTo>
                <a:lnTo>
                  <a:pt x="508292" y="140970"/>
                </a:lnTo>
                <a:lnTo>
                  <a:pt x="508015" y="140008"/>
                </a:lnTo>
                <a:close/>
              </a:path>
              <a:path w="1974214" h="607060">
                <a:moveTo>
                  <a:pt x="512510" y="130025"/>
                </a:moveTo>
                <a:lnTo>
                  <a:pt x="512168" y="135889"/>
                </a:lnTo>
                <a:lnTo>
                  <a:pt x="507927" y="139700"/>
                </a:lnTo>
                <a:lnTo>
                  <a:pt x="508015" y="140008"/>
                </a:lnTo>
                <a:lnTo>
                  <a:pt x="511955" y="138430"/>
                </a:lnTo>
                <a:lnTo>
                  <a:pt x="521061" y="134620"/>
                </a:lnTo>
                <a:lnTo>
                  <a:pt x="519616" y="134620"/>
                </a:lnTo>
                <a:lnTo>
                  <a:pt x="513460" y="132080"/>
                </a:lnTo>
                <a:lnTo>
                  <a:pt x="512510" y="130025"/>
                </a:lnTo>
                <a:close/>
              </a:path>
              <a:path w="1974214" h="607060">
                <a:moveTo>
                  <a:pt x="351272" y="135180"/>
                </a:moveTo>
                <a:lnTo>
                  <a:pt x="343572" y="137067"/>
                </a:lnTo>
                <a:lnTo>
                  <a:pt x="348623" y="135889"/>
                </a:lnTo>
                <a:lnTo>
                  <a:pt x="351272" y="135180"/>
                </a:lnTo>
                <a:close/>
              </a:path>
              <a:path w="1974214" h="607060">
                <a:moveTo>
                  <a:pt x="1745316" y="134620"/>
                </a:moveTo>
                <a:lnTo>
                  <a:pt x="1750407" y="137160"/>
                </a:lnTo>
                <a:lnTo>
                  <a:pt x="1750827" y="136979"/>
                </a:lnTo>
                <a:lnTo>
                  <a:pt x="1745316" y="134620"/>
                </a:lnTo>
                <a:close/>
              </a:path>
              <a:path w="1974214" h="607060">
                <a:moveTo>
                  <a:pt x="349892" y="116839"/>
                </a:moveTo>
                <a:lnTo>
                  <a:pt x="344958" y="118110"/>
                </a:lnTo>
                <a:lnTo>
                  <a:pt x="343234" y="118524"/>
                </a:lnTo>
                <a:lnTo>
                  <a:pt x="340025" y="119380"/>
                </a:lnTo>
                <a:lnTo>
                  <a:pt x="336845" y="124460"/>
                </a:lnTo>
                <a:lnTo>
                  <a:pt x="338869" y="133350"/>
                </a:lnTo>
                <a:lnTo>
                  <a:pt x="343572" y="137067"/>
                </a:lnTo>
                <a:lnTo>
                  <a:pt x="351272" y="135180"/>
                </a:lnTo>
                <a:lnTo>
                  <a:pt x="353596" y="134557"/>
                </a:lnTo>
                <a:lnTo>
                  <a:pt x="356736" y="129539"/>
                </a:lnTo>
                <a:lnTo>
                  <a:pt x="354711" y="120650"/>
                </a:lnTo>
                <a:lnTo>
                  <a:pt x="349892" y="116839"/>
                </a:lnTo>
                <a:close/>
              </a:path>
              <a:path w="1974214" h="607060">
                <a:moveTo>
                  <a:pt x="1747898" y="114429"/>
                </a:moveTo>
                <a:lnTo>
                  <a:pt x="1742285" y="116839"/>
                </a:lnTo>
                <a:lnTo>
                  <a:pt x="1737881" y="127000"/>
                </a:lnTo>
                <a:lnTo>
                  <a:pt x="1739809" y="132225"/>
                </a:lnTo>
                <a:lnTo>
                  <a:pt x="1750827" y="136979"/>
                </a:lnTo>
                <a:lnTo>
                  <a:pt x="1756320" y="134620"/>
                </a:lnTo>
                <a:lnTo>
                  <a:pt x="1760727" y="124460"/>
                </a:lnTo>
                <a:lnTo>
                  <a:pt x="1758812" y="119270"/>
                </a:lnTo>
                <a:lnTo>
                  <a:pt x="1753127" y="116766"/>
                </a:lnTo>
                <a:lnTo>
                  <a:pt x="1747898" y="114429"/>
                </a:lnTo>
                <a:close/>
              </a:path>
              <a:path w="1974214" h="607060">
                <a:moveTo>
                  <a:pt x="599321" y="111760"/>
                </a:moveTo>
                <a:lnTo>
                  <a:pt x="596662" y="111760"/>
                </a:lnTo>
                <a:lnTo>
                  <a:pt x="592255" y="115570"/>
                </a:lnTo>
                <a:lnTo>
                  <a:pt x="591884" y="118110"/>
                </a:lnTo>
                <a:lnTo>
                  <a:pt x="593793" y="120654"/>
                </a:lnTo>
                <a:lnTo>
                  <a:pt x="594002" y="121373"/>
                </a:lnTo>
                <a:lnTo>
                  <a:pt x="595853" y="122758"/>
                </a:lnTo>
                <a:lnTo>
                  <a:pt x="596723" y="123189"/>
                </a:lnTo>
                <a:lnTo>
                  <a:pt x="598516" y="127000"/>
                </a:lnTo>
                <a:lnTo>
                  <a:pt x="597037" y="132080"/>
                </a:lnTo>
                <a:lnTo>
                  <a:pt x="598366" y="134620"/>
                </a:lnTo>
                <a:lnTo>
                  <a:pt x="602659" y="135889"/>
                </a:lnTo>
                <a:lnTo>
                  <a:pt x="604807" y="134620"/>
                </a:lnTo>
                <a:lnTo>
                  <a:pt x="607683" y="125730"/>
                </a:lnTo>
                <a:lnTo>
                  <a:pt x="606908" y="123189"/>
                </a:lnTo>
                <a:lnTo>
                  <a:pt x="599642" y="123189"/>
                </a:lnTo>
                <a:lnTo>
                  <a:pt x="603024" y="119380"/>
                </a:lnTo>
                <a:lnTo>
                  <a:pt x="603070" y="116766"/>
                </a:lnTo>
                <a:lnTo>
                  <a:pt x="599321" y="111760"/>
                </a:lnTo>
                <a:close/>
              </a:path>
              <a:path w="1974214" h="607060">
                <a:moveTo>
                  <a:pt x="353596" y="134557"/>
                </a:moveTo>
                <a:lnTo>
                  <a:pt x="351272" y="135180"/>
                </a:lnTo>
                <a:lnTo>
                  <a:pt x="353557" y="134620"/>
                </a:lnTo>
                <a:close/>
              </a:path>
              <a:path w="1974214" h="607060">
                <a:moveTo>
                  <a:pt x="521728" y="111760"/>
                </a:moveTo>
                <a:lnTo>
                  <a:pt x="516401" y="113030"/>
                </a:lnTo>
                <a:lnTo>
                  <a:pt x="510934" y="116091"/>
                </a:lnTo>
                <a:lnTo>
                  <a:pt x="508761" y="121920"/>
                </a:lnTo>
                <a:lnTo>
                  <a:pt x="512024" y="128975"/>
                </a:lnTo>
                <a:lnTo>
                  <a:pt x="512538" y="129539"/>
                </a:lnTo>
                <a:lnTo>
                  <a:pt x="512510" y="130025"/>
                </a:lnTo>
                <a:lnTo>
                  <a:pt x="513460" y="132080"/>
                </a:lnTo>
                <a:lnTo>
                  <a:pt x="519616" y="134620"/>
                </a:lnTo>
                <a:lnTo>
                  <a:pt x="524882" y="132080"/>
                </a:lnTo>
                <a:lnTo>
                  <a:pt x="530505" y="129913"/>
                </a:lnTo>
                <a:lnTo>
                  <a:pt x="532561" y="124460"/>
                </a:lnTo>
                <a:lnTo>
                  <a:pt x="527901" y="113030"/>
                </a:lnTo>
                <a:lnTo>
                  <a:pt x="521728" y="111760"/>
                </a:lnTo>
                <a:close/>
              </a:path>
              <a:path w="1974214" h="607060">
                <a:moveTo>
                  <a:pt x="530505" y="129913"/>
                </a:moveTo>
                <a:lnTo>
                  <a:pt x="524882" y="132080"/>
                </a:lnTo>
                <a:lnTo>
                  <a:pt x="519616" y="134620"/>
                </a:lnTo>
                <a:lnTo>
                  <a:pt x="521061" y="134620"/>
                </a:lnTo>
                <a:lnTo>
                  <a:pt x="530167" y="130810"/>
                </a:lnTo>
                <a:lnTo>
                  <a:pt x="530505" y="129913"/>
                </a:lnTo>
                <a:close/>
              </a:path>
              <a:path w="1974214" h="607060">
                <a:moveTo>
                  <a:pt x="1739809" y="132225"/>
                </a:moveTo>
                <a:lnTo>
                  <a:pt x="1740224" y="133350"/>
                </a:lnTo>
                <a:lnTo>
                  <a:pt x="1745316" y="134620"/>
                </a:lnTo>
                <a:lnTo>
                  <a:pt x="1739809" y="132225"/>
                </a:lnTo>
                <a:close/>
              </a:path>
              <a:path w="1974214" h="607060">
                <a:moveTo>
                  <a:pt x="374684" y="116839"/>
                </a:moveTo>
                <a:lnTo>
                  <a:pt x="349892" y="116839"/>
                </a:lnTo>
                <a:lnTo>
                  <a:pt x="354712" y="120654"/>
                </a:lnTo>
                <a:lnTo>
                  <a:pt x="356736" y="129539"/>
                </a:lnTo>
                <a:lnTo>
                  <a:pt x="353596" y="134557"/>
                </a:lnTo>
                <a:lnTo>
                  <a:pt x="358100" y="133350"/>
                </a:lnTo>
                <a:lnTo>
                  <a:pt x="367562" y="132080"/>
                </a:lnTo>
                <a:lnTo>
                  <a:pt x="377009" y="129539"/>
                </a:lnTo>
                <a:lnTo>
                  <a:pt x="384161" y="128270"/>
                </a:lnTo>
                <a:lnTo>
                  <a:pt x="381511" y="128270"/>
                </a:lnTo>
                <a:lnTo>
                  <a:pt x="376647" y="125730"/>
                </a:lnTo>
                <a:lnTo>
                  <a:pt x="374684" y="116839"/>
                </a:lnTo>
                <a:close/>
              </a:path>
              <a:path w="1974214" h="607060">
                <a:moveTo>
                  <a:pt x="1788163" y="130810"/>
                </a:moveTo>
                <a:lnTo>
                  <a:pt x="1793802" y="133169"/>
                </a:lnTo>
                <a:lnTo>
                  <a:pt x="1793352" y="132080"/>
                </a:lnTo>
                <a:lnTo>
                  <a:pt x="1788163" y="130810"/>
                </a:lnTo>
                <a:close/>
              </a:path>
              <a:path w="1974214" h="607060">
                <a:moveTo>
                  <a:pt x="1724546" y="103451"/>
                </a:moveTo>
                <a:lnTo>
                  <a:pt x="1726286" y="108893"/>
                </a:lnTo>
                <a:lnTo>
                  <a:pt x="1726347" y="109309"/>
                </a:lnTo>
                <a:lnTo>
                  <a:pt x="1721468" y="119380"/>
                </a:lnTo>
                <a:lnTo>
                  <a:pt x="1715448" y="120650"/>
                </a:lnTo>
                <a:lnTo>
                  <a:pt x="1713366" y="120650"/>
                </a:lnTo>
                <a:lnTo>
                  <a:pt x="1739809" y="132225"/>
                </a:lnTo>
                <a:lnTo>
                  <a:pt x="1737881" y="127000"/>
                </a:lnTo>
                <a:lnTo>
                  <a:pt x="1740634" y="120650"/>
                </a:lnTo>
                <a:lnTo>
                  <a:pt x="1715448" y="120650"/>
                </a:lnTo>
                <a:lnTo>
                  <a:pt x="1710481" y="119380"/>
                </a:lnTo>
                <a:lnTo>
                  <a:pt x="1741184" y="119380"/>
                </a:lnTo>
                <a:lnTo>
                  <a:pt x="1742285" y="116839"/>
                </a:lnTo>
                <a:lnTo>
                  <a:pt x="1747898" y="114429"/>
                </a:lnTo>
                <a:lnTo>
                  <a:pt x="1727786" y="105410"/>
                </a:lnTo>
                <a:lnTo>
                  <a:pt x="1724546" y="103451"/>
                </a:lnTo>
                <a:close/>
              </a:path>
              <a:path w="1974214" h="607060">
                <a:moveTo>
                  <a:pt x="1782972" y="128270"/>
                </a:moveTo>
                <a:lnTo>
                  <a:pt x="1782649" y="128411"/>
                </a:lnTo>
                <a:lnTo>
                  <a:pt x="1788163" y="130810"/>
                </a:lnTo>
                <a:lnTo>
                  <a:pt x="1782972" y="128270"/>
                </a:lnTo>
                <a:close/>
              </a:path>
              <a:path w="1974214" h="607060">
                <a:moveTo>
                  <a:pt x="512024" y="128975"/>
                </a:moveTo>
                <a:lnTo>
                  <a:pt x="512510" y="130025"/>
                </a:lnTo>
                <a:lnTo>
                  <a:pt x="512538" y="129539"/>
                </a:lnTo>
                <a:lnTo>
                  <a:pt x="512024" y="128975"/>
                </a:lnTo>
                <a:close/>
              </a:path>
              <a:path w="1974214" h="607060">
                <a:moveTo>
                  <a:pt x="534398" y="111760"/>
                </a:moveTo>
                <a:lnTo>
                  <a:pt x="521728" y="111760"/>
                </a:lnTo>
                <a:lnTo>
                  <a:pt x="527901" y="113030"/>
                </a:lnTo>
                <a:lnTo>
                  <a:pt x="532561" y="124460"/>
                </a:lnTo>
                <a:lnTo>
                  <a:pt x="530505" y="129913"/>
                </a:lnTo>
                <a:lnTo>
                  <a:pt x="537994" y="127000"/>
                </a:lnTo>
                <a:lnTo>
                  <a:pt x="546556" y="121920"/>
                </a:lnTo>
                <a:lnTo>
                  <a:pt x="545743" y="121920"/>
                </a:lnTo>
                <a:lnTo>
                  <a:pt x="539352" y="120650"/>
                </a:lnTo>
                <a:lnTo>
                  <a:pt x="534398" y="111760"/>
                </a:lnTo>
                <a:close/>
              </a:path>
              <a:path w="1974214" h="607060">
                <a:moveTo>
                  <a:pt x="510934" y="116091"/>
                </a:moveTo>
                <a:lnTo>
                  <a:pt x="509598" y="116839"/>
                </a:lnTo>
                <a:lnTo>
                  <a:pt x="502790" y="119380"/>
                </a:lnTo>
                <a:lnTo>
                  <a:pt x="500463" y="120654"/>
                </a:lnTo>
                <a:lnTo>
                  <a:pt x="505600" y="121920"/>
                </a:lnTo>
                <a:lnTo>
                  <a:pt x="512024" y="128975"/>
                </a:lnTo>
                <a:lnTo>
                  <a:pt x="508761" y="121920"/>
                </a:lnTo>
                <a:lnTo>
                  <a:pt x="510934" y="116091"/>
                </a:lnTo>
                <a:close/>
              </a:path>
              <a:path w="1974214" h="607060">
                <a:moveTo>
                  <a:pt x="386686" y="109309"/>
                </a:moveTo>
                <a:lnTo>
                  <a:pt x="377131" y="111020"/>
                </a:lnTo>
                <a:lnTo>
                  <a:pt x="374404" y="115570"/>
                </a:lnTo>
                <a:lnTo>
                  <a:pt x="376647" y="125730"/>
                </a:lnTo>
                <a:lnTo>
                  <a:pt x="381511" y="128270"/>
                </a:lnTo>
                <a:lnTo>
                  <a:pt x="386440" y="127000"/>
                </a:lnTo>
                <a:lnTo>
                  <a:pt x="391754" y="126257"/>
                </a:lnTo>
                <a:lnTo>
                  <a:pt x="394330" y="121920"/>
                </a:lnTo>
                <a:lnTo>
                  <a:pt x="392037" y="111760"/>
                </a:lnTo>
                <a:lnTo>
                  <a:pt x="389612" y="110489"/>
                </a:lnTo>
                <a:lnTo>
                  <a:pt x="382329" y="110489"/>
                </a:lnTo>
                <a:lnTo>
                  <a:pt x="386686" y="109309"/>
                </a:lnTo>
                <a:close/>
              </a:path>
              <a:path w="1974214" h="607060">
                <a:moveTo>
                  <a:pt x="391754" y="126257"/>
                </a:moveTo>
                <a:lnTo>
                  <a:pt x="386440" y="127000"/>
                </a:lnTo>
                <a:lnTo>
                  <a:pt x="381511" y="128270"/>
                </a:lnTo>
                <a:lnTo>
                  <a:pt x="384161" y="128270"/>
                </a:lnTo>
                <a:lnTo>
                  <a:pt x="391313" y="127000"/>
                </a:lnTo>
                <a:lnTo>
                  <a:pt x="391754" y="126257"/>
                </a:lnTo>
                <a:close/>
              </a:path>
              <a:path w="1974214" h="607060">
                <a:moveTo>
                  <a:pt x="493072" y="124705"/>
                </a:moveTo>
                <a:lnTo>
                  <a:pt x="491203" y="125730"/>
                </a:lnTo>
                <a:lnTo>
                  <a:pt x="490894" y="126766"/>
                </a:lnTo>
                <a:lnTo>
                  <a:pt x="493072" y="124705"/>
                </a:lnTo>
                <a:close/>
              </a:path>
              <a:path w="1974214" h="607060">
                <a:moveTo>
                  <a:pt x="411989" y="109220"/>
                </a:moveTo>
                <a:lnTo>
                  <a:pt x="387188" y="109220"/>
                </a:lnTo>
                <a:lnTo>
                  <a:pt x="392037" y="111760"/>
                </a:lnTo>
                <a:lnTo>
                  <a:pt x="394330" y="121920"/>
                </a:lnTo>
                <a:lnTo>
                  <a:pt x="391754" y="126257"/>
                </a:lnTo>
                <a:lnTo>
                  <a:pt x="395524" y="125730"/>
                </a:lnTo>
                <a:lnTo>
                  <a:pt x="404637" y="123189"/>
                </a:lnTo>
                <a:lnTo>
                  <a:pt x="422947" y="120650"/>
                </a:lnTo>
                <a:lnTo>
                  <a:pt x="418013" y="120650"/>
                </a:lnTo>
                <a:lnTo>
                  <a:pt x="413406" y="118110"/>
                </a:lnTo>
                <a:lnTo>
                  <a:pt x="411989" y="109220"/>
                </a:lnTo>
                <a:close/>
              </a:path>
              <a:path w="1974214" h="607060">
                <a:moveTo>
                  <a:pt x="500444" y="120650"/>
                </a:moveTo>
                <a:lnTo>
                  <a:pt x="493332" y="124460"/>
                </a:lnTo>
                <a:lnTo>
                  <a:pt x="493072" y="124705"/>
                </a:lnTo>
                <a:lnTo>
                  <a:pt x="500463" y="120654"/>
                </a:lnTo>
                <a:close/>
              </a:path>
              <a:path w="1974214" h="607060">
                <a:moveTo>
                  <a:pt x="595853" y="122758"/>
                </a:moveTo>
                <a:lnTo>
                  <a:pt x="596429" y="123189"/>
                </a:lnTo>
                <a:lnTo>
                  <a:pt x="596723" y="123189"/>
                </a:lnTo>
                <a:lnTo>
                  <a:pt x="595853" y="122758"/>
                </a:lnTo>
                <a:close/>
              </a:path>
              <a:path w="1974214" h="607060">
                <a:moveTo>
                  <a:pt x="599863" y="111760"/>
                </a:moveTo>
                <a:lnTo>
                  <a:pt x="599321" y="111760"/>
                </a:lnTo>
                <a:lnTo>
                  <a:pt x="603070" y="116766"/>
                </a:lnTo>
                <a:lnTo>
                  <a:pt x="603024" y="119380"/>
                </a:lnTo>
                <a:lnTo>
                  <a:pt x="599642" y="123189"/>
                </a:lnTo>
                <a:lnTo>
                  <a:pt x="606908" y="123189"/>
                </a:lnTo>
                <a:lnTo>
                  <a:pt x="605746" y="119380"/>
                </a:lnTo>
                <a:lnTo>
                  <a:pt x="599863" y="111760"/>
                </a:lnTo>
                <a:close/>
              </a:path>
              <a:path w="1974214" h="607060">
                <a:moveTo>
                  <a:pt x="594002" y="121373"/>
                </a:moveTo>
                <a:lnTo>
                  <a:pt x="594161" y="121920"/>
                </a:lnTo>
                <a:lnTo>
                  <a:pt x="595853" y="122758"/>
                </a:lnTo>
                <a:lnTo>
                  <a:pt x="594002" y="121373"/>
                </a:lnTo>
                <a:close/>
              </a:path>
              <a:path w="1974214" h="607060">
                <a:moveTo>
                  <a:pt x="545597" y="99060"/>
                </a:moveTo>
                <a:lnTo>
                  <a:pt x="535491" y="104139"/>
                </a:lnTo>
                <a:lnTo>
                  <a:pt x="533690" y="110489"/>
                </a:lnTo>
                <a:lnTo>
                  <a:pt x="539352" y="120650"/>
                </a:lnTo>
                <a:lnTo>
                  <a:pt x="545743" y="121920"/>
                </a:lnTo>
                <a:lnTo>
                  <a:pt x="555802" y="116839"/>
                </a:lnTo>
                <a:lnTo>
                  <a:pt x="557041" y="112642"/>
                </a:lnTo>
                <a:lnTo>
                  <a:pt x="548560" y="111760"/>
                </a:lnTo>
                <a:lnTo>
                  <a:pt x="556149" y="111760"/>
                </a:lnTo>
                <a:lnTo>
                  <a:pt x="553242" y="107950"/>
                </a:lnTo>
                <a:lnTo>
                  <a:pt x="553830" y="104139"/>
                </a:lnTo>
                <a:lnTo>
                  <a:pt x="553729" y="103451"/>
                </a:lnTo>
                <a:lnTo>
                  <a:pt x="551989" y="100330"/>
                </a:lnTo>
                <a:lnTo>
                  <a:pt x="545597" y="99060"/>
                </a:lnTo>
                <a:close/>
              </a:path>
              <a:path w="1974214" h="607060">
                <a:moveTo>
                  <a:pt x="550797" y="119380"/>
                </a:moveTo>
                <a:lnTo>
                  <a:pt x="545743" y="121920"/>
                </a:lnTo>
                <a:lnTo>
                  <a:pt x="546556" y="121920"/>
                </a:lnTo>
                <a:lnTo>
                  <a:pt x="550797" y="119380"/>
                </a:lnTo>
                <a:close/>
              </a:path>
              <a:path w="1974214" h="607060">
                <a:moveTo>
                  <a:pt x="591488" y="105720"/>
                </a:moveTo>
                <a:lnTo>
                  <a:pt x="592677" y="108893"/>
                </a:lnTo>
                <a:lnTo>
                  <a:pt x="592772" y="109309"/>
                </a:lnTo>
                <a:lnTo>
                  <a:pt x="590891" y="115570"/>
                </a:lnTo>
                <a:lnTo>
                  <a:pt x="587294" y="116839"/>
                </a:lnTo>
                <a:lnTo>
                  <a:pt x="587576" y="116839"/>
                </a:lnTo>
                <a:lnTo>
                  <a:pt x="591338" y="119380"/>
                </a:lnTo>
                <a:lnTo>
                  <a:pt x="594002" y="121373"/>
                </a:lnTo>
                <a:lnTo>
                  <a:pt x="593791" y="120650"/>
                </a:lnTo>
                <a:lnTo>
                  <a:pt x="591884" y="118110"/>
                </a:lnTo>
                <a:lnTo>
                  <a:pt x="592255" y="115570"/>
                </a:lnTo>
                <a:lnTo>
                  <a:pt x="596662" y="111760"/>
                </a:lnTo>
                <a:lnTo>
                  <a:pt x="599321" y="111760"/>
                </a:lnTo>
                <a:lnTo>
                  <a:pt x="598370" y="110489"/>
                </a:lnTo>
                <a:lnTo>
                  <a:pt x="593567" y="106680"/>
                </a:lnTo>
                <a:lnTo>
                  <a:pt x="591488" y="105720"/>
                </a:lnTo>
                <a:close/>
              </a:path>
              <a:path w="1974214" h="607060">
                <a:moveTo>
                  <a:pt x="424808" y="101600"/>
                </a:moveTo>
                <a:lnTo>
                  <a:pt x="419956" y="102870"/>
                </a:lnTo>
                <a:lnTo>
                  <a:pt x="414615" y="103588"/>
                </a:lnTo>
                <a:lnTo>
                  <a:pt x="411786" y="107950"/>
                </a:lnTo>
                <a:lnTo>
                  <a:pt x="413406" y="118110"/>
                </a:lnTo>
                <a:lnTo>
                  <a:pt x="418013" y="120650"/>
                </a:lnTo>
                <a:lnTo>
                  <a:pt x="422947" y="120650"/>
                </a:lnTo>
                <a:lnTo>
                  <a:pt x="427859" y="119313"/>
                </a:lnTo>
                <a:lnTo>
                  <a:pt x="430997" y="114429"/>
                </a:lnTo>
                <a:lnTo>
                  <a:pt x="430983" y="113784"/>
                </a:lnTo>
                <a:lnTo>
                  <a:pt x="429400" y="105410"/>
                </a:lnTo>
                <a:lnTo>
                  <a:pt x="424808" y="101600"/>
                </a:lnTo>
                <a:close/>
              </a:path>
              <a:path w="1974214" h="607060">
                <a:moveTo>
                  <a:pt x="427859" y="119313"/>
                </a:moveTo>
                <a:lnTo>
                  <a:pt x="422947" y="120650"/>
                </a:lnTo>
                <a:lnTo>
                  <a:pt x="427816" y="119380"/>
                </a:lnTo>
                <a:close/>
              </a:path>
              <a:path w="1974214" h="607060">
                <a:moveTo>
                  <a:pt x="1713614" y="98128"/>
                </a:moveTo>
                <a:lnTo>
                  <a:pt x="1708395" y="100330"/>
                </a:lnTo>
                <a:lnTo>
                  <a:pt x="1703486" y="110489"/>
                </a:lnTo>
                <a:lnTo>
                  <a:pt x="1705495" y="116766"/>
                </a:lnTo>
                <a:lnTo>
                  <a:pt x="1710481" y="119380"/>
                </a:lnTo>
                <a:lnTo>
                  <a:pt x="1715448" y="120650"/>
                </a:lnTo>
                <a:lnTo>
                  <a:pt x="1721468" y="119380"/>
                </a:lnTo>
                <a:lnTo>
                  <a:pt x="1726347" y="109309"/>
                </a:lnTo>
                <a:lnTo>
                  <a:pt x="1726286" y="108893"/>
                </a:lnTo>
                <a:lnTo>
                  <a:pt x="1724546" y="103451"/>
                </a:lnTo>
                <a:lnTo>
                  <a:pt x="1719385" y="100330"/>
                </a:lnTo>
                <a:lnTo>
                  <a:pt x="1713614" y="98128"/>
                </a:lnTo>
                <a:close/>
              </a:path>
              <a:path w="1974214" h="607060">
                <a:moveTo>
                  <a:pt x="555858" y="116811"/>
                </a:moveTo>
                <a:lnTo>
                  <a:pt x="550797" y="119380"/>
                </a:lnTo>
                <a:lnTo>
                  <a:pt x="555850" y="116839"/>
                </a:lnTo>
                <a:close/>
              </a:path>
              <a:path w="1974214" h="607060">
                <a:moveTo>
                  <a:pt x="1705495" y="116766"/>
                </a:moveTo>
                <a:lnTo>
                  <a:pt x="1710481" y="119380"/>
                </a:lnTo>
                <a:lnTo>
                  <a:pt x="1705495" y="116766"/>
                </a:lnTo>
                <a:close/>
              </a:path>
              <a:path w="1974214" h="607060">
                <a:moveTo>
                  <a:pt x="449916" y="101600"/>
                </a:moveTo>
                <a:lnTo>
                  <a:pt x="424808" y="101600"/>
                </a:lnTo>
                <a:lnTo>
                  <a:pt x="429400" y="105410"/>
                </a:lnTo>
                <a:lnTo>
                  <a:pt x="430983" y="113784"/>
                </a:lnTo>
                <a:lnTo>
                  <a:pt x="430997" y="114429"/>
                </a:lnTo>
                <a:lnTo>
                  <a:pt x="427859" y="119313"/>
                </a:lnTo>
                <a:lnTo>
                  <a:pt x="432282" y="118110"/>
                </a:lnTo>
                <a:lnTo>
                  <a:pt x="454897" y="115044"/>
                </a:lnTo>
                <a:lnTo>
                  <a:pt x="451094" y="111760"/>
                </a:lnTo>
                <a:lnTo>
                  <a:pt x="449916" y="101600"/>
                </a:lnTo>
                <a:close/>
              </a:path>
              <a:path w="1974214" h="607060">
                <a:moveTo>
                  <a:pt x="1753292" y="116839"/>
                </a:moveTo>
                <a:lnTo>
                  <a:pt x="1758812" y="119270"/>
                </a:lnTo>
                <a:lnTo>
                  <a:pt x="1758384" y="118110"/>
                </a:lnTo>
                <a:lnTo>
                  <a:pt x="1753292" y="116839"/>
                </a:lnTo>
                <a:close/>
              </a:path>
              <a:path w="1974214" h="607060">
                <a:moveTo>
                  <a:pt x="377131" y="111020"/>
                </a:moveTo>
                <a:lnTo>
                  <a:pt x="373004" y="111760"/>
                </a:lnTo>
                <a:lnTo>
                  <a:pt x="363667" y="114300"/>
                </a:lnTo>
                <a:lnTo>
                  <a:pt x="354318" y="115570"/>
                </a:lnTo>
                <a:lnTo>
                  <a:pt x="343234" y="118524"/>
                </a:lnTo>
                <a:lnTo>
                  <a:pt x="344958" y="118110"/>
                </a:lnTo>
                <a:lnTo>
                  <a:pt x="349892" y="116839"/>
                </a:lnTo>
                <a:lnTo>
                  <a:pt x="374684" y="116839"/>
                </a:lnTo>
                <a:lnTo>
                  <a:pt x="374404" y="115570"/>
                </a:lnTo>
                <a:lnTo>
                  <a:pt x="377131" y="111020"/>
                </a:lnTo>
                <a:close/>
              </a:path>
              <a:path w="1974214" h="607060">
                <a:moveTo>
                  <a:pt x="583289" y="115902"/>
                </a:moveTo>
                <a:lnTo>
                  <a:pt x="583532" y="116839"/>
                </a:lnTo>
                <a:lnTo>
                  <a:pt x="587294" y="116839"/>
                </a:lnTo>
                <a:lnTo>
                  <a:pt x="583289" y="115902"/>
                </a:lnTo>
                <a:close/>
              </a:path>
              <a:path w="1974214" h="607060">
                <a:moveTo>
                  <a:pt x="585315" y="102870"/>
                </a:moveTo>
                <a:lnTo>
                  <a:pt x="581450" y="104139"/>
                </a:lnTo>
                <a:lnTo>
                  <a:pt x="578333" y="110489"/>
                </a:lnTo>
                <a:lnTo>
                  <a:pt x="579673" y="114300"/>
                </a:lnTo>
                <a:lnTo>
                  <a:pt x="583202" y="115570"/>
                </a:lnTo>
                <a:lnTo>
                  <a:pt x="583289" y="115902"/>
                </a:lnTo>
                <a:lnTo>
                  <a:pt x="587294" y="116839"/>
                </a:lnTo>
                <a:lnTo>
                  <a:pt x="590891" y="115570"/>
                </a:lnTo>
                <a:lnTo>
                  <a:pt x="592772" y="109309"/>
                </a:lnTo>
                <a:lnTo>
                  <a:pt x="592677" y="108893"/>
                </a:lnTo>
                <a:lnTo>
                  <a:pt x="591488" y="105720"/>
                </a:lnTo>
                <a:lnTo>
                  <a:pt x="585315" y="102870"/>
                </a:lnTo>
                <a:close/>
              </a:path>
              <a:path w="1974214" h="607060">
                <a:moveTo>
                  <a:pt x="1748200" y="114300"/>
                </a:moveTo>
                <a:lnTo>
                  <a:pt x="1747898" y="114429"/>
                </a:lnTo>
                <a:lnTo>
                  <a:pt x="1753292" y="116839"/>
                </a:lnTo>
                <a:lnTo>
                  <a:pt x="1748200" y="114300"/>
                </a:lnTo>
                <a:close/>
              </a:path>
              <a:path w="1974214" h="607060">
                <a:moveTo>
                  <a:pt x="562453" y="97789"/>
                </a:moveTo>
                <a:lnTo>
                  <a:pt x="558278" y="97789"/>
                </a:lnTo>
                <a:lnTo>
                  <a:pt x="554418" y="100330"/>
                </a:lnTo>
                <a:lnTo>
                  <a:pt x="553891" y="103742"/>
                </a:lnTo>
                <a:lnTo>
                  <a:pt x="557651" y="110489"/>
                </a:lnTo>
                <a:lnTo>
                  <a:pt x="557208" y="112051"/>
                </a:lnTo>
                <a:lnTo>
                  <a:pt x="560769" y="113030"/>
                </a:lnTo>
                <a:lnTo>
                  <a:pt x="556931" y="113030"/>
                </a:lnTo>
                <a:lnTo>
                  <a:pt x="555858" y="116811"/>
                </a:lnTo>
                <a:lnTo>
                  <a:pt x="558304" y="115570"/>
                </a:lnTo>
                <a:lnTo>
                  <a:pt x="562006" y="113030"/>
                </a:lnTo>
                <a:lnTo>
                  <a:pt x="560769" y="113030"/>
                </a:lnTo>
                <a:lnTo>
                  <a:pt x="557041" y="112642"/>
                </a:lnTo>
                <a:lnTo>
                  <a:pt x="562571" y="112642"/>
                </a:lnTo>
                <a:lnTo>
                  <a:pt x="565708" y="110489"/>
                </a:lnTo>
                <a:lnTo>
                  <a:pt x="568775" y="108893"/>
                </a:lnTo>
                <a:lnTo>
                  <a:pt x="569225" y="102925"/>
                </a:lnTo>
                <a:lnTo>
                  <a:pt x="568940" y="102870"/>
                </a:lnTo>
                <a:lnTo>
                  <a:pt x="565754" y="98420"/>
                </a:lnTo>
                <a:lnTo>
                  <a:pt x="562453" y="97789"/>
                </a:lnTo>
                <a:close/>
              </a:path>
              <a:path w="1974214" h="607060">
                <a:moveTo>
                  <a:pt x="1671256" y="101600"/>
                </a:moveTo>
                <a:lnTo>
                  <a:pt x="1691013" y="109220"/>
                </a:lnTo>
                <a:lnTo>
                  <a:pt x="1705495" y="116766"/>
                </a:lnTo>
                <a:lnTo>
                  <a:pt x="1703486" y="110489"/>
                </a:lnTo>
                <a:lnTo>
                  <a:pt x="1707168" y="102870"/>
                </a:lnTo>
                <a:lnTo>
                  <a:pt x="1676361" y="102870"/>
                </a:lnTo>
                <a:lnTo>
                  <a:pt x="1671256" y="101600"/>
                </a:lnTo>
                <a:close/>
              </a:path>
              <a:path w="1974214" h="607060">
                <a:moveTo>
                  <a:pt x="516401" y="113030"/>
                </a:moveTo>
                <a:lnTo>
                  <a:pt x="511128" y="115570"/>
                </a:lnTo>
                <a:lnTo>
                  <a:pt x="510934" y="116091"/>
                </a:lnTo>
                <a:lnTo>
                  <a:pt x="516401" y="113030"/>
                </a:lnTo>
                <a:close/>
              </a:path>
              <a:path w="1974214" h="607060">
                <a:moveTo>
                  <a:pt x="580734" y="101296"/>
                </a:moveTo>
                <a:lnTo>
                  <a:pt x="573025" y="106680"/>
                </a:lnTo>
                <a:lnTo>
                  <a:pt x="568775" y="108893"/>
                </a:lnTo>
                <a:lnTo>
                  <a:pt x="568654" y="110489"/>
                </a:lnTo>
                <a:lnTo>
                  <a:pt x="564971" y="113030"/>
                </a:lnTo>
                <a:lnTo>
                  <a:pt x="568454" y="113030"/>
                </a:lnTo>
                <a:lnTo>
                  <a:pt x="576441" y="114300"/>
                </a:lnTo>
                <a:lnTo>
                  <a:pt x="583289" y="115902"/>
                </a:lnTo>
                <a:lnTo>
                  <a:pt x="583202" y="115570"/>
                </a:lnTo>
                <a:lnTo>
                  <a:pt x="579673" y="114300"/>
                </a:lnTo>
                <a:lnTo>
                  <a:pt x="578333" y="110489"/>
                </a:lnTo>
                <a:lnTo>
                  <a:pt x="581450" y="104139"/>
                </a:lnTo>
                <a:lnTo>
                  <a:pt x="585315" y="102870"/>
                </a:lnTo>
                <a:lnTo>
                  <a:pt x="582295" y="101600"/>
                </a:lnTo>
                <a:lnTo>
                  <a:pt x="580734" y="101296"/>
                </a:lnTo>
                <a:close/>
              </a:path>
              <a:path w="1974214" h="607060">
                <a:moveTo>
                  <a:pt x="460388" y="114300"/>
                </a:moveTo>
                <a:lnTo>
                  <a:pt x="454897" y="115044"/>
                </a:lnTo>
                <a:lnTo>
                  <a:pt x="455506" y="115570"/>
                </a:lnTo>
                <a:lnTo>
                  <a:pt x="460388" y="114300"/>
                </a:lnTo>
                <a:close/>
              </a:path>
              <a:path w="1974214" h="607060">
                <a:moveTo>
                  <a:pt x="507196" y="95250"/>
                </a:moveTo>
                <a:lnTo>
                  <a:pt x="471590" y="95250"/>
                </a:lnTo>
                <a:lnTo>
                  <a:pt x="458228" y="96520"/>
                </a:lnTo>
                <a:lnTo>
                  <a:pt x="453374" y="97789"/>
                </a:lnTo>
                <a:lnTo>
                  <a:pt x="449916" y="101600"/>
                </a:lnTo>
                <a:lnTo>
                  <a:pt x="451094" y="111760"/>
                </a:lnTo>
                <a:lnTo>
                  <a:pt x="454897" y="115044"/>
                </a:lnTo>
                <a:lnTo>
                  <a:pt x="460388" y="114300"/>
                </a:lnTo>
                <a:lnTo>
                  <a:pt x="465590" y="113784"/>
                </a:lnTo>
                <a:lnTo>
                  <a:pt x="468623" y="109309"/>
                </a:lnTo>
                <a:lnTo>
                  <a:pt x="468639" y="108893"/>
                </a:lnTo>
                <a:lnTo>
                  <a:pt x="467477" y="100330"/>
                </a:lnTo>
                <a:lnTo>
                  <a:pt x="463072" y="96520"/>
                </a:lnTo>
                <a:lnTo>
                  <a:pt x="505916" y="96520"/>
                </a:lnTo>
                <a:lnTo>
                  <a:pt x="507196" y="95250"/>
                </a:lnTo>
                <a:close/>
              </a:path>
              <a:path w="1974214" h="607060">
                <a:moveTo>
                  <a:pt x="465590" y="113784"/>
                </a:moveTo>
                <a:lnTo>
                  <a:pt x="460388" y="114300"/>
                </a:lnTo>
                <a:lnTo>
                  <a:pt x="465241" y="114300"/>
                </a:lnTo>
                <a:lnTo>
                  <a:pt x="465590" y="113784"/>
                </a:lnTo>
                <a:close/>
              </a:path>
              <a:path w="1974214" h="607060">
                <a:moveTo>
                  <a:pt x="505916" y="96520"/>
                </a:moveTo>
                <a:lnTo>
                  <a:pt x="463072" y="96520"/>
                </a:lnTo>
                <a:lnTo>
                  <a:pt x="467477" y="100330"/>
                </a:lnTo>
                <a:lnTo>
                  <a:pt x="468511" y="107950"/>
                </a:lnTo>
                <a:lnTo>
                  <a:pt x="468623" y="109309"/>
                </a:lnTo>
                <a:lnTo>
                  <a:pt x="465590" y="113784"/>
                </a:lnTo>
                <a:lnTo>
                  <a:pt x="473203" y="113030"/>
                </a:lnTo>
                <a:lnTo>
                  <a:pt x="486073" y="113030"/>
                </a:lnTo>
                <a:lnTo>
                  <a:pt x="498963" y="111760"/>
                </a:lnTo>
                <a:lnTo>
                  <a:pt x="506982" y="111760"/>
                </a:lnTo>
                <a:lnTo>
                  <a:pt x="503237" y="107950"/>
                </a:lnTo>
                <a:lnTo>
                  <a:pt x="503356" y="99060"/>
                </a:lnTo>
                <a:lnTo>
                  <a:pt x="505916" y="96520"/>
                </a:lnTo>
                <a:close/>
              </a:path>
              <a:path w="1974214" h="607060">
                <a:moveTo>
                  <a:pt x="540544" y="101600"/>
                </a:moveTo>
                <a:lnTo>
                  <a:pt x="534613" y="104139"/>
                </a:lnTo>
                <a:lnTo>
                  <a:pt x="528611" y="107950"/>
                </a:lnTo>
                <a:lnTo>
                  <a:pt x="516401" y="113030"/>
                </a:lnTo>
                <a:lnTo>
                  <a:pt x="521728" y="111760"/>
                </a:lnTo>
                <a:lnTo>
                  <a:pt x="534398" y="111760"/>
                </a:lnTo>
                <a:lnTo>
                  <a:pt x="533690" y="110489"/>
                </a:lnTo>
                <a:lnTo>
                  <a:pt x="535491" y="104139"/>
                </a:lnTo>
                <a:lnTo>
                  <a:pt x="540544" y="101600"/>
                </a:lnTo>
                <a:close/>
              </a:path>
              <a:path w="1974214" h="607060">
                <a:moveTo>
                  <a:pt x="557208" y="112051"/>
                </a:moveTo>
                <a:lnTo>
                  <a:pt x="557041" y="112642"/>
                </a:lnTo>
                <a:lnTo>
                  <a:pt x="560769" y="113030"/>
                </a:lnTo>
                <a:lnTo>
                  <a:pt x="557208" y="112051"/>
                </a:lnTo>
                <a:close/>
              </a:path>
              <a:path w="1974214" h="607060">
                <a:moveTo>
                  <a:pt x="568775" y="108893"/>
                </a:moveTo>
                <a:lnTo>
                  <a:pt x="565708" y="110489"/>
                </a:lnTo>
                <a:lnTo>
                  <a:pt x="562006" y="113030"/>
                </a:lnTo>
                <a:lnTo>
                  <a:pt x="564971" y="113030"/>
                </a:lnTo>
                <a:lnTo>
                  <a:pt x="568654" y="110489"/>
                </a:lnTo>
                <a:lnTo>
                  <a:pt x="568775" y="108893"/>
                </a:lnTo>
                <a:close/>
              </a:path>
              <a:path w="1974214" h="607060">
                <a:moveTo>
                  <a:pt x="556149" y="111760"/>
                </a:moveTo>
                <a:lnTo>
                  <a:pt x="548560" y="111760"/>
                </a:lnTo>
                <a:lnTo>
                  <a:pt x="557041" y="112642"/>
                </a:lnTo>
                <a:lnTo>
                  <a:pt x="557208" y="112051"/>
                </a:lnTo>
                <a:lnTo>
                  <a:pt x="556149" y="111760"/>
                </a:lnTo>
                <a:close/>
              </a:path>
              <a:path w="1974214" h="607060">
                <a:moveTo>
                  <a:pt x="553891" y="103742"/>
                </a:moveTo>
                <a:lnTo>
                  <a:pt x="553242" y="107950"/>
                </a:lnTo>
                <a:lnTo>
                  <a:pt x="556149" y="111760"/>
                </a:lnTo>
                <a:lnTo>
                  <a:pt x="557208" y="112051"/>
                </a:lnTo>
                <a:lnTo>
                  <a:pt x="557651" y="110489"/>
                </a:lnTo>
                <a:lnTo>
                  <a:pt x="553891" y="103742"/>
                </a:lnTo>
                <a:close/>
              </a:path>
              <a:path w="1974214" h="607060">
                <a:moveTo>
                  <a:pt x="516484" y="95250"/>
                </a:moveTo>
                <a:lnTo>
                  <a:pt x="507196" y="95250"/>
                </a:lnTo>
                <a:lnTo>
                  <a:pt x="503356" y="99060"/>
                </a:lnTo>
                <a:lnTo>
                  <a:pt x="503237" y="107950"/>
                </a:lnTo>
                <a:lnTo>
                  <a:pt x="506982" y="111760"/>
                </a:lnTo>
                <a:lnTo>
                  <a:pt x="516519" y="111760"/>
                </a:lnTo>
                <a:lnTo>
                  <a:pt x="520280" y="107950"/>
                </a:lnTo>
                <a:lnTo>
                  <a:pt x="520201" y="99060"/>
                </a:lnTo>
                <a:lnTo>
                  <a:pt x="516484" y="95250"/>
                </a:lnTo>
                <a:close/>
              </a:path>
              <a:path w="1974214" h="607060">
                <a:moveTo>
                  <a:pt x="537215" y="95250"/>
                </a:moveTo>
                <a:lnTo>
                  <a:pt x="516484" y="95250"/>
                </a:lnTo>
                <a:lnTo>
                  <a:pt x="520201" y="99060"/>
                </a:lnTo>
                <a:lnTo>
                  <a:pt x="520280" y="107950"/>
                </a:lnTo>
                <a:lnTo>
                  <a:pt x="516519" y="111760"/>
                </a:lnTo>
                <a:lnTo>
                  <a:pt x="519470" y="111760"/>
                </a:lnTo>
                <a:lnTo>
                  <a:pt x="528611" y="107950"/>
                </a:lnTo>
                <a:lnTo>
                  <a:pt x="534613" y="104139"/>
                </a:lnTo>
                <a:lnTo>
                  <a:pt x="540544" y="101600"/>
                </a:lnTo>
                <a:lnTo>
                  <a:pt x="547715" y="97789"/>
                </a:lnTo>
                <a:lnTo>
                  <a:pt x="549527" y="96489"/>
                </a:lnTo>
                <a:lnTo>
                  <a:pt x="537215" y="95250"/>
                </a:lnTo>
                <a:close/>
              </a:path>
              <a:path w="1974214" h="607060">
                <a:moveTo>
                  <a:pt x="380096" y="110489"/>
                </a:moveTo>
                <a:lnTo>
                  <a:pt x="377449" y="110489"/>
                </a:lnTo>
                <a:lnTo>
                  <a:pt x="377131" y="111020"/>
                </a:lnTo>
                <a:lnTo>
                  <a:pt x="380096" y="110489"/>
                </a:lnTo>
                <a:close/>
              </a:path>
              <a:path w="1974214" h="607060">
                <a:moveTo>
                  <a:pt x="387188" y="109220"/>
                </a:moveTo>
                <a:lnTo>
                  <a:pt x="386686" y="109309"/>
                </a:lnTo>
                <a:lnTo>
                  <a:pt x="382329" y="110489"/>
                </a:lnTo>
                <a:lnTo>
                  <a:pt x="389612" y="110489"/>
                </a:lnTo>
                <a:lnTo>
                  <a:pt x="387188" y="109220"/>
                </a:lnTo>
                <a:close/>
              </a:path>
              <a:path w="1974214" h="607060">
                <a:moveTo>
                  <a:pt x="414615" y="103588"/>
                </a:moveTo>
                <a:lnTo>
                  <a:pt x="401085" y="105410"/>
                </a:lnTo>
                <a:lnTo>
                  <a:pt x="386686" y="109309"/>
                </a:lnTo>
                <a:lnTo>
                  <a:pt x="387188" y="109220"/>
                </a:lnTo>
                <a:lnTo>
                  <a:pt x="411989" y="109220"/>
                </a:lnTo>
                <a:lnTo>
                  <a:pt x="411786" y="107950"/>
                </a:lnTo>
                <a:lnTo>
                  <a:pt x="414615" y="103588"/>
                </a:lnTo>
                <a:close/>
              </a:path>
              <a:path w="1974214" h="607060">
                <a:moveTo>
                  <a:pt x="569225" y="102925"/>
                </a:moveTo>
                <a:lnTo>
                  <a:pt x="568775" y="108893"/>
                </a:lnTo>
                <a:lnTo>
                  <a:pt x="573025" y="106680"/>
                </a:lnTo>
                <a:lnTo>
                  <a:pt x="576650" y="104139"/>
                </a:lnTo>
                <a:lnTo>
                  <a:pt x="575427" y="104139"/>
                </a:lnTo>
                <a:lnTo>
                  <a:pt x="569225" y="102925"/>
                </a:lnTo>
                <a:close/>
              </a:path>
              <a:path w="1974214" h="607060">
                <a:moveTo>
                  <a:pt x="585411" y="102870"/>
                </a:moveTo>
                <a:lnTo>
                  <a:pt x="591488" y="105720"/>
                </a:lnTo>
                <a:lnTo>
                  <a:pt x="591372" y="105410"/>
                </a:lnTo>
                <a:lnTo>
                  <a:pt x="588527" y="104139"/>
                </a:lnTo>
                <a:lnTo>
                  <a:pt x="585411" y="102870"/>
                </a:lnTo>
                <a:close/>
              </a:path>
              <a:path w="1974214" h="607060">
                <a:moveTo>
                  <a:pt x="567128" y="98682"/>
                </a:moveTo>
                <a:lnTo>
                  <a:pt x="569325" y="101600"/>
                </a:lnTo>
                <a:lnTo>
                  <a:pt x="569225" y="102925"/>
                </a:lnTo>
                <a:lnTo>
                  <a:pt x="575427" y="104139"/>
                </a:lnTo>
                <a:lnTo>
                  <a:pt x="580273" y="101600"/>
                </a:lnTo>
                <a:lnTo>
                  <a:pt x="580672" y="101284"/>
                </a:lnTo>
                <a:lnTo>
                  <a:pt x="567128" y="98682"/>
                </a:lnTo>
                <a:close/>
              </a:path>
              <a:path w="1974214" h="607060">
                <a:moveTo>
                  <a:pt x="580672" y="101284"/>
                </a:moveTo>
                <a:lnTo>
                  <a:pt x="580273" y="101600"/>
                </a:lnTo>
                <a:lnTo>
                  <a:pt x="575427" y="104139"/>
                </a:lnTo>
                <a:lnTo>
                  <a:pt x="576650" y="104139"/>
                </a:lnTo>
                <a:lnTo>
                  <a:pt x="580275" y="101600"/>
                </a:lnTo>
                <a:lnTo>
                  <a:pt x="580734" y="101296"/>
                </a:lnTo>
                <a:close/>
              </a:path>
              <a:path w="1974214" h="607060">
                <a:moveTo>
                  <a:pt x="556348" y="99060"/>
                </a:moveTo>
                <a:lnTo>
                  <a:pt x="545597" y="99060"/>
                </a:lnTo>
                <a:lnTo>
                  <a:pt x="551989" y="100330"/>
                </a:lnTo>
                <a:lnTo>
                  <a:pt x="553891" y="103742"/>
                </a:lnTo>
                <a:lnTo>
                  <a:pt x="554418" y="100330"/>
                </a:lnTo>
                <a:lnTo>
                  <a:pt x="556348" y="99060"/>
                </a:lnTo>
                <a:close/>
              </a:path>
              <a:path w="1974214" h="607060">
                <a:moveTo>
                  <a:pt x="419955" y="102870"/>
                </a:moveTo>
                <a:lnTo>
                  <a:pt x="415081" y="102870"/>
                </a:lnTo>
                <a:lnTo>
                  <a:pt x="414615" y="103588"/>
                </a:lnTo>
                <a:lnTo>
                  <a:pt x="419955" y="102870"/>
                </a:lnTo>
                <a:close/>
              </a:path>
              <a:path w="1974214" h="607060">
                <a:moveTo>
                  <a:pt x="1719385" y="100330"/>
                </a:moveTo>
                <a:lnTo>
                  <a:pt x="1724546" y="103451"/>
                </a:lnTo>
                <a:lnTo>
                  <a:pt x="1724378" y="102925"/>
                </a:lnTo>
                <a:lnTo>
                  <a:pt x="1719385" y="100330"/>
                </a:lnTo>
                <a:close/>
              </a:path>
              <a:path w="1974214" h="607060">
                <a:moveTo>
                  <a:pt x="565754" y="98420"/>
                </a:moveTo>
                <a:lnTo>
                  <a:pt x="568940" y="102870"/>
                </a:lnTo>
                <a:lnTo>
                  <a:pt x="569225" y="102925"/>
                </a:lnTo>
                <a:lnTo>
                  <a:pt x="569325" y="101600"/>
                </a:lnTo>
                <a:lnTo>
                  <a:pt x="567128" y="98682"/>
                </a:lnTo>
                <a:lnTo>
                  <a:pt x="565754" y="98420"/>
                </a:lnTo>
                <a:close/>
              </a:path>
              <a:path w="1974214" h="607060">
                <a:moveTo>
                  <a:pt x="1673257" y="80263"/>
                </a:moveTo>
                <a:lnTo>
                  <a:pt x="1667982" y="82551"/>
                </a:lnTo>
                <a:lnTo>
                  <a:pt x="1663740" y="92710"/>
                </a:lnTo>
                <a:lnTo>
                  <a:pt x="1666155" y="99060"/>
                </a:lnTo>
                <a:lnTo>
                  <a:pt x="1671256" y="101600"/>
                </a:lnTo>
                <a:lnTo>
                  <a:pt x="1676361" y="102870"/>
                </a:lnTo>
                <a:lnTo>
                  <a:pt x="1682223" y="100330"/>
                </a:lnTo>
                <a:lnTo>
                  <a:pt x="1686478" y="90170"/>
                </a:lnTo>
                <a:lnTo>
                  <a:pt x="1684062" y="85089"/>
                </a:lnTo>
                <a:lnTo>
                  <a:pt x="1678949" y="82550"/>
                </a:lnTo>
                <a:lnTo>
                  <a:pt x="1673257" y="80263"/>
                </a:lnTo>
                <a:close/>
              </a:path>
              <a:path w="1974214" h="607060">
                <a:moveTo>
                  <a:pt x="1678953" y="82551"/>
                </a:moveTo>
                <a:lnTo>
                  <a:pt x="1684062" y="85089"/>
                </a:lnTo>
                <a:lnTo>
                  <a:pt x="1686478" y="90170"/>
                </a:lnTo>
                <a:lnTo>
                  <a:pt x="1682223" y="100330"/>
                </a:lnTo>
                <a:lnTo>
                  <a:pt x="1676361" y="102870"/>
                </a:lnTo>
                <a:lnTo>
                  <a:pt x="1707168" y="102870"/>
                </a:lnTo>
                <a:lnTo>
                  <a:pt x="1708395" y="100330"/>
                </a:lnTo>
                <a:lnTo>
                  <a:pt x="1713614" y="98128"/>
                </a:lnTo>
                <a:lnTo>
                  <a:pt x="1709334" y="96489"/>
                </a:lnTo>
                <a:lnTo>
                  <a:pt x="1689073" y="86327"/>
                </a:lnTo>
                <a:lnTo>
                  <a:pt x="1678953" y="82551"/>
                </a:lnTo>
                <a:close/>
              </a:path>
              <a:path w="1974214" h="607060">
                <a:moveTo>
                  <a:pt x="458228" y="96520"/>
                </a:moveTo>
                <a:lnTo>
                  <a:pt x="429501" y="100330"/>
                </a:lnTo>
                <a:lnTo>
                  <a:pt x="420032" y="102849"/>
                </a:lnTo>
                <a:lnTo>
                  <a:pt x="424808" y="101600"/>
                </a:lnTo>
                <a:lnTo>
                  <a:pt x="449916" y="101600"/>
                </a:lnTo>
                <a:lnTo>
                  <a:pt x="453374" y="97789"/>
                </a:lnTo>
                <a:lnTo>
                  <a:pt x="458228" y="96520"/>
                </a:lnTo>
                <a:close/>
              </a:path>
              <a:path w="1974214" h="607060">
                <a:moveTo>
                  <a:pt x="549527" y="96489"/>
                </a:moveTo>
                <a:lnTo>
                  <a:pt x="547715" y="97789"/>
                </a:lnTo>
                <a:lnTo>
                  <a:pt x="540544" y="101600"/>
                </a:lnTo>
                <a:lnTo>
                  <a:pt x="545597" y="99060"/>
                </a:lnTo>
                <a:lnTo>
                  <a:pt x="556348" y="99060"/>
                </a:lnTo>
                <a:lnTo>
                  <a:pt x="558278" y="97789"/>
                </a:lnTo>
                <a:lnTo>
                  <a:pt x="562453" y="97789"/>
                </a:lnTo>
                <a:lnTo>
                  <a:pt x="549527" y="96489"/>
                </a:lnTo>
                <a:close/>
              </a:path>
              <a:path w="1974214" h="607060">
                <a:moveTo>
                  <a:pt x="1640757" y="67310"/>
                </a:moveTo>
                <a:lnTo>
                  <a:pt x="1645995" y="69850"/>
                </a:lnTo>
                <a:lnTo>
                  <a:pt x="1648788" y="74930"/>
                </a:lnTo>
                <a:lnTo>
                  <a:pt x="1645238" y="86360"/>
                </a:lnTo>
                <a:lnTo>
                  <a:pt x="1640041" y="88687"/>
                </a:lnTo>
                <a:lnTo>
                  <a:pt x="1659036" y="96520"/>
                </a:lnTo>
                <a:lnTo>
                  <a:pt x="1671256" y="101600"/>
                </a:lnTo>
                <a:lnTo>
                  <a:pt x="1666155" y="99060"/>
                </a:lnTo>
                <a:lnTo>
                  <a:pt x="1663740" y="92710"/>
                </a:lnTo>
                <a:lnTo>
                  <a:pt x="1667983" y="82550"/>
                </a:lnTo>
                <a:lnTo>
                  <a:pt x="1673257" y="80263"/>
                </a:lnTo>
                <a:lnTo>
                  <a:pt x="1656779" y="73657"/>
                </a:lnTo>
                <a:lnTo>
                  <a:pt x="1640757" y="67310"/>
                </a:lnTo>
                <a:close/>
              </a:path>
              <a:path w="1974214" h="607060">
                <a:moveTo>
                  <a:pt x="599576" y="81280"/>
                </a:moveTo>
                <a:lnTo>
                  <a:pt x="573535" y="81280"/>
                </a:lnTo>
                <a:lnTo>
                  <a:pt x="580009" y="82551"/>
                </a:lnTo>
                <a:lnTo>
                  <a:pt x="586394" y="91439"/>
                </a:lnTo>
                <a:lnTo>
                  <a:pt x="585086" y="97789"/>
                </a:lnTo>
                <a:lnTo>
                  <a:pt x="580672" y="101284"/>
                </a:lnTo>
                <a:lnTo>
                  <a:pt x="588010" y="96489"/>
                </a:lnTo>
                <a:lnTo>
                  <a:pt x="595835" y="91439"/>
                </a:lnTo>
                <a:lnTo>
                  <a:pt x="603891" y="87630"/>
                </a:lnTo>
                <a:lnTo>
                  <a:pt x="606706" y="86327"/>
                </a:lnTo>
                <a:lnTo>
                  <a:pt x="600708" y="83820"/>
                </a:lnTo>
                <a:lnTo>
                  <a:pt x="599576" y="81280"/>
                </a:lnTo>
                <a:close/>
              </a:path>
              <a:path w="1974214" h="607060">
                <a:moveTo>
                  <a:pt x="585086" y="97789"/>
                </a:moveTo>
                <a:lnTo>
                  <a:pt x="566456" y="97789"/>
                </a:lnTo>
                <a:lnTo>
                  <a:pt x="567128" y="98682"/>
                </a:lnTo>
                <a:lnTo>
                  <a:pt x="580672" y="101284"/>
                </a:lnTo>
                <a:lnTo>
                  <a:pt x="585086" y="97789"/>
                </a:lnTo>
                <a:close/>
              </a:path>
              <a:path w="1974214" h="607060">
                <a:moveTo>
                  <a:pt x="1714417" y="97789"/>
                </a:moveTo>
                <a:lnTo>
                  <a:pt x="1713614" y="98128"/>
                </a:lnTo>
                <a:lnTo>
                  <a:pt x="1719385" y="100330"/>
                </a:lnTo>
                <a:lnTo>
                  <a:pt x="1714417" y="97789"/>
                </a:lnTo>
                <a:close/>
              </a:path>
              <a:path w="1974214" h="607060">
                <a:moveTo>
                  <a:pt x="573535" y="81280"/>
                </a:moveTo>
                <a:lnTo>
                  <a:pt x="568724" y="83820"/>
                </a:lnTo>
                <a:lnTo>
                  <a:pt x="563903" y="87630"/>
                </a:lnTo>
                <a:lnTo>
                  <a:pt x="562575" y="93980"/>
                </a:lnTo>
                <a:lnTo>
                  <a:pt x="565754" y="98420"/>
                </a:lnTo>
                <a:lnTo>
                  <a:pt x="567128" y="98682"/>
                </a:lnTo>
                <a:lnTo>
                  <a:pt x="566456" y="97789"/>
                </a:lnTo>
                <a:lnTo>
                  <a:pt x="585086" y="97789"/>
                </a:lnTo>
                <a:lnTo>
                  <a:pt x="586394" y="91439"/>
                </a:lnTo>
                <a:lnTo>
                  <a:pt x="580008" y="82550"/>
                </a:lnTo>
                <a:lnTo>
                  <a:pt x="573535" y="81280"/>
                </a:lnTo>
                <a:close/>
              </a:path>
              <a:path w="1974214" h="607060">
                <a:moveTo>
                  <a:pt x="568724" y="83820"/>
                </a:moveTo>
                <a:lnTo>
                  <a:pt x="561789" y="88900"/>
                </a:lnTo>
                <a:lnTo>
                  <a:pt x="554791" y="92710"/>
                </a:lnTo>
                <a:lnTo>
                  <a:pt x="549527" y="96489"/>
                </a:lnTo>
                <a:lnTo>
                  <a:pt x="562453" y="97789"/>
                </a:lnTo>
                <a:lnTo>
                  <a:pt x="565754" y="98420"/>
                </a:lnTo>
                <a:lnTo>
                  <a:pt x="562575" y="93980"/>
                </a:lnTo>
                <a:lnTo>
                  <a:pt x="563903" y="87630"/>
                </a:lnTo>
                <a:lnTo>
                  <a:pt x="568724" y="83820"/>
                </a:lnTo>
                <a:close/>
              </a:path>
              <a:path w="1974214" h="607060">
                <a:moveTo>
                  <a:pt x="1634346" y="86360"/>
                </a:moveTo>
                <a:lnTo>
                  <a:pt x="1639567" y="88900"/>
                </a:lnTo>
                <a:lnTo>
                  <a:pt x="1640041" y="88687"/>
                </a:lnTo>
                <a:lnTo>
                  <a:pt x="1634346" y="86360"/>
                </a:lnTo>
                <a:close/>
              </a:path>
              <a:path w="1974214" h="607060">
                <a:moveTo>
                  <a:pt x="1635473" y="66067"/>
                </a:moveTo>
                <a:lnTo>
                  <a:pt x="1629868" y="68580"/>
                </a:lnTo>
                <a:lnTo>
                  <a:pt x="1626339" y="80010"/>
                </a:lnTo>
                <a:lnTo>
                  <a:pt x="1629132" y="85089"/>
                </a:lnTo>
                <a:lnTo>
                  <a:pt x="1634346" y="86360"/>
                </a:lnTo>
                <a:lnTo>
                  <a:pt x="1640041" y="88687"/>
                </a:lnTo>
                <a:lnTo>
                  <a:pt x="1645238" y="86360"/>
                </a:lnTo>
                <a:lnTo>
                  <a:pt x="1648788" y="74930"/>
                </a:lnTo>
                <a:lnTo>
                  <a:pt x="1645995" y="69850"/>
                </a:lnTo>
                <a:lnTo>
                  <a:pt x="1640757" y="67310"/>
                </a:lnTo>
                <a:lnTo>
                  <a:pt x="1635473" y="66067"/>
                </a:lnTo>
                <a:close/>
              </a:path>
              <a:path w="1974214" h="607060">
                <a:moveTo>
                  <a:pt x="612126" y="83820"/>
                </a:moveTo>
                <a:lnTo>
                  <a:pt x="606706" y="86327"/>
                </a:lnTo>
                <a:lnTo>
                  <a:pt x="612126" y="83820"/>
                </a:lnTo>
                <a:close/>
              </a:path>
              <a:path w="1974214" h="607060">
                <a:moveTo>
                  <a:pt x="1603002" y="56800"/>
                </a:moveTo>
                <a:lnTo>
                  <a:pt x="1605655" y="62230"/>
                </a:lnTo>
                <a:lnTo>
                  <a:pt x="1602706" y="72389"/>
                </a:lnTo>
                <a:lnTo>
                  <a:pt x="1597821" y="75774"/>
                </a:lnTo>
                <a:lnTo>
                  <a:pt x="1602567" y="77470"/>
                </a:lnTo>
                <a:lnTo>
                  <a:pt x="1613214" y="80010"/>
                </a:lnTo>
                <a:lnTo>
                  <a:pt x="1623816" y="83820"/>
                </a:lnTo>
                <a:lnTo>
                  <a:pt x="1634346" y="86360"/>
                </a:lnTo>
                <a:lnTo>
                  <a:pt x="1629132" y="85089"/>
                </a:lnTo>
                <a:lnTo>
                  <a:pt x="1626339" y="80010"/>
                </a:lnTo>
                <a:lnTo>
                  <a:pt x="1629868" y="68580"/>
                </a:lnTo>
                <a:lnTo>
                  <a:pt x="1635473" y="66067"/>
                </a:lnTo>
                <a:lnTo>
                  <a:pt x="1629958" y="64770"/>
                </a:lnTo>
                <a:lnTo>
                  <a:pt x="1619090" y="60960"/>
                </a:lnTo>
                <a:lnTo>
                  <a:pt x="1608178" y="58420"/>
                </a:lnTo>
                <a:lnTo>
                  <a:pt x="1603002" y="56800"/>
                </a:lnTo>
                <a:close/>
              </a:path>
              <a:path w="1974214" h="607060">
                <a:moveTo>
                  <a:pt x="609001" y="62230"/>
                </a:moveTo>
                <a:lnTo>
                  <a:pt x="598586" y="67310"/>
                </a:lnTo>
                <a:lnTo>
                  <a:pt x="596182" y="73660"/>
                </a:lnTo>
                <a:lnTo>
                  <a:pt x="600708" y="83820"/>
                </a:lnTo>
                <a:lnTo>
                  <a:pt x="606706" y="86327"/>
                </a:lnTo>
                <a:lnTo>
                  <a:pt x="612126" y="83820"/>
                </a:lnTo>
                <a:lnTo>
                  <a:pt x="617328" y="81280"/>
                </a:lnTo>
                <a:lnTo>
                  <a:pt x="619660" y="74930"/>
                </a:lnTo>
                <a:lnTo>
                  <a:pt x="615027" y="64770"/>
                </a:lnTo>
                <a:lnTo>
                  <a:pt x="609001" y="62230"/>
                </a:lnTo>
                <a:close/>
              </a:path>
              <a:path w="1974214" h="607060">
                <a:moveTo>
                  <a:pt x="603815" y="64770"/>
                </a:moveTo>
                <a:lnTo>
                  <a:pt x="594732" y="68580"/>
                </a:lnTo>
                <a:lnTo>
                  <a:pt x="585852" y="73660"/>
                </a:lnTo>
                <a:lnTo>
                  <a:pt x="577181" y="78739"/>
                </a:lnTo>
                <a:lnTo>
                  <a:pt x="568724" y="83820"/>
                </a:lnTo>
                <a:lnTo>
                  <a:pt x="573535" y="81280"/>
                </a:lnTo>
                <a:lnTo>
                  <a:pt x="599576" y="81280"/>
                </a:lnTo>
                <a:lnTo>
                  <a:pt x="596183" y="73657"/>
                </a:lnTo>
                <a:lnTo>
                  <a:pt x="598586" y="67310"/>
                </a:lnTo>
                <a:lnTo>
                  <a:pt x="603815" y="64770"/>
                </a:lnTo>
                <a:close/>
              </a:path>
              <a:path w="1974214" h="607060">
                <a:moveTo>
                  <a:pt x="627183" y="62230"/>
                </a:moveTo>
                <a:lnTo>
                  <a:pt x="609001" y="62230"/>
                </a:lnTo>
                <a:lnTo>
                  <a:pt x="615027" y="64770"/>
                </a:lnTo>
                <a:lnTo>
                  <a:pt x="619660" y="74930"/>
                </a:lnTo>
                <a:lnTo>
                  <a:pt x="617328" y="81280"/>
                </a:lnTo>
                <a:lnTo>
                  <a:pt x="612126" y="83820"/>
                </a:lnTo>
                <a:lnTo>
                  <a:pt x="619193" y="81280"/>
                </a:lnTo>
                <a:lnTo>
                  <a:pt x="626346" y="77470"/>
                </a:lnTo>
                <a:lnTo>
                  <a:pt x="634861" y="74492"/>
                </a:lnTo>
                <a:lnTo>
                  <a:pt x="629873" y="71120"/>
                </a:lnTo>
                <a:lnTo>
                  <a:pt x="627183" y="62230"/>
                </a:lnTo>
                <a:close/>
              </a:path>
              <a:path w="1974214" h="607060">
                <a:moveTo>
                  <a:pt x="1678949" y="82550"/>
                </a:moveTo>
                <a:close/>
              </a:path>
              <a:path w="1974214" h="607060">
                <a:moveTo>
                  <a:pt x="1673843" y="80010"/>
                </a:moveTo>
                <a:lnTo>
                  <a:pt x="1673257" y="80263"/>
                </a:lnTo>
                <a:lnTo>
                  <a:pt x="1678949" y="82550"/>
                </a:lnTo>
                <a:lnTo>
                  <a:pt x="1673843" y="80010"/>
                </a:lnTo>
                <a:close/>
              </a:path>
              <a:path w="1974214" h="607060">
                <a:moveTo>
                  <a:pt x="1591901" y="73660"/>
                </a:moveTo>
                <a:lnTo>
                  <a:pt x="1597207" y="76200"/>
                </a:lnTo>
                <a:lnTo>
                  <a:pt x="1597821" y="75774"/>
                </a:lnTo>
                <a:lnTo>
                  <a:pt x="1591901" y="73660"/>
                </a:lnTo>
                <a:close/>
              </a:path>
              <a:path w="1974214" h="607060">
                <a:moveTo>
                  <a:pt x="1591942" y="53339"/>
                </a:moveTo>
                <a:lnTo>
                  <a:pt x="1586441" y="57150"/>
                </a:lnTo>
                <a:lnTo>
                  <a:pt x="1583487" y="67310"/>
                </a:lnTo>
                <a:lnTo>
                  <a:pt x="1586590" y="72389"/>
                </a:lnTo>
                <a:lnTo>
                  <a:pt x="1591901" y="73660"/>
                </a:lnTo>
                <a:lnTo>
                  <a:pt x="1597821" y="75774"/>
                </a:lnTo>
                <a:lnTo>
                  <a:pt x="1602706" y="72389"/>
                </a:lnTo>
                <a:lnTo>
                  <a:pt x="1605655" y="62230"/>
                </a:lnTo>
                <a:lnTo>
                  <a:pt x="1603002" y="56800"/>
                </a:lnTo>
                <a:lnTo>
                  <a:pt x="1591942" y="53339"/>
                </a:lnTo>
                <a:close/>
              </a:path>
              <a:path w="1974214" h="607060">
                <a:moveTo>
                  <a:pt x="640946" y="72389"/>
                </a:moveTo>
                <a:lnTo>
                  <a:pt x="634861" y="74492"/>
                </a:lnTo>
                <a:lnTo>
                  <a:pt x="635508" y="74930"/>
                </a:lnTo>
                <a:lnTo>
                  <a:pt x="640946" y="72389"/>
                </a:lnTo>
                <a:close/>
              </a:path>
              <a:path w="1974214" h="607060">
                <a:moveTo>
                  <a:pt x="640760" y="52070"/>
                </a:moveTo>
                <a:lnTo>
                  <a:pt x="635356" y="53339"/>
                </a:lnTo>
                <a:lnTo>
                  <a:pt x="629682" y="55134"/>
                </a:lnTo>
                <a:lnTo>
                  <a:pt x="626799" y="60960"/>
                </a:lnTo>
                <a:lnTo>
                  <a:pt x="629873" y="71120"/>
                </a:lnTo>
                <a:lnTo>
                  <a:pt x="634861" y="74492"/>
                </a:lnTo>
                <a:lnTo>
                  <a:pt x="640946" y="72389"/>
                </a:lnTo>
                <a:lnTo>
                  <a:pt x="646435" y="70992"/>
                </a:lnTo>
                <a:lnTo>
                  <a:pt x="649485" y="66039"/>
                </a:lnTo>
                <a:lnTo>
                  <a:pt x="646387" y="54610"/>
                </a:lnTo>
                <a:lnTo>
                  <a:pt x="640760" y="52070"/>
                </a:lnTo>
                <a:close/>
              </a:path>
              <a:path w="1974214" h="607060">
                <a:moveTo>
                  <a:pt x="1591886" y="73657"/>
                </a:moveTo>
                <a:close/>
              </a:path>
              <a:path w="1974214" h="607060">
                <a:moveTo>
                  <a:pt x="1543095" y="61765"/>
                </a:moveTo>
                <a:lnTo>
                  <a:pt x="1553312" y="64770"/>
                </a:lnTo>
                <a:lnTo>
                  <a:pt x="1566220" y="67310"/>
                </a:lnTo>
                <a:lnTo>
                  <a:pt x="1579082" y="71120"/>
                </a:lnTo>
                <a:lnTo>
                  <a:pt x="1591886" y="73657"/>
                </a:lnTo>
                <a:lnTo>
                  <a:pt x="1586590" y="72389"/>
                </a:lnTo>
                <a:lnTo>
                  <a:pt x="1583487" y="67310"/>
                </a:lnTo>
                <a:lnTo>
                  <a:pt x="1584964" y="62230"/>
                </a:lnTo>
                <a:lnTo>
                  <a:pt x="1545743" y="62230"/>
                </a:lnTo>
                <a:lnTo>
                  <a:pt x="1543095" y="61765"/>
                </a:lnTo>
                <a:close/>
              </a:path>
              <a:path w="1974214" h="607060">
                <a:moveTo>
                  <a:pt x="646435" y="70992"/>
                </a:moveTo>
                <a:lnTo>
                  <a:pt x="640946" y="72389"/>
                </a:lnTo>
                <a:lnTo>
                  <a:pt x="646357" y="71120"/>
                </a:lnTo>
                <a:lnTo>
                  <a:pt x="646435" y="70992"/>
                </a:lnTo>
                <a:close/>
              </a:path>
              <a:path w="1974214" h="607060">
                <a:moveTo>
                  <a:pt x="667797" y="52070"/>
                </a:moveTo>
                <a:lnTo>
                  <a:pt x="640760" y="52070"/>
                </a:lnTo>
                <a:lnTo>
                  <a:pt x="646387" y="54610"/>
                </a:lnTo>
                <a:lnTo>
                  <a:pt x="649485" y="66039"/>
                </a:lnTo>
                <a:lnTo>
                  <a:pt x="646435" y="70992"/>
                </a:lnTo>
                <a:lnTo>
                  <a:pt x="665888" y="66039"/>
                </a:lnTo>
                <a:lnTo>
                  <a:pt x="676024" y="63500"/>
                </a:lnTo>
                <a:lnTo>
                  <a:pt x="675432" y="63500"/>
                </a:lnTo>
                <a:lnTo>
                  <a:pt x="669919" y="60960"/>
                </a:lnTo>
                <a:lnTo>
                  <a:pt x="667797" y="52070"/>
                </a:lnTo>
                <a:close/>
              </a:path>
              <a:path w="1974214" h="607060">
                <a:moveTo>
                  <a:pt x="1635533" y="66039"/>
                </a:moveTo>
                <a:lnTo>
                  <a:pt x="1640757" y="67310"/>
                </a:lnTo>
                <a:lnTo>
                  <a:pt x="1635533" y="66039"/>
                </a:lnTo>
                <a:close/>
              </a:path>
              <a:path w="1974214" h="607060">
                <a:moveTo>
                  <a:pt x="629682" y="55134"/>
                </a:moveTo>
                <a:lnTo>
                  <a:pt x="611563" y="60960"/>
                </a:lnTo>
                <a:lnTo>
                  <a:pt x="603815" y="64770"/>
                </a:lnTo>
                <a:lnTo>
                  <a:pt x="609001" y="62230"/>
                </a:lnTo>
                <a:lnTo>
                  <a:pt x="627183" y="62230"/>
                </a:lnTo>
                <a:lnTo>
                  <a:pt x="626799" y="60960"/>
                </a:lnTo>
                <a:lnTo>
                  <a:pt x="629682" y="55134"/>
                </a:lnTo>
                <a:close/>
              </a:path>
              <a:path w="1974214" h="607060">
                <a:moveTo>
                  <a:pt x="681360" y="41910"/>
                </a:moveTo>
                <a:lnTo>
                  <a:pt x="670403" y="44586"/>
                </a:lnTo>
                <a:lnTo>
                  <a:pt x="667191" y="49530"/>
                </a:lnTo>
                <a:lnTo>
                  <a:pt x="669919" y="60960"/>
                </a:lnTo>
                <a:lnTo>
                  <a:pt x="675432" y="63500"/>
                </a:lnTo>
                <a:lnTo>
                  <a:pt x="680887" y="62230"/>
                </a:lnTo>
                <a:lnTo>
                  <a:pt x="682454" y="61914"/>
                </a:lnTo>
                <a:lnTo>
                  <a:pt x="686321" y="60960"/>
                </a:lnTo>
                <a:lnTo>
                  <a:pt x="689613" y="55880"/>
                </a:lnTo>
                <a:lnTo>
                  <a:pt x="686868" y="44450"/>
                </a:lnTo>
                <a:lnTo>
                  <a:pt x="681360" y="41910"/>
                </a:lnTo>
                <a:close/>
              </a:path>
              <a:path w="1974214" h="607060">
                <a:moveTo>
                  <a:pt x="682454" y="61914"/>
                </a:moveTo>
                <a:lnTo>
                  <a:pt x="680887" y="62230"/>
                </a:lnTo>
                <a:lnTo>
                  <a:pt x="675432" y="63500"/>
                </a:lnTo>
                <a:lnTo>
                  <a:pt x="676024" y="63500"/>
                </a:lnTo>
                <a:lnTo>
                  <a:pt x="682454" y="61914"/>
                </a:lnTo>
                <a:close/>
              </a:path>
              <a:path w="1974214" h="607060">
                <a:moveTo>
                  <a:pt x="1539198" y="40639"/>
                </a:moveTo>
                <a:lnTo>
                  <a:pt x="1533885" y="44450"/>
                </a:lnTo>
                <a:lnTo>
                  <a:pt x="1531547" y="54610"/>
                </a:lnTo>
                <a:lnTo>
                  <a:pt x="1534966" y="59689"/>
                </a:lnTo>
                <a:lnTo>
                  <a:pt x="1540353" y="60960"/>
                </a:lnTo>
                <a:lnTo>
                  <a:pt x="1543095" y="61765"/>
                </a:lnTo>
                <a:lnTo>
                  <a:pt x="1545743" y="62230"/>
                </a:lnTo>
                <a:lnTo>
                  <a:pt x="1551055" y="58420"/>
                </a:lnTo>
                <a:lnTo>
                  <a:pt x="1553392" y="48260"/>
                </a:lnTo>
                <a:lnTo>
                  <a:pt x="1549972" y="43180"/>
                </a:lnTo>
                <a:lnTo>
                  <a:pt x="1546415" y="42261"/>
                </a:lnTo>
                <a:lnTo>
                  <a:pt x="1544586" y="41910"/>
                </a:lnTo>
                <a:lnTo>
                  <a:pt x="1539198" y="40639"/>
                </a:lnTo>
                <a:close/>
              </a:path>
              <a:path w="1974214" h="607060">
                <a:moveTo>
                  <a:pt x="1546415" y="42261"/>
                </a:moveTo>
                <a:lnTo>
                  <a:pt x="1549972" y="43180"/>
                </a:lnTo>
                <a:lnTo>
                  <a:pt x="1553392" y="48260"/>
                </a:lnTo>
                <a:lnTo>
                  <a:pt x="1551055" y="58420"/>
                </a:lnTo>
                <a:lnTo>
                  <a:pt x="1545743" y="62230"/>
                </a:lnTo>
                <a:lnTo>
                  <a:pt x="1584964" y="62230"/>
                </a:lnTo>
                <a:lnTo>
                  <a:pt x="1586441" y="57150"/>
                </a:lnTo>
                <a:lnTo>
                  <a:pt x="1591942" y="53339"/>
                </a:lnTo>
                <a:lnTo>
                  <a:pt x="1592882" y="53339"/>
                </a:lnTo>
                <a:lnTo>
                  <a:pt x="1584128" y="50795"/>
                </a:lnTo>
                <a:lnTo>
                  <a:pt x="1571011" y="48260"/>
                </a:lnTo>
                <a:lnTo>
                  <a:pt x="1557823" y="44450"/>
                </a:lnTo>
                <a:lnTo>
                  <a:pt x="1546415" y="42261"/>
                </a:lnTo>
                <a:close/>
              </a:path>
              <a:path w="1974214" h="607060">
                <a:moveTo>
                  <a:pt x="719234" y="41910"/>
                </a:moveTo>
                <a:lnTo>
                  <a:pt x="681360" y="41910"/>
                </a:lnTo>
                <a:lnTo>
                  <a:pt x="686868" y="44450"/>
                </a:lnTo>
                <a:lnTo>
                  <a:pt x="689613" y="55880"/>
                </a:lnTo>
                <a:lnTo>
                  <a:pt x="686321" y="60960"/>
                </a:lnTo>
                <a:lnTo>
                  <a:pt x="682454" y="61914"/>
                </a:lnTo>
                <a:lnTo>
                  <a:pt x="693483" y="59689"/>
                </a:lnTo>
                <a:lnTo>
                  <a:pt x="706098" y="55880"/>
                </a:lnTo>
                <a:lnTo>
                  <a:pt x="725726" y="51938"/>
                </a:lnTo>
                <a:lnTo>
                  <a:pt x="720550" y="48260"/>
                </a:lnTo>
                <a:lnTo>
                  <a:pt x="719234" y="41910"/>
                </a:lnTo>
                <a:close/>
              </a:path>
              <a:path w="1974214" h="607060">
                <a:moveTo>
                  <a:pt x="1507010" y="34289"/>
                </a:moveTo>
                <a:lnTo>
                  <a:pt x="1512455" y="35560"/>
                </a:lnTo>
                <a:lnTo>
                  <a:pt x="1516161" y="40639"/>
                </a:lnTo>
                <a:lnTo>
                  <a:pt x="1514412" y="50801"/>
                </a:lnTo>
                <a:lnTo>
                  <a:pt x="1509295" y="54610"/>
                </a:lnTo>
                <a:lnTo>
                  <a:pt x="1503851" y="54610"/>
                </a:lnTo>
                <a:lnTo>
                  <a:pt x="1522151" y="57150"/>
                </a:lnTo>
                <a:lnTo>
                  <a:pt x="1531262" y="59689"/>
                </a:lnTo>
                <a:lnTo>
                  <a:pt x="1543095" y="61765"/>
                </a:lnTo>
                <a:lnTo>
                  <a:pt x="1540355" y="60960"/>
                </a:lnTo>
                <a:lnTo>
                  <a:pt x="1534966" y="59689"/>
                </a:lnTo>
                <a:lnTo>
                  <a:pt x="1531547" y="54610"/>
                </a:lnTo>
                <a:lnTo>
                  <a:pt x="1533885" y="44450"/>
                </a:lnTo>
                <a:lnTo>
                  <a:pt x="1539198" y="40639"/>
                </a:lnTo>
                <a:lnTo>
                  <a:pt x="1540141" y="40639"/>
                </a:lnTo>
                <a:lnTo>
                  <a:pt x="1535226" y="39370"/>
                </a:lnTo>
                <a:lnTo>
                  <a:pt x="1525848" y="38100"/>
                </a:lnTo>
                <a:lnTo>
                  <a:pt x="1516444" y="35560"/>
                </a:lnTo>
                <a:lnTo>
                  <a:pt x="1507010" y="34289"/>
                </a:lnTo>
                <a:close/>
              </a:path>
              <a:path w="1974214" h="607060">
                <a:moveTo>
                  <a:pt x="1592882" y="53339"/>
                </a:moveTo>
                <a:lnTo>
                  <a:pt x="1591942" y="53339"/>
                </a:lnTo>
                <a:lnTo>
                  <a:pt x="1603002" y="56800"/>
                </a:lnTo>
                <a:lnTo>
                  <a:pt x="1602552" y="55880"/>
                </a:lnTo>
                <a:lnTo>
                  <a:pt x="1597188" y="54592"/>
                </a:lnTo>
                <a:lnTo>
                  <a:pt x="1592882" y="53339"/>
                </a:lnTo>
                <a:close/>
              </a:path>
              <a:path w="1974214" h="607060">
                <a:moveTo>
                  <a:pt x="635356" y="53339"/>
                </a:moveTo>
                <a:lnTo>
                  <a:pt x="629942" y="54610"/>
                </a:lnTo>
                <a:lnTo>
                  <a:pt x="629682" y="55134"/>
                </a:lnTo>
                <a:lnTo>
                  <a:pt x="635356" y="53339"/>
                </a:lnTo>
                <a:close/>
              </a:path>
              <a:path w="1974214" h="607060">
                <a:moveTo>
                  <a:pt x="1503777" y="54592"/>
                </a:moveTo>
                <a:close/>
              </a:path>
              <a:path w="1974214" h="607060">
                <a:moveTo>
                  <a:pt x="1500784" y="33601"/>
                </a:moveTo>
                <a:lnTo>
                  <a:pt x="1496445" y="36830"/>
                </a:lnTo>
                <a:lnTo>
                  <a:pt x="1494701" y="48260"/>
                </a:lnTo>
                <a:lnTo>
                  <a:pt x="1498407" y="53339"/>
                </a:lnTo>
                <a:lnTo>
                  <a:pt x="1503852" y="54610"/>
                </a:lnTo>
                <a:lnTo>
                  <a:pt x="1509295" y="54610"/>
                </a:lnTo>
                <a:lnTo>
                  <a:pt x="1514415" y="50795"/>
                </a:lnTo>
                <a:lnTo>
                  <a:pt x="1516161" y="40639"/>
                </a:lnTo>
                <a:lnTo>
                  <a:pt x="1512455" y="35560"/>
                </a:lnTo>
                <a:lnTo>
                  <a:pt x="1507010" y="34289"/>
                </a:lnTo>
                <a:lnTo>
                  <a:pt x="1500784" y="33601"/>
                </a:lnTo>
                <a:close/>
              </a:path>
              <a:path w="1974214" h="607060">
                <a:moveTo>
                  <a:pt x="1455844" y="29231"/>
                </a:moveTo>
                <a:lnTo>
                  <a:pt x="1466537" y="30480"/>
                </a:lnTo>
                <a:lnTo>
                  <a:pt x="1470608" y="34289"/>
                </a:lnTo>
                <a:lnTo>
                  <a:pt x="1469675" y="45720"/>
                </a:lnTo>
                <a:lnTo>
                  <a:pt x="1464846" y="49530"/>
                </a:lnTo>
                <a:lnTo>
                  <a:pt x="1459357" y="49530"/>
                </a:lnTo>
                <a:lnTo>
                  <a:pt x="1470499" y="50800"/>
                </a:lnTo>
                <a:lnTo>
                  <a:pt x="1481667" y="50801"/>
                </a:lnTo>
                <a:lnTo>
                  <a:pt x="1492778" y="52070"/>
                </a:lnTo>
                <a:lnTo>
                  <a:pt x="1503777" y="54592"/>
                </a:lnTo>
                <a:lnTo>
                  <a:pt x="1498407" y="53339"/>
                </a:lnTo>
                <a:lnTo>
                  <a:pt x="1495628" y="49530"/>
                </a:lnTo>
                <a:lnTo>
                  <a:pt x="1464846" y="49530"/>
                </a:lnTo>
                <a:lnTo>
                  <a:pt x="1457516" y="49104"/>
                </a:lnTo>
                <a:lnTo>
                  <a:pt x="1495317" y="49104"/>
                </a:lnTo>
                <a:lnTo>
                  <a:pt x="1494701" y="48260"/>
                </a:lnTo>
                <a:lnTo>
                  <a:pt x="1496445" y="36830"/>
                </a:lnTo>
                <a:lnTo>
                  <a:pt x="1500784" y="33601"/>
                </a:lnTo>
                <a:lnTo>
                  <a:pt x="1472554" y="30480"/>
                </a:lnTo>
                <a:lnTo>
                  <a:pt x="1455844" y="29231"/>
                </a:lnTo>
                <a:close/>
              </a:path>
              <a:path w="1974214" h="607060">
                <a:moveTo>
                  <a:pt x="670403" y="44586"/>
                </a:moveTo>
                <a:lnTo>
                  <a:pt x="635356" y="53339"/>
                </a:lnTo>
                <a:lnTo>
                  <a:pt x="640760" y="52070"/>
                </a:lnTo>
                <a:lnTo>
                  <a:pt x="667797" y="52070"/>
                </a:lnTo>
                <a:lnTo>
                  <a:pt x="667191" y="49530"/>
                </a:lnTo>
                <a:lnTo>
                  <a:pt x="670403" y="44586"/>
                </a:lnTo>
                <a:close/>
              </a:path>
              <a:path w="1974214" h="607060">
                <a:moveTo>
                  <a:pt x="731384" y="50801"/>
                </a:moveTo>
                <a:lnTo>
                  <a:pt x="725726" y="51938"/>
                </a:lnTo>
                <a:lnTo>
                  <a:pt x="725912" y="52070"/>
                </a:lnTo>
                <a:lnTo>
                  <a:pt x="731384" y="50801"/>
                </a:lnTo>
                <a:close/>
              </a:path>
              <a:path w="1974214" h="607060">
                <a:moveTo>
                  <a:pt x="732569" y="29285"/>
                </a:moveTo>
                <a:lnTo>
                  <a:pt x="727052" y="30480"/>
                </a:lnTo>
                <a:lnTo>
                  <a:pt x="721623" y="31750"/>
                </a:lnTo>
                <a:lnTo>
                  <a:pt x="718182" y="36830"/>
                </a:lnTo>
                <a:lnTo>
                  <a:pt x="720550" y="48260"/>
                </a:lnTo>
                <a:lnTo>
                  <a:pt x="725726" y="51938"/>
                </a:lnTo>
                <a:lnTo>
                  <a:pt x="731413" y="50795"/>
                </a:lnTo>
                <a:lnTo>
                  <a:pt x="736816" y="49530"/>
                </a:lnTo>
                <a:lnTo>
                  <a:pt x="740230" y="43180"/>
                </a:lnTo>
                <a:lnTo>
                  <a:pt x="737809" y="33020"/>
                </a:lnTo>
                <a:lnTo>
                  <a:pt x="732569" y="29285"/>
                </a:lnTo>
                <a:close/>
              </a:path>
              <a:path w="1974214" h="607060">
                <a:moveTo>
                  <a:pt x="768249" y="22212"/>
                </a:moveTo>
                <a:lnTo>
                  <a:pt x="762245" y="22860"/>
                </a:lnTo>
                <a:lnTo>
                  <a:pt x="732569" y="29285"/>
                </a:lnTo>
                <a:lnTo>
                  <a:pt x="737810" y="33021"/>
                </a:lnTo>
                <a:lnTo>
                  <a:pt x="740230" y="43180"/>
                </a:lnTo>
                <a:lnTo>
                  <a:pt x="736816" y="49530"/>
                </a:lnTo>
                <a:lnTo>
                  <a:pt x="731413" y="50795"/>
                </a:lnTo>
                <a:lnTo>
                  <a:pt x="772058" y="41854"/>
                </a:lnTo>
                <a:lnTo>
                  <a:pt x="766952" y="38100"/>
                </a:lnTo>
                <a:lnTo>
                  <a:pt x="765001" y="27939"/>
                </a:lnTo>
                <a:lnTo>
                  <a:pt x="768249" y="22212"/>
                </a:lnTo>
                <a:close/>
              </a:path>
              <a:path w="1974214" h="607060">
                <a:moveTo>
                  <a:pt x="1455554" y="29210"/>
                </a:moveTo>
                <a:lnTo>
                  <a:pt x="1450726" y="33020"/>
                </a:lnTo>
                <a:lnTo>
                  <a:pt x="1449797" y="44450"/>
                </a:lnTo>
                <a:lnTo>
                  <a:pt x="1453867" y="48260"/>
                </a:lnTo>
                <a:lnTo>
                  <a:pt x="1457516" y="49104"/>
                </a:lnTo>
                <a:lnTo>
                  <a:pt x="1464846" y="49530"/>
                </a:lnTo>
                <a:lnTo>
                  <a:pt x="1469675" y="45720"/>
                </a:lnTo>
                <a:lnTo>
                  <a:pt x="1470608" y="34289"/>
                </a:lnTo>
                <a:lnTo>
                  <a:pt x="1466537" y="30480"/>
                </a:lnTo>
                <a:lnTo>
                  <a:pt x="1455554" y="29210"/>
                </a:lnTo>
                <a:close/>
              </a:path>
              <a:path w="1974214" h="607060">
                <a:moveTo>
                  <a:pt x="1390574" y="22860"/>
                </a:moveTo>
                <a:lnTo>
                  <a:pt x="1385672" y="26670"/>
                </a:lnTo>
                <a:lnTo>
                  <a:pt x="1384511" y="38100"/>
                </a:lnTo>
                <a:lnTo>
                  <a:pt x="1388467" y="41910"/>
                </a:lnTo>
                <a:lnTo>
                  <a:pt x="1393929" y="43180"/>
                </a:lnTo>
                <a:lnTo>
                  <a:pt x="1426626" y="45720"/>
                </a:lnTo>
                <a:lnTo>
                  <a:pt x="1442987" y="48260"/>
                </a:lnTo>
                <a:lnTo>
                  <a:pt x="1457516" y="49104"/>
                </a:lnTo>
                <a:lnTo>
                  <a:pt x="1453867" y="48260"/>
                </a:lnTo>
                <a:lnTo>
                  <a:pt x="1449797" y="44450"/>
                </a:lnTo>
                <a:lnTo>
                  <a:pt x="1449900" y="43180"/>
                </a:lnTo>
                <a:lnTo>
                  <a:pt x="1399397" y="43180"/>
                </a:lnTo>
                <a:lnTo>
                  <a:pt x="1404302" y="39370"/>
                </a:lnTo>
                <a:lnTo>
                  <a:pt x="1405473" y="29210"/>
                </a:lnTo>
                <a:lnTo>
                  <a:pt x="1401525" y="24141"/>
                </a:lnTo>
                <a:lnTo>
                  <a:pt x="1390574" y="22860"/>
                </a:lnTo>
                <a:close/>
              </a:path>
              <a:path w="1974214" h="607060">
                <a:moveTo>
                  <a:pt x="727052" y="30480"/>
                </a:moveTo>
                <a:lnTo>
                  <a:pt x="714232" y="33021"/>
                </a:lnTo>
                <a:lnTo>
                  <a:pt x="701444" y="36830"/>
                </a:lnTo>
                <a:lnTo>
                  <a:pt x="688676" y="39370"/>
                </a:lnTo>
                <a:lnTo>
                  <a:pt x="670492" y="44450"/>
                </a:lnTo>
                <a:lnTo>
                  <a:pt x="670403" y="44586"/>
                </a:lnTo>
                <a:lnTo>
                  <a:pt x="681360" y="41910"/>
                </a:lnTo>
                <a:lnTo>
                  <a:pt x="719234" y="41910"/>
                </a:lnTo>
                <a:lnTo>
                  <a:pt x="718182" y="36830"/>
                </a:lnTo>
                <a:lnTo>
                  <a:pt x="721623" y="31750"/>
                </a:lnTo>
                <a:lnTo>
                  <a:pt x="727052" y="30480"/>
                </a:lnTo>
                <a:close/>
              </a:path>
              <a:path w="1974214" h="607060">
                <a:moveTo>
                  <a:pt x="1329198" y="33866"/>
                </a:moveTo>
                <a:lnTo>
                  <a:pt x="1329504" y="34289"/>
                </a:lnTo>
                <a:lnTo>
                  <a:pt x="1334916" y="35560"/>
                </a:lnTo>
                <a:lnTo>
                  <a:pt x="1349624" y="38100"/>
                </a:lnTo>
                <a:lnTo>
                  <a:pt x="1364369" y="39370"/>
                </a:lnTo>
                <a:lnTo>
                  <a:pt x="1379140" y="41910"/>
                </a:lnTo>
                <a:lnTo>
                  <a:pt x="1393929" y="43180"/>
                </a:lnTo>
                <a:lnTo>
                  <a:pt x="1388467" y="41910"/>
                </a:lnTo>
                <a:lnTo>
                  <a:pt x="1384511" y="38100"/>
                </a:lnTo>
                <a:lnTo>
                  <a:pt x="1384769" y="35560"/>
                </a:lnTo>
                <a:lnTo>
                  <a:pt x="1340330" y="35560"/>
                </a:lnTo>
                <a:lnTo>
                  <a:pt x="1329198" y="33866"/>
                </a:lnTo>
                <a:close/>
              </a:path>
              <a:path w="1974214" h="607060">
                <a:moveTo>
                  <a:pt x="1401525" y="24141"/>
                </a:moveTo>
                <a:lnTo>
                  <a:pt x="1405473" y="29210"/>
                </a:lnTo>
                <a:lnTo>
                  <a:pt x="1404302" y="39370"/>
                </a:lnTo>
                <a:lnTo>
                  <a:pt x="1399397" y="43180"/>
                </a:lnTo>
                <a:lnTo>
                  <a:pt x="1449900" y="43180"/>
                </a:lnTo>
                <a:lnTo>
                  <a:pt x="1450726" y="33020"/>
                </a:lnTo>
                <a:lnTo>
                  <a:pt x="1455554" y="29210"/>
                </a:lnTo>
                <a:lnTo>
                  <a:pt x="1444780" y="27939"/>
                </a:lnTo>
                <a:lnTo>
                  <a:pt x="1412279" y="25400"/>
                </a:lnTo>
                <a:lnTo>
                  <a:pt x="1401525" y="24141"/>
                </a:lnTo>
                <a:close/>
              </a:path>
              <a:path w="1974214" h="607060">
                <a:moveTo>
                  <a:pt x="1540141" y="40639"/>
                </a:moveTo>
                <a:lnTo>
                  <a:pt x="1539198" y="40639"/>
                </a:lnTo>
                <a:lnTo>
                  <a:pt x="1544586" y="41910"/>
                </a:lnTo>
                <a:lnTo>
                  <a:pt x="1546415" y="42261"/>
                </a:lnTo>
                <a:lnTo>
                  <a:pt x="1540141" y="40639"/>
                </a:lnTo>
                <a:close/>
              </a:path>
              <a:path w="1974214" h="607060">
                <a:moveTo>
                  <a:pt x="777579" y="40639"/>
                </a:moveTo>
                <a:lnTo>
                  <a:pt x="772058" y="41854"/>
                </a:lnTo>
                <a:lnTo>
                  <a:pt x="777579" y="40639"/>
                </a:lnTo>
                <a:close/>
              </a:path>
              <a:path w="1974214" h="607060">
                <a:moveTo>
                  <a:pt x="779683" y="20510"/>
                </a:moveTo>
                <a:lnTo>
                  <a:pt x="774018" y="21589"/>
                </a:lnTo>
                <a:lnTo>
                  <a:pt x="768249" y="22212"/>
                </a:lnTo>
                <a:lnTo>
                  <a:pt x="765001" y="27939"/>
                </a:lnTo>
                <a:lnTo>
                  <a:pt x="766952" y="38100"/>
                </a:lnTo>
                <a:lnTo>
                  <a:pt x="772058" y="41854"/>
                </a:lnTo>
                <a:lnTo>
                  <a:pt x="777579" y="40639"/>
                </a:lnTo>
                <a:lnTo>
                  <a:pt x="782993" y="39370"/>
                </a:lnTo>
                <a:lnTo>
                  <a:pt x="786579" y="34289"/>
                </a:lnTo>
                <a:lnTo>
                  <a:pt x="784597" y="24130"/>
                </a:lnTo>
                <a:lnTo>
                  <a:pt x="779683" y="20510"/>
                </a:lnTo>
                <a:close/>
              </a:path>
              <a:path w="1974214" h="607060">
                <a:moveTo>
                  <a:pt x="827457" y="12700"/>
                </a:moveTo>
                <a:lnTo>
                  <a:pt x="814061" y="15239"/>
                </a:lnTo>
                <a:lnTo>
                  <a:pt x="800684" y="16510"/>
                </a:lnTo>
                <a:lnTo>
                  <a:pt x="779683" y="20510"/>
                </a:lnTo>
                <a:lnTo>
                  <a:pt x="784597" y="24130"/>
                </a:lnTo>
                <a:lnTo>
                  <a:pt x="786579" y="34289"/>
                </a:lnTo>
                <a:lnTo>
                  <a:pt x="782993" y="39370"/>
                </a:lnTo>
                <a:lnTo>
                  <a:pt x="777579" y="40639"/>
                </a:lnTo>
                <a:lnTo>
                  <a:pt x="790617" y="38100"/>
                </a:lnTo>
                <a:lnTo>
                  <a:pt x="803692" y="36830"/>
                </a:lnTo>
                <a:lnTo>
                  <a:pt x="816795" y="34289"/>
                </a:lnTo>
                <a:lnTo>
                  <a:pt x="823810" y="33611"/>
                </a:lnTo>
                <a:lnTo>
                  <a:pt x="819514" y="29210"/>
                </a:lnTo>
                <a:lnTo>
                  <a:pt x="818158" y="19050"/>
                </a:lnTo>
                <a:lnTo>
                  <a:pt x="822018" y="13970"/>
                </a:lnTo>
                <a:lnTo>
                  <a:pt x="827457" y="12700"/>
                </a:lnTo>
                <a:close/>
              </a:path>
              <a:path w="1974214" h="607060">
                <a:moveTo>
                  <a:pt x="1335876" y="15239"/>
                </a:moveTo>
                <a:lnTo>
                  <a:pt x="1332708" y="15239"/>
                </a:lnTo>
                <a:lnTo>
                  <a:pt x="1327601" y="19050"/>
                </a:lnTo>
                <a:lnTo>
                  <a:pt x="1325833" y="29210"/>
                </a:lnTo>
                <a:lnTo>
                  <a:pt x="1329198" y="33866"/>
                </a:lnTo>
                <a:lnTo>
                  <a:pt x="1340330" y="35560"/>
                </a:lnTo>
                <a:lnTo>
                  <a:pt x="1345436" y="33020"/>
                </a:lnTo>
                <a:lnTo>
                  <a:pt x="1347209" y="21589"/>
                </a:lnTo>
                <a:lnTo>
                  <a:pt x="1343537" y="16510"/>
                </a:lnTo>
                <a:lnTo>
                  <a:pt x="1335876" y="15239"/>
                </a:lnTo>
                <a:close/>
              </a:path>
              <a:path w="1974214" h="607060">
                <a:moveTo>
                  <a:pt x="1338121" y="15239"/>
                </a:moveTo>
                <a:lnTo>
                  <a:pt x="1335876" y="15239"/>
                </a:lnTo>
                <a:lnTo>
                  <a:pt x="1343537" y="16510"/>
                </a:lnTo>
                <a:lnTo>
                  <a:pt x="1347209" y="21589"/>
                </a:lnTo>
                <a:lnTo>
                  <a:pt x="1345434" y="33021"/>
                </a:lnTo>
                <a:lnTo>
                  <a:pt x="1340330" y="35560"/>
                </a:lnTo>
                <a:lnTo>
                  <a:pt x="1384769" y="35560"/>
                </a:lnTo>
                <a:lnTo>
                  <a:pt x="1385672" y="26670"/>
                </a:lnTo>
                <a:lnTo>
                  <a:pt x="1390574" y="22860"/>
                </a:lnTo>
                <a:lnTo>
                  <a:pt x="1396050" y="22860"/>
                </a:lnTo>
                <a:lnTo>
                  <a:pt x="1367028" y="20320"/>
                </a:lnTo>
                <a:lnTo>
                  <a:pt x="1338121" y="15239"/>
                </a:lnTo>
                <a:close/>
              </a:path>
              <a:path w="1974214" h="607060">
                <a:moveTo>
                  <a:pt x="829907" y="33021"/>
                </a:moveTo>
                <a:lnTo>
                  <a:pt x="823810" y="33611"/>
                </a:lnTo>
                <a:lnTo>
                  <a:pt x="824473" y="34289"/>
                </a:lnTo>
                <a:lnTo>
                  <a:pt x="829907" y="33021"/>
                </a:lnTo>
                <a:close/>
              </a:path>
              <a:path w="1974214" h="607060">
                <a:moveTo>
                  <a:pt x="1501566" y="33020"/>
                </a:moveTo>
                <a:lnTo>
                  <a:pt x="1500784" y="33601"/>
                </a:lnTo>
                <a:lnTo>
                  <a:pt x="1507010" y="34289"/>
                </a:lnTo>
                <a:lnTo>
                  <a:pt x="1501566" y="33020"/>
                </a:lnTo>
                <a:close/>
              </a:path>
              <a:path w="1974214" h="607060">
                <a:moveTo>
                  <a:pt x="1298460" y="8889"/>
                </a:moveTo>
                <a:lnTo>
                  <a:pt x="1293048" y="8889"/>
                </a:lnTo>
                <a:lnTo>
                  <a:pt x="1288041" y="12700"/>
                </a:lnTo>
                <a:lnTo>
                  <a:pt x="1286507" y="22860"/>
                </a:lnTo>
                <a:lnTo>
                  <a:pt x="1290242" y="27939"/>
                </a:lnTo>
                <a:lnTo>
                  <a:pt x="1295630" y="29210"/>
                </a:lnTo>
                <a:lnTo>
                  <a:pt x="1315286" y="31750"/>
                </a:lnTo>
                <a:lnTo>
                  <a:pt x="1329198" y="33866"/>
                </a:lnTo>
                <a:lnTo>
                  <a:pt x="1325833" y="29210"/>
                </a:lnTo>
                <a:lnTo>
                  <a:pt x="1301037" y="29210"/>
                </a:lnTo>
                <a:lnTo>
                  <a:pt x="1306062" y="26670"/>
                </a:lnTo>
                <a:lnTo>
                  <a:pt x="1307651" y="15239"/>
                </a:lnTo>
                <a:lnTo>
                  <a:pt x="1304025" y="10313"/>
                </a:lnTo>
                <a:lnTo>
                  <a:pt x="1298460" y="8889"/>
                </a:lnTo>
                <a:close/>
              </a:path>
              <a:path w="1974214" h="607060">
                <a:moveTo>
                  <a:pt x="894764" y="6350"/>
                </a:moveTo>
                <a:lnTo>
                  <a:pt x="889319" y="6350"/>
                </a:lnTo>
                <a:lnTo>
                  <a:pt x="873829" y="8889"/>
                </a:lnTo>
                <a:lnTo>
                  <a:pt x="827457" y="12700"/>
                </a:lnTo>
                <a:lnTo>
                  <a:pt x="822018" y="13970"/>
                </a:lnTo>
                <a:lnTo>
                  <a:pt x="818158" y="19050"/>
                </a:lnTo>
                <a:lnTo>
                  <a:pt x="819514" y="29210"/>
                </a:lnTo>
                <a:lnTo>
                  <a:pt x="823810" y="33611"/>
                </a:lnTo>
                <a:lnTo>
                  <a:pt x="829917" y="33020"/>
                </a:lnTo>
                <a:lnTo>
                  <a:pt x="835354" y="31750"/>
                </a:lnTo>
                <a:lnTo>
                  <a:pt x="839211" y="27939"/>
                </a:lnTo>
                <a:lnTo>
                  <a:pt x="837851" y="16510"/>
                </a:lnTo>
                <a:lnTo>
                  <a:pt x="832894" y="12700"/>
                </a:lnTo>
                <a:lnTo>
                  <a:pt x="879816" y="12700"/>
                </a:lnTo>
                <a:lnTo>
                  <a:pt x="883868" y="7620"/>
                </a:lnTo>
                <a:lnTo>
                  <a:pt x="895396" y="6854"/>
                </a:lnTo>
                <a:lnTo>
                  <a:pt x="894764" y="6350"/>
                </a:lnTo>
                <a:close/>
              </a:path>
              <a:path w="1974214" h="607060">
                <a:moveTo>
                  <a:pt x="879816" y="12700"/>
                </a:moveTo>
                <a:lnTo>
                  <a:pt x="832894" y="12700"/>
                </a:lnTo>
                <a:lnTo>
                  <a:pt x="837851" y="16510"/>
                </a:lnTo>
                <a:lnTo>
                  <a:pt x="839211" y="27939"/>
                </a:lnTo>
                <a:lnTo>
                  <a:pt x="835354" y="31750"/>
                </a:lnTo>
                <a:lnTo>
                  <a:pt x="829917" y="33020"/>
                </a:lnTo>
                <a:lnTo>
                  <a:pt x="845151" y="31750"/>
                </a:lnTo>
                <a:lnTo>
                  <a:pt x="860403" y="29210"/>
                </a:lnTo>
                <a:lnTo>
                  <a:pt x="890954" y="26670"/>
                </a:lnTo>
                <a:lnTo>
                  <a:pt x="885495" y="26670"/>
                </a:lnTo>
                <a:lnTo>
                  <a:pt x="880715" y="22860"/>
                </a:lnTo>
                <a:lnTo>
                  <a:pt x="879816" y="12700"/>
                </a:lnTo>
                <a:close/>
              </a:path>
              <a:path w="1974214" h="607060">
                <a:moveTo>
                  <a:pt x="732463" y="29210"/>
                </a:moveTo>
                <a:lnTo>
                  <a:pt x="727052" y="30480"/>
                </a:lnTo>
                <a:lnTo>
                  <a:pt x="732569" y="29285"/>
                </a:lnTo>
                <a:close/>
              </a:path>
              <a:path w="1974214" h="607060">
                <a:moveTo>
                  <a:pt x="1455658" y="29210"/>
                </a:moveTo>
                <a:lnTo>
                  <a:pt x="1455844" y="29231"/>
                </a:lnTo>
                <a:lnTo>
                  <a:pt x="1455658" y="29210"/>
                </a:lnTo>
                <a:close/>
              </a:path>
              <a:path w="1974214" h="607060">
                <a:moveTo>
                  <a:pt x="1261130" y="5516"/>
                </a:moveTo>
                <a:lnTo>
                  <a:pt x="1256875" y="8889"/>
                </a:lnTo>
                <a:lnTo>
                  <a:pt x="1255856" y="20320"/>
                </a:lnTo>
                <a:lnTo>
                  <a:pt x="1259156" y="24534"/>
                </a:lnTo>
                <a:lnTo>
                  <a:pt x="1265252" y="25400"/>
                </a:lnTo>
                <a:lnTo>
                  <a:pt x="1272863" y="26670"/>
                </a:lnTo>
                <a:lnTo>
                  <a:pt x="1280464" y="26670"/>
                </a:lnTo>
                <a:lnTo>
                  <a:pt x="1295630" y="29210"/>
                </a:lnTo>
                <a:lnTo>
                  <a:pt x="1290242" y="27939"/>
                </a:lnTo>
                <a:lnTo>
                  <a:pt x="1288374" y="25400"/>
                </a:lnTo>
                <a:lnTo>
                  <a:pt x="1270671" y="25400"/>
                </a:lnTo>
                <a:lnTo>
                  <a:pt x="1275478" y="21589"/>
                </a:lnTo>
                <a:lnTo>
                  <a:pt x="1276503" y="11430"/>
                </a:lnTo>
                <a:lnTo>
                  <a:pt x="1272524" y="6350"/>
                </a:lnTo>
                <a:lnTo>
                  <a:pt x="1267095" y="6348"/>
                </a:lnTo>
                <a:lnTo>
                  <a:pt x="1261130" y="5516"/>
                </a:lnTo>
                <a:close/>
              </a:path>
              <a:path w="1974214" h="607060">
                <a:moveTo>
                  <a:pt x="1304025" y="10313"/>
                </a:moveTo>
                <a:lnTo>
                  <a:pt x="1307651" y="15239"/>
                </a:lnTo>
                <a:lnTo>
                  <a:pt x="1306062" y="26670"/>
                </a:lnTo>
                <a:lnTo>
                  <a:pt x="1301037" y="29210"/>
                </a:lnTo>
                <a:lnTo>
                  <a:pt x="1325833" y="29210"/>
                </a:lnTo>
                <a:lnTo>
                  <a:pt x="1327601" y="19050"/>
                </a:lnTo>
                <a:lnTo>
                  <a:pt x="1332708" y="15239"/>
                </a:lnTo>
                <a:lnTo>
                  <a:pt x="1335876" y="15239"/>
                </a:lnTo>
                <a:lnTo>
                  <a:pt x="1328216" y="13970"/>
                </a:lnTo>
                <a:lnTo>
                  <a:pt x="1308388" y="11430"/>
                </a:lnTo>
                <a:lnTo>
                  <a:pt x="1304025" y="10313"/>
                </a:lnTo>
                <a:close/>
              </a:path>
              <a:path w="1974214" h="607060">
                <a:moveTo>
                  <a:pt x="895396" y="6854"/>
                </a:moveTo>
                <a:lnTo>
                  <a:pt x="883868" y="7620"/>
                </a:lnTo>
                <a:lnTo>
                  <a:pt x="879816" y="12700"/>
                </a:lnTo>
                <a:lnTo>
                  <a:pt x="880715" y="22860"/>
                </a:lnTo>
                <a:lnTo>
                  <a:pt x="885495" y="26670"/>
                </a:lnTo>
                <a:lnTo>
                  <a:pt x="890954" y="26670"/>
                </a:lnTo>
                <a:lnTo>
                  <a:pt x="896842" y="26119"/>
                </a:lnTo>
                <a:lnTo>
                  <a:pt x="900451" y="21589"/>
                </a:lnTo>
                <a:lnTo>
                  <a:pt x="899541" y="10160"/>
                </a:lnTo>
                <a:lnTo>
                  <a:pt x="895396" y="6854"/>
                </a:lnTo>
                <a:close/>
              </a:path>
              <a:path w="1974214" h="607060">
                <a:moveTo>
                  <a:pt x="896842" y="26119"/>
                </a:moveTo>
                <a:lnTo>
                  <a:pt x="890954" y="26670"/>
                </a:lnTo>
                <a:lnTo>
                  <a:pt x="896403" y="26670"/>
                </a:lnTo>
                <a:lnTo>
                  <a:pt x="896842" y="26119"/>
                </a:lnTo>
                <a:close/>
              </a:path>
              <a:path w="1974214" h="607060">
                <a:moveTo>
                  <a:pt x="944046" y="2539"/>
                </a:moveTo>
                <a:lnTo>
                  <a:pt x="902994" y="6350"/>
                </a:lnTo>
                <a:lnTo>
                  <a:pt x="895396" y="6854"/>
                </a:lnTo>
                <a:lnTo>
                  <a:pt x="899541" y="10160"/>
                </a:lnTo>
                <a:lnTo>
                  <a:pt x="900451" y="21589"/>
                </a:lnTo>
                <a:lnTo>
                  <a:pt x="896842" y="26119"/>
                </a:lnTo>
                <a:lnTo>
                  <a:pt x="931697" y="22860"/>
                </a:lnTo>
                <a:lnTo>
                  <a:pt x="939832" y="22860"/>
                </a:lnTo>
                <a:lnTo>
                  <a:pt x="935156" y="19050"/>
                </a:lnTo>
                <a:lnTo>
                  <a:pt x="934483" y="7620"/>
                </a:lnTo>
                <a:lnTo>
                  <a:pt x="938614" y="3810"/>
                </a:lnTo>
                <a:lnTo>
                  <a:pt x="944046" y="2539"/>
                </a:lnTo>
                <a:close/>
              </a:path>
              <a:path w="1974214" h="607060">
                <a:moveTo>
                  <a:pt x="1259156" y="24534"/>
                </a:moveTo>
                <a:lnTo>
                  <a:pt x="1259834" y="25400"/>
                </a:lnTo>
                <a:lnTo>
                  <a:pt x="1265252" y="25400"/>
                </a:lnTo>
                <a:lnTo>
                  <a:pt x="1259156" y="24534"/>
                </a:lnTo>
                <a:close/>
              </a:path>
              <a:path w="1974214" h="607060">
                <a:moveTo>
                  <a:pt x="1274956" y="6350"/>
                </a:moveTo>
                <a:lnTo>
                  <a:pt x="1272524" y="6350"/>
                </a:lnTo>
                <a:lnTo>
                  <a:pt x="1276503" y="11430"/>
                </a:lnTo>
                <a:lnTo>
                  <a:pt x="1275478" y="21589"/>
                </a:lnTo>
                <a:lnTo>
                  <a:pt x="1270671" y="25400"/>
                </a:lnTo>
                <a:lnTo>
                  <a:pt x="1288374" y="25400"/>
                </a:lnTo>
                <a:lnTo>
                  <a:pt x="1286507" y="22860"/>
                </a:lnTo>
                <a:lnTo>
                  <a:pt x="1288041" y="12700"/>
                </a:lnTo>
                <a:lnTo>
                  <a:pt x="1293048" y="8889"/>
                </a:lnTo>
                <a:lnTo>
                  <a:pt x="1290637" y="8889"/>
                </a:lnTo>
                <a:lnTo>
                  <a:pt x="1274956" y="6350"/>
                </a:lnTo>
                <a:close/>
              </a:path>
              <a:path w="1974214" h="607060">
                <a:moveTo>
                  <a:pt x="1225261" y="2539"/>
                </a:moveTo>
                <a:lnTo>
                  <a:pt x="1224926" y="2812"/>
                </a:lnTo>
                <a:lnTo>
                  <a:pt x="1236121" y="3810"/>
                </a:lnTo>
                <a:lnTo>
                  <a:pt x="1240240" y="7620"/>
                </a:lnTo>
                <a:lnTo>
                  <a:pt x="1239547" y="19050"/>
                </a:lnTo>
                <a:lnTo>
                  <a:pt x="1234866" y="22860"/>
                </a:lnTo>
                <a:lnTo>
                  <a:pt x="1238399" y="22860"/>
                </a:lnTo>
                <a:lnTo>
                  <a:pt x="1247356" y="24130"/>
                </a:lnTo>
                <a:lnTo>
                  <a:pt x="1256389" y="24141"/>
                </a:lnTo>
                <a:lnTo>
                  <a:pt x="1259156" y="24534"/>
                </a:lnTo>
                <a:lnTo>
                  <a:pt x="1255856" y="20320"/>
                </a:lnTo>
                <a:lnTo>
                  <a:pt x="1256875" y="8889"/>
                </a:lnTo>
                <a:lnTo>
                  <a:pt x="1261130" y="5516"/>
                </a:lnTo>
                <a:lnTo>
                  <a:pt x="1248905" y="3810"/>
                </a:lnTo>
                <a:lnTo>
                  <a:pt x="1239799" y="3810"/>
                </a:lnTo>
                <a:lnTo>
                  <a:pt x="1225261" y="2539"/>
                </a:lnTo>
                <a:close/>
              </a:path>
              <a:path w="1974214" h="607060">
                <a:moveTo>
                  <a:pt x="1396050" y="22860"/>
                </a:moveTo>
                <a:lnTo>
                  <a:pt x="1390574" y="22860"/>
                </a:lnTo>
                <a:lnTo>
                  <a:pt x="1401525" y="24141"/>
                </a:lnTo>
                <a:lnTo>
                  <a:pt x="1396050" y="22860"/>
                </a:lnTo>
                <a:close/>
              </a:path>
              <a:path w="1974214" h="607060">
                <a:moveTo>
                  <a:pt x="949470" y="2539"/>
                </a:moveTo>
                <a:lnTo>
                  <a:pt x="944046" y="2539"/>
                </a:lnTo>
                <a:lnTo>
                  <a:pt x="938614" y="3810"/>
                </a:lnTo>
                <a:lnTo>
                  <a:pt x="934483" y="7620"/>
                </a:lnTo>
                <a:lnTo>
                  <a:pt x="935156" y="19050"/>
                </a:lnTo>
                <a:lnTo>
                  <a:pt x="939832" y="22860"/>
                </a:lnTo>
                <a:lnTo>
                  <a:pt x="945288" y="22860"/>
                </a:lnTo>
                <a:lnTo>
                  <a:pt x="950720" y="21589"/>
                </a:lnTo>
                <a:lnTo>
                  <a:pt x="954841" y="17780"/>
                </a:lnTo>
                <a:lnTo>
                  <a:pt x="954140" y="6348"/>
                </a:lnTo>
                <a:lnTo>
                  <a:pt x="949470" y="2539"/>
                </a:lnTo>
                <a:close/>
              </a:path>
              <a:path w="1974214" h="607060">
                <a:moveTo>
                  <a:pt x="991169" y="1270"/>
                </a:moveTo>
                <a:lnTo>
                  <a:pt x="970311" y="1270"/>
                </a:lnTo>
                <a:lnTo>
                  <a:pt x="957174" y="2539"/>
                </a:lnTo>
                <a:lnTo>
                  <a:pt x="949470" y="2539"/>
                </a:lnTo>
                <a:lnTo>
                  <a:pt x="954140" y="6348"/>
                </a:lnTo>
                <a:lnTo>
                  <a:pt x="954841" y="17780"/>
                </a:lnTo>
                <a:lnTo>
                  <a:pt x="950720" y="21589"/>
                </a:lnTo>
                <a:lnTo>
                  <a:pt x="945288" y="22860"/>
                </a:lnTo>
                <a:lnTo>
                  <a:pt x="958195" y="21589"/>
                </a:lnTo>
                <a:lnTo>
                  <a:pt x="971111" y="21589"/>
                </a:lnTo>
                <a:lnTo>
                  <a:pt x="984032" y="20320"/>
                </a:lnTo>
                <a:lnTo>
                  <a:pt x="991529" y="20320"/>
                </a:lnTo>
                <a:lnTo>
                  <a:pt x="987048" y="16510"/>
                </a:lnTo>
                <a:lnTo>
                  <a:pt x="986850" y="5080"/>
                </a:lnTo>
                <a:lnTo>
                  <a:pt x="991169" y="1270"/>
                </a:lnTo>
                <a:close/>
              </a:path>
              <a:path w="1974214" h="607060">
                <a:moveTo>
                  <a:pt x="1223158" y="21807"/>
                </a:moveTo>
                <a:lnTo>
                  <a:pt x="1224011" y="22860"/>
                </a:lnTo>
                <a:lnTo>
                  <a:pt x="1234866" y="22860"/>
                </a:lnTo>
                <a:lnTo>
                  <a:pt x="1223158" y="21807"/>
                </a:lnTo>
                <a:close/>
              </a:path>
              <a:path w="1974214" h="607060">
                <a:moveTo>
                  <a:pt x="1224926" y="2812"/>
                </a:moveTo>
                <a:lnTo>
                  <a:pt x="1220582" y="6348"/>
                </a:lnTo>
                <a:lnTo>
                  <a:pt x="1219892" y="17780"/>
                </a:lnTo>
                <a:lnTo>
                  <a:pt x="1223158" y="21807"/>
                </a:lnTo>
                <a:lnTo>
                  <a:pt x="1234866" y="22860"/>
                </a:lnTo>
                <a:lnTo>
                  <a:pt x="1239547" y="19050"/>
                </a:lnTo>
                <a:lnTo>
                  <a:pt x="1240240" y="7620"/>
                </a:lnTo>
                <a:lnTo>
                  <a:pt x="1236121" y="3810"/>
                </a:lnTo>
                <a:lnTo>
                  <a:pt x="1224926" y="2812"/>
                </a:lnTo>
                <a:close/>
              </a:path>
              <a:path w="1974214" h="607060">
                <a:moveTo>
                  <a:pt x="774018" y="21589"/>
                </a:moveTo>
                <a:lnTo>
                  <a:pt x="768602" y="21589"/>
                </a:lnTo>
                <a:lnTo>
                  <a:pt x="768249" y="22212"/>
                </a:lnTo>
                <a:lnTo>
                  <a:pt x="774018" y="21589"/>
                </a:lnTo>
                <a:close/>
              </a:path>
              <a:path w="1974214" h="607060">
                <a:moveTo>
                  <a:pt x="1204236" y="1270"/>
                </a:moveTo>
                <a:lnTo>
                  <a:pt x="1200845" y="1270"/>
                </a:lnTo>
                <a:lnTo>
                  <a:pt x="1205073" y="6348"/>
                </a:lnTo>
                <a:lnTo>
                  <a:pt x="1204642" y="16510"/>
                </a:lnTo>
                <a:lnTo>
                  <a:pt x="1200444" y="21167"/>
                </a:lnTo>
                <a:lnTo>
                  <a:pt x="1203338" y="21589"/>
                </a:lnTo>
                <a:lnTo>
                  <a:pt x="1220740" y="21589"/>
                </a:lnTo>
                <a:lnTo>
                  <a:pt x="1223158" y="21807"/>
                </a:lnTo>
                <a:lnTo>
                  <a:pt x="1219892" y="17780"/>
                </a:lnTo>
                <a:lnTo>
                  <a:pt x="1220582" y="6348"/>
                </a:lnTo>
                <a:lnTo>
                  <a:pt x="1224926" y="2812"/>
                </a:lnTo>
                <a:lnTo>
                  <a:pt x="1221873" y="2539"/>
                </a:lnTo>
                <a:lnTo>
                  <a:pt x="1213056" y="2539"/>
                </a:lnTo>
                <a:lnTo>
                  <a:pt x="1204236" y="1270"/>
                </a:lnTo>
                <a:close/>
              </a:path>
              <a:path w="1974214" h="607060">
                <a:moveTo>
                  <a:pt x="779423" y="20320"/>
                </a:moveTo>
                <a:lnTo>
                  <a:pt x="774018" y="21589"/>
                </a:lnTo>
                <a:lnTo>
                  <a:pt x="779683" y="20510"/>
                </a:lnTo>
                <a:lnTo>
                  <a:pt x="779423" y="20320"/>
                </a:lnTo>
                <a:close/>
              </a:path>
              <a:path w="1974214" h="607060">
                <a:moveTo>
                  <a:pt x="1194632" y="20320"/>
                </a:moveTo>
                <a:lnTo>
                  <a:pt x="1200064" y="21589"/>
                </a:lnTo>
                <a:lnTo>
                  <a:pt x="1200444" y="21167"/>
                </a:lnTo>
                <a:lnTo>
                  <a:pt x="1194632" y="20320"/>
                </a:lnTo>
                <a:close/>
              </a:path>
              <a:path w="1974214" h="607060">
                <a:moveTo>
                  <a:pt x="1200845" y="1270"/>
                </a:moveTo>
                <a:lnTo>
                  <a:pt x="1189980" y="1270"/>
                </a:lnTo>
                <a:lnTo>
                  <a:pt x="1185402" y="5080"/>
                </a:lnTo>
                <a:lnTo>
                  <a:pt x="1184971" y="16510"/>
                </a:lnTo>
                <a:lnTo>
                  <a:pt x="1189199" y="20320"/>
                </a:lnTo>
                <a:lnTo>
                  <a:pt x="1194632" y="20320"/>
                </a:lnTo>
                <a:lnTo>
                  <a:pt x="1200444" y="21167"/>
                </a:lnTo>
                <a:lnTo>
                  <a:pt x="1204642" y="16510"/>
                </a:lnTo>
                <a:lnTo>
                  <a:pt x="1205073" y="6348"/>
                </a:lnTo>
                <a:lnTo>
                  <a:pt x="1200845" y="1270"/>
                </a:lnTo>
                <a:close/>
              </a:path>
              <a:path w="1974214" h="607060">
                <a:moveTo>
                  <a:pt x="1002027" y="1270"/>
                </a:moveTo>
                <a:lnTo>
                  <a:pt x="991169" y="1270"/>
                </a:lnTo>
                <a:lnTo>
                  <a:pt x="986850" y="5080"/>
                </a:lnTo>
                <a:lnTo>
                  <a:pt x="987048" y="16510"/>
                </a:lnTo>
                <a:lnTo>
                  <a:pt x="991529" y="20320"/>
                </a:lnTo>
                <a:lnTo>
                  <a:pt x="1002385" y="20320"/>
                </a:lnTo>
                <a:lnTo>
                  <a:pt x="1006705" y="16510"/>
                </a:lnTo>
                <a:lnTo>
                  <a:pt x="1006507" y="5080"/>
                </a:lnTo>
                <a:lnTo>
                  <a:pt x="1002027" y="1270"/>
                </a:lnTo>
                <a:close/>
              </a:path>
              <a:path w="1974214" h="607060">
                <a:moveTo>
                  <a:pt x="1097017" y="0"/>
                </a:moveTo>
                <a:lnTo>
                  <a:pt x="1023058" y="0"/>
                </a:lnTo>
                <a:lnTo>
                  <a:pt x="996597" y="1270"/>
                </a:lnTo>
                <a:lnTo>
                  <a:pt x="1002027" y="1270"/>
                </a:lnTo>
                <a:lnTo>
                  <a:pt x="1006507" y="5080"/>
                </a:lnTo>
                <a:lnTo>
                  <a:pt x="1006705" y="16510"/>
                </a:lnTo>
                <a:lnTo>
                  <a:pt x="1002385" y="20320"/>
                </a:lnTo>
                <a:lnTo>
                  <a:pt x="1097000" y="20320"/>
                </a:lnTo>
                <a:lnTo>
                  <a:pt x="1092599" y="15239"/>
                </a:lnTo>
                <a:lnTo>
                  <a:pt x="1092609" y="5080"/>
                </a:lnTo>
                <a:lnTo>
                  <a:pt x="1097017" y="0"/>
                </a:lnTo>
                <a:close/>
              </a:path>
              <a:path w="1974214" h="607060">
                <a:moveTo>
                  <a:pt x="1107886" y="0"/>
                </a:moveTo>
                <a:lnTo>
                  <a:pt x="1097017" y="0"/>
                </a:lnTo>
                <a:lnTo>
                  <a:pt x="1092609" y="5080"/>
                </a:lnTo>
                <a:lnTo>
                  <a:pt x="1092599" y="15239"/>
                </a:lnTo>
                <a:lnTo>
                  <a:pt x="1097000" y="20320"/>
                </a:lnTo>
                <a:lnTo>
                  <a:pt x="1107866" y="20320"/>
                </a:lnTo>
                <a:lnTo>
                  <a:pt x="1112274" y="15239"/>
                </a:lnTo>
                <a:lnTo>
                  <a:pt x="1112285" y="5080"/>
                </a:lnTo>
                <a:lnTo>
                  <a:pt x="1107886" y="0"/>
                </a:lnTo>
                <a:close/>
              </a:path>
              <a:path w="1974214" h="607060">
                <a:moveTo>
                  <a:pt x="1148666" y="0"/>
                </a:moveTo>
                <a:lnTo>
                  <a:pt x="1107886" y="0"/>
                </a:lnTo>
                <a:lnTo>
                  <a:pt x="1112285" y="5080"/>
                </a:lnTo>
                <a:lnTo>
                  <a:pt x="1112274" y="15239"/>
                </a:lnTo>
                <a:lnTo>
                  <a:pt x="1107866" y="20320"/>
                </a:lnTo>
                <a:lnTo>
                  <a:pt x="1189199" y="20320"/>
                </a:lnTo>
                <a:lnTo>
                  <a:pt x="1184971" y="16510"/>
                </a:lnTo>
                <a:lnTo>
                  <a:pt x="1185402" y="5080"/>
                </a:lnTo>
                <a:lnTo>
                  <a:pt x="1189980" y="1270"/>
                </a:lnTo>
                <a:lnTo>
                  <a:pt x="1179744" y="1270"/>
                </a:lnTo>
                <a:lnTo>
                  <a:pt x="1148666" y="0"/>
                </a:lnTo>
                <a:close/>
              </a:path>
              <a:path w="1974214" h="607060">
                <a:moveTo>
                  <a:pt x="1298460" y="8889"/>
                </a:moveTo>
                <a:lnTo>
                  <a:pt x="1304025" y="10313"/>
                </a:lnTo>
                <a:lnTo>
                  <a:pt x="1303912" y="10160"/>
                </a:lnTo>
                <a:lnTo>
                  <a:pt x="1298460" y="8889"/>
                </a:lnTo>
                <a:close/>
              </a:path>
              <a:path w="1974214" h="607060">
                <a:moveTo>
                  <a:pt x="1267095" y="6348"/>
                </a:moveTo>
                <a:close/>
              </a:path>
              <a:path w="1974214" h="607060">
                <a:moveTo>
                  <a:pt x="1261681" y="5080"/>
                </a:moveTo>
                <a:lnTo>
                  <a:pt x="1261130" y="5516"/>
                </a:lnTo>
                <a:lnTo>
                  <a:pt x="1267095" y="6348"/>
                </a:lnTo>
                <a:lnTo>
                  <a:pt x="1261681" y="5080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071" y="2473971"/>
            <a:ext cx="9077960" cy="318389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254"/>
              </a:spcBef>
            </a:pPr>
            <a:r>
              <a:rPr dirty="0" sz="1950" spc="5">
                <a:latin typeface="Calibri"/>
                <a:cs typeface="Calibri"/>
              </a:rPr>
              <a:t>Let</a:t>
            </a:r>
            <a:r>
              <a:rPr dirty="0" sz="1950" spc="270">
                <a:latin typeface="Calibri"/>
                <a:cs typeface="Calibri"/>
              </a:rPr>
              <a:t> </a:t>
            </a:r>
            <a:r>
              <a:rPr dirty="0" sz="1950" spc="30" i="1">
                <a:latin typeface="Times New Roman"/>
                <a:cs typeface="Times New Roman"/>
              </a:rPr>
              <a:t>M</a:t>
            </a:r>
            <a:r>
              <a:rPr dirty="0" sz="1950" spc="15" i="1">
                <a:latin typeface="Times New Roman"/>
                <a:cs typeface="Times New Roman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=</a:t>
            </a:r>
            <a:r>
              <a:rPr dirty="0" sz="1950" spc="15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Q,</a:t>
            </a:r>
            <a:r>
              <a:rPr dirty="0" sz="1950" spc="20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Σ,</a:t>
            </a:r>
            <a:r>
              <a:rPr dirty="0" sz="1950" spc="25" i="1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δ,</a:t>
            </a:r>
            <a:r>
              <a:rPr dirty="0" sz="1950" spc="20" i="1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q,</a:t>
            </a:r>
            <a:r>
              <a:rPr dirty="0" sz="1950" spc="25" i="1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F</a:t>
            </a:r>
            <a:r>
              <a:rPr dirty="0" sz="1950" spc="15">
                <a:latin typeface="Times New Roman"/>
                <a:cs typeface="Times New Roman"/>
              </a:rPr>
              <a:t>)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be</a:t>
            </a:r>
            <a:r>
              <a:rPr dirty="0" sz="1950" spc="5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finite</a:t>
            </a:r>
            <a:r>
              <a:rPr dirty="0" sz="1950" spc="6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automaton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and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let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w</a:t>
            </a:r>
            <a:r>
              <a:rPr dirty="0" sz="1950" spc="-5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=</a:t>
            </a:r>
            <a:r>
              <a:rPr dirty="0" sz="1950" spc="70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w</a:t>
            </a:r>
            <a:r>
              <a:rPr dirty="0" baseline="-21367" sz="1950" spc="22" i="1">
                <a:latin typeface="Times New Roman"/>
                <a:cs typeface="Times New Roman"/>
              </a:rPr>
              <a:t>0</a:t>
            </a:r>
            <a:r>
              <a:rPr dirty="0" baseline="-21367" sz="1950" spc="262" i="1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w</a:t>
            </a:r>
            <a:r>
              <a:rPr dirty="0" baseline="-21367" sz="1950" spc="22" i="1">
                <a:latin typeface="Times New Roman"/>
                <a:cs typeface="Times New Roman"/>
              </a:rPr>
              <a:t>1</a:t>
            </a:r>
            <a:r>
              <a:rPr dirty="0" baseline="-21367" sz="1950" spc="247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.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.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.</a:t>
            </a:r>
            <a:r>
              <a:rPr dirty="0" sz="1950" spc="65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w</a:t>
            </a:r>
            <a:r>
              <a:rPr dirty="0" baseline="-21367" sz="1950" spc="22" i="1">
                <a:latin typeface="Times New Roman"/>
                <a:cs typeface="Times New Roman"/>
              </a:rPr>
              <a:t>n</a:t>
            </a:r>
            <a:r>
              <a:rPr dirty="0" baseline="-21367" sz="1950" spc="240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be</a:t>
            </a:r>
            <a:r>
              <a:rPr dirty="0" sz="1950" spc="5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string</a:t>
            </a:r>
            <a:r>
              <a:rPr dirty="0" sz="1950" spc="6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over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65"/>
              </a:spcBef>
            </a:pPr>
            <a:r>
              <a:rPr dirty="0" sz="1950" spc="10">
                <a:latin typeface="Calibri"/>
                <a:cs typeface="Calibri"/>
              </a:rPr>
              <a:t>Define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sequence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0 </a:t>
            </a:r>
            <a:r>
              <a:rPr dirty="0" sz="1950" spc="5">
                <a:latin typeface="Calibri"/>
                <a:cs typeface="Calibri"/>
              </a:rPr>
              <a:t>,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1 </a:t>
            </a:r>
            <a:r>
              <a:rPr dirty="0" sz="1950" spc="5">
                <a:latin typeface="Calibri"/>
                <a:cs typeface="Calibri"/>
              </a:rPr>
              <a:t>,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.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.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.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,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n</a:t>
            </a:r>
            <a:r>
              <a:rPr dirty="0" baseline="-21367" sz="1950" spc="187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Calibri"/>
                <a:cs typeface="Calibri"/>
              </a:rPr>
              <a:t>of </a:t>
            </a:r>
            <a:r>
              <a:rPr dirty="0" sz="1950" spc="-5">
                <a:latin typeface="Calibri"/>
                <a:cs typeface="Calibri"/>
              </a:rPr>
              <a:t>states,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in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following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way: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Calibri"/>
              <a:cs typeface="Calibri"/>
            </a:endParaRPr>
          </a:p>
          <a:p>
            <a:pPr marL="391795" indent="-31623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91795" algn="l"/>
                <a:tab pos="392430" algn="l"/>
              </a:tabLst>
            </a:pP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0</a:t>
            </a:r>
            <a:r>
              <a:rPr dirty="0" baseline="-21367" sz="1950" spc="142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=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sz="1950" spc="10">
                <a:latin typeface="Calibri"/>
                <a:cs typeface="Calibri"/>
              </a:rPr>
              <a:t>,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91795" indent="-316230">
              <a:lnSpc>
                <a:spcPct val="100000"/>
              </a:lnSpc>
              <a:buFont typeface="Arial MT"/>
              <a:buChar char="•"/>
              <a:tabLst>
                <a:tab pos="391795" algn="l"/>
                <a:tab pos="392430" algn="l"/>
              </a:tabLst>
            </a:pP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i+1</a:t>
            </a:r>
            <a:r>
              <a:rPr dirty="0" baseline="-21367" sz="1950" spc="187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=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δ</a:t>
            </a:r>
            <a:r>
              <a:rPr dirty="0" sz="1950" spc="5">
                <a:latin typeface="Calibri"/>
                <a:cs typeface="Calibri"/>
              </a:rPr>
              <a:t>(</a:t>
            </a:r>
            <a:r>
              <a:rPr dirty="0" sz="1950" spc="5" i="1">
                <a:latin typeface="Times New Roman"/>
                <a:cs typeface="Times New Roman"/>
              </a:rPr>
              <a:t>q</a:t>
            </a:r>
            <a:r>
              <a:rPr dirty="0" baseline="-21367" sz="1950" spc="7" i="1">
                <a:latin typeface="Times New Roman"/>
                <a:cs typeface="Times New Roman"/>
              </a:rPr>
              <a:t>i</a:t>
            </a:r>
            <a:r>
              <a:rPr dirty="0" sz="1950" spc="5">
                <a:latin typeface="Calibri"/>
                <a:cs typeface="Calibri"/>
              </a:rPr>
              <a:t>,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w</a:t>
            </a:r>
            <a:r>
              <a:rPr dirty="0" baseline="-21367" sz="1950" spc="15" i="1">
                <a:latin typeface="Times New Roman"/>
                <a:cs typeface="Times New Roman"/>
              </a:rPr>
              <a:t>i+1</a:t>
            </a:r>
            <a:r>
              <a:rPr dirty="0" sz="1950" spc="10">
                <a:latin typeface="Calibri"/>
                <a:cs typeface="Calibri"/>
              </a:rPr>
              <a:t>),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for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i </a:t>
            </a:r>
            <a:r>
              <a:rPr dirty="0" sz="1950" spc="15">
                <a:latin typeface="Calibri"/>
                <a:cs typeface="Calibri"/>
              </a:rPr>
              <a:t>=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0,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1,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. .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. ,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n</a:t>
            </a:r>
            <a:r>
              <a:rPr dirty="0" sz="1950" spc="-40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−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1.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libri"/>
              <a:cs typeface="Calibri"/>
            </a:endParaRPr>
          </a:p>
          <a:p>
            <a:pPr marL="324485" indent="-248920">
              <a:lnSpc>
                <a:spcPct val="100000"/>
              </a:lnSpc>
              <a:buAutoNum type="arabicPeriod"/>
              <a:tabLst>
                <a:tab pos="325120" algn="l"/>
              </a:tabLst>
            </a:pPr>
            <a:r>
              <a:rPr dirty="0" sz="1950" spc="5">
                <a:latin typeface="Calibri"/>
                <a:cs typeface="Calibri"/>
              </a:rPr>
              <a:t>If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n</a:t>
            </a:r>
            <a:r>
              <a:rPr dirty="0" baseline="-21367" sz="1950" spc="179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Microsoft YaHei"/>
                <a:cs typeface="Microsoft YaHei"/>
              </a:rPr>
              <a:t>∈</a:t>
            </a:r>
            <a:r>
              <a:rPr dirty="0" sz="1950" spc="-135">
                <a:latin typeface="Microsoft YaHei"/>
                <a:cs typeface="Microsoft YaHe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F</a:t>
            </a:r>
            <a:r>
              <a:rPr dirty="0" sz="1950" spc="10">
                <a:latin typeface="Calibri"/>
                <a:cs typeface="Calibri"/>
              </a:rPr>
              <a:t>, </a:t>
            </a:r>
            <a:r>
              <a:rPr dirty="0" sz="1950" spc="15">
                <a:latin typeface="Calibri"/>
                <a:cs typeface="Calibri"/>
              </a:rPr>
              <a:t>then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say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that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25" i="1">
                <a:latin typeface="Times New Roman"/>
                <a:cs typeface="Times New Roman"/>
              </a:rPr>
              <a:t>M</a:t>
            </a:r>
            <a:r>
              <a:rPr dirty="0" sz="1950" spc="-40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Calibri"/>
                <a:cs typeface="Calibri"/>
              </a:rPr>
              <a:t>accepts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w</a:t>
            </a:r>
            <a:r>
              <a:rPr dirty="0" sz="1950" spc="10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  <a:p>
            <a:pPr marL="324485" indent="-248920">
              <a:lnSpc>
                <a:spcPct val="100000"/>
              </a:lnSpc>
              <a:spcBef>
                <a:spcPts val="2435"/>
              </a:spcBef>
              <a:buAutoNum type="arabicPeriod"/>
              <a:tabLst>
                <a:tab pos="325120" algn="l"/>
              </a:tabLst>
            </a:pPr>
            <a:r>
              <a:rPr dirty="0" sz="1950" spc="10">
                <a:latin typeface="Calibri"/>
                <a:cs typeface="Calibri"/>
              </a:rPr>
              <a:t>If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n</a:t>
            </a:r>
            <a:r>
              <a:rPr dirty="0" baseline="-21367" sz="1950" spc="172" i="1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Cambria Math"/>
                <a:cs typeface="Cambria Math"/>
              </a:rPr>
              <a:t>∉</a:t>
            </a:r>
            <a:r>
              <a:rPr dirty="0" sz="1950" spc="15">
                <a:latin typeface="Cambria Math"/>
                <a:cs typeface="Cambria Math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F</a:t>
            </a:r>
            <a:r>
              <a:rPr dirty="0" sz="1950" spc="15">
                <a:latin typeface="Calibri"/>
                <a:cs typeface="Calibri"/>
              </a:rPr>
              <a:t>,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then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we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say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that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30" i="1">
                <a:latin typeface="Times New Roman"/>
                <a:cs typeface="Times New Roman"/>
              </a:rPr>
              <a:t>M</a:t>
            </a:r>
            <a:r>
              <a:rPr dirty="0" sz="1950" spc="-3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rejects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w</a:t>
            </a:r>
            <a:r>
              <a:rPr dirty="0" sz="1950" spc="10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000" y="7328154"/>
            <a:ext cx="10080625" cy="232410"/>
            <a:chOff x="306000" y="7328154"/>
            <a:chExt cx="10080625" cy="232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00" y="7328154"/>
              <a:ext cx="10080000" cy="268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00" y="7355039"/>
              <a:ext cx="10080000" cy="2049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000" y="7355039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10080000" y="0"/>
                  </a:moveTo>
                  <a:lnTo>
                    <a:pt x="0" y="0"/>
                  </a:lnTo>
                </a:path>
              </a:pathLst>
            </a:custGeom>
            <a:ln w="10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440" y="6535200"/>
            <a:ext cx="393119" cy="4905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0275" y="1225461"/>
            <a:ext cx="5747385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5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6206" y="3540529"/>
            <a:ext cx="478087" cy="20447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05731" y="5034113"/>
            <a:ext cx="1714853" cy="1689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29858" y="5736394"/>
            <a:ext cx="1652363" cy="1113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22197" y="4592662"/>
            <a:ext cx="137433" cy="3117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17495" y="4705331"/>
            <a:ext cx="952569" cy="38886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10032" y="4795936"/>
            <a:ext cx="669160" cy="203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7340" y="6001263"/>
            <a:ext cx="1272018" cy="42383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91603" y="6158240"/>
            <a:ext cx="208358" cy="14985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97897" y="6000853"/>
            <a:ext cx="1607233" cy="38051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133915" y="6039265"/>
            <a:ext cx="613134" cy="34500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880895" y="6004969"/>
            <a:ext cx="481694" cy="35436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431307" y="6032132"/>
            <a:ext cx="561671" cy="33741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073665" y="6036284"/>
            <a:ext cx="469192" cy="317641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6645140" y="5991535"/>
            <a:ext cx="1864360" cy="458470"/>
            <a:chOff x="6645140" y="5991535"/>
            <a:chExt cx="1864360" cy="458470"/>
          </a:xfrm>
        </p:grpSpPr>
        <p:sp>
          <p:nvSpPr>
            <p:cNvPr id="23" name="object 23"/>
            <p:cNvSpPr/>
            <p:nvPr/>
          </p:nvSpPr>
          <p:spPr>
            <a:xfrm>
              <a:off x="6645140" y="6396939"/>
              <a:ext cx="43815" cy="52705"/>
            </a:xfrm>
            <a:custGeom>
              <a:avLst/>
              <a:gdLst/>
              <a:ahLst/>
              <a:cxnLst/>
              <a:rect l="l" t="t" r="r" b="b"/>
              <a:pathLst>
                <a:path w="43815" h="52704">
                  <a:moveTo>
                    <a:pt x="39288" y="0"/>
                  </a:moveTo>
                  <a:lnTo>
                    <a:pt x="9084" y="32886"/>
                  </a:lnTo>
                  <a:lnTo>
                    <a:pt x="0" y="48542"/>
                  </a:lnTo>
                  <a:lnTo>
                    <a:pt x="739" y="50760"/>
                  </a:lnTo>
                  <a:lnTo>
                    <a:pt x="4124" y="52452"/>
                  </a:lnTo>
                  <a:lnTo>
                    <a:pt x="6021" y="52032"/>
                  </a:lnTo>
                  <a:lnTo>
                    <a:pt x="15674" y="39988"/>
                  </a:lnTo>
                  <a:lnTo>
                    <a:pt x="24340" y="29389"/>
                  </a:lnTo>
                  <a:lnTo>
                    <a:pt x="43522" y="6311"/>
                  </a:lnTo>
                  <a:lnTo>
                    <a:pt x="43252" y="3309"/>
                  </a:lnTo>
                  <a:lnTo>
                    <a:pt x="39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06021" y="5991535"/>
              <a:ext cx="1803317" cy="39686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647446" y="6104905"/>
            <a:ext cx="782116" cy="28848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533117" y="6101787"/>
            <a:ext cx="546306" cy="17018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12464" y="6618828"/>
            <a:ext cx="224022" cy="30297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09266" y="6538401"/>
            <a:ext cx="601847" cy="31784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862348" y="6598881"/>
            <a:ext cx="270441" cy="23875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274489" y="6609651"/>
            <a:ext cx="724482" cy="26545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209707" y="6665043"/>
            <a:ext cx="265286" cy="17616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725512" y="6598125"/>
            <a:ext cx="587351" cy="29787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502541" y="6611898"/>
            <a:ext cx="261204" cy="24383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964889" y="6619061"/>
            <a:ext cx="766048" cy="329874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5893370" y="6660284"/>
            <a:ext cx="256540" cy="168910"/>
            <a:chOff x="5893370" y="6660284"/>
            <a:chExt cx="256540" cy="168910"/>
          </a:xfrm>
        </p:grpSpPr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93370" y="6660284"/>
              <a:ext cx="204526" cy="16891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127790" y="6803744"/>
              <a:ext cx="22225" cy="20955"/>
            </a:xfrm>
            <a:custGeom>
              <a:avLst/>
              <a:gdLst/>
              <a:ahLst/>
              <a:cxnLst/>
              <a:rect l="l" t="t" r="r" b="b"/>
              <a:pathLst>
                <a:path w="22225" h="20954">
                  <a:moveTo>
                    <a:pt x="11402" y="0"/>
                  </a:moveTo>
                  <a:lnTo>
                    <a:pt x="2139" y="3984"/>
                  </a:lnTo>
                  <a:lnTo>
                    <a:pt x="0" y="9353"/>
                  </a:lnTo>
                  <a:lnTo>
                    <a:pt x="3898" y="18418"/>
                  </a:lnTo>
                  <a:lnTo>
                    <a:pt x="8928" y="20601"/>
                  </a:lnTo>
                  <a:lnTo>
                    <a:pt x="20751" y="16344"/>
                  </a:lnTo>
                  <a:lnTo>
                    <a:pt x="21788" y="14144"/>
                  </a:lnTo>
                  <a:lnTo>
                    <a:pt x="20982" y="11931"/>
                  </a:lnTo>
                  <a:lnTo>
                    <a:pt x="16770" y="2139"/>
                  </a:lnTo>
                  <a:lnTo>
                    <a:pt x="114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3039" y="5218080"/>
            <a:ext cx="548005" cy="544830"/>
          </a:xfrm>
          <a:custGeom>
            <a:avLst/>
            <a:gdLst/>
            <a:ahLst/>
            <a:cxnLst/>
            <a:rect l="l" t="t" r="r" b="b"/>
            <a:pathLst>
              <a:path w="548004" h="544829">
                <a:moveTo>
                  <a:pt x="0" y="272159"/>
                </a:moveTo>
                <a:lnTo>
                  <a:pt x="4413" y="223225"/>
                </a:lnTo>
                <a:lnTo>
                  <a:pt x="17136" y="177174"/>
                </a:lnTo>
                <a:lnTo>
                  <a:pt x="37395" y="134773"/>
                </a:lnTo>
                <a:lnTo>
                  <a:pt x="64416" y="96790"/>
                </a:lnTo>
                <a:lnTo>
                  <a:pt x="97423" y="63992"/>
                </a:lnTo>
                <a:lnTo>
                  <a:pt x="135644" y="37146"/>
                </a:lnTo>
                <a:lnTo>
                  <a:pt x="178303" y="17021"/>
                </a:lnTo>
                <a:lnTo>
                  <a:pt x="224626" y="4383"/>
                </a:lnTo>
                <a:lnTo>
                  <a:pt x="273839" y="0"/>
                </a:lnTo>
                <a:lnTo>
                  <a:pt x="323053" y="4383"/>
                </a:lnTo>
                <a:lnTo>
                  <a:pt x="369376" y="17021"/>
                </a:lnTo>
                <a:lnTo>
                  <a:pt x="412035" y="37146"/>
                </a:lnTo>
                <a:lnTo>
                  <a:pt x="450256" y="63992"/>
                </a:lnTo>
                <a:lnTo>
                  <a:pt x="483263" y="96790"/>
                </a:lnTo>
                <a:lnTo>
                  <a:pt x="510284" y="134773"/>
                </a:lnTo>
                <a:lnTo>
                  <a:pt x="530543" y="177174"/>
                </a:lnTo>
                <a:lnTo>
                  <a:pt x="543266" y="223225"/>
                </a:lnTo>
                <a:lnTo>
                  <a:pt x="547679" y="272159"/>
                </a:lnTo>
                <a:lnTo>
                  <a:pt x="543266" y="321094"/>
                </a:lnTo>
                <a:lnTo>
                  <a:pt x="530543" y="367145"/>
                </a:lnTo>
                <a:lnTo>
                  <a:pt x="510284" y="409546"/>
                </a:lnTo>
                <a:lnTo>
                  <a:pt x="483263" y="447529"/>
                </a:lnTo>
                <a:lnTo>
                  <a:pt x="450256" y="480327"/>
                </a:lnTo>
                <a:lnTo>
                  <a:pt x="412035" y="507173"/>
                </a:lnTo>
                <a:lnTo>
                  <a:pt x="369376" y="527298"/>
                </a:lnTo>
                <a:lnTo>
                  <a:pt x="323053" y="539936"/>
                </a:lnTo>
                <a:lnTo>
                  <a:pt x="273839" y="544319"/>
                </a:lnTo>
                <a:lnTo>
                  <a:pt x="224626" y="539936"/>
                </a:lnTo>
                <a:lnTo>
                  <a:pt x="178303" y="527298"/>
                </a:lnTo>
                <a:lnTo>
                  <a:pt x="135644" y="507173"/>
                </a:lnTo>
                <a:lnTo>
                  <a:pt x="97423" y="480327"/>
                </a:lnTo>
                <a:lnTo>
                  <a:pt x="64416" y="447529"/>
                </a:lnTo>
                <a:lnTo>
                  <a:pt x="37395" y="409546"/>
                </a:lnTo>
                <a:lnTo>
                  <a:pt x="17136" y="367145"/>
                </a:lnTo>
                <a:lnTo>
                  <a:pt x="4413" y="321094"/>
                </a:lnTo>
                <a:lnTo>
                  <a:pt x="0" y="272159"/>
                </a:lnTo>
                <a:close/>
              </a:path>
              <a:path w="548004" h="544829">
                <a:moveTo>
                  <a:pt x="75599" y="278879"/>
                </a:moveTo>
                <a:lnTo>
                  <a:pt x="80926" y="232667"/>
                </a:lnTo>
                <a:lnTo>
                  <a:pt x="96097" y="190239"/>
                </a:lnTo>
                <a:lnTo>
                  <a:pt x="119902" y="152806"/>
                </a:lnTo>
                <a:lnTo>
                  <a:pt x="151126" y="121582"/>
                </a:lnTo>
                <a:lnTo>
                  <a:pt x="188559" y="97777"/>
                </a:lnTo>
                <a:lnTo>
                  <a:pt x="230987" y="82606"/>
                </a:lnTo>
                <a:lnTo>
                  <a:pt x="277199" y="77279"/>
                </a:lnTo>
                <a:lnTo>
                  <a:pt x="323412" y="82606"/>
                </a:lnTo>
                <a:lnTo>
                  <a:pt x="365840" y="97777"/>
                </a:lnTo>
                <a:lnTo>
                  <a:pt x="403273" y="121582"/>
                </a:lnTo>
                <a:lnTo>
                  <a:pt x="434497" y="152806"/>
                </a:lnTo>
                <a:lnTo>
                  <a:pt x="458301" y="190239"/>
                </a:lnTo>
                <a:lnTo>
                  <a:pt x="473473" y="232667"/>
                </a:lnTo>
                <a:lnTo>
                  <a:pt x="478799" y="278879"/>
                </a:lnTo>
                <a:lnTo>
                  <a:pt x="473473" y="325092"/>
                </a:lnTo>
                <a:lnTo>
                  <a:pt x="458301" y="367520"/>
                </a:lnTo>
                <a:lnTo>
                  <a:pt x="434497" y="404953"/>
                </a:lnTo>
                <a:lnTo>
                  <a:pt x="403273" y="436177"/>
                </a:lnTo>
                <a:lnTo>
                  <a:pt x="365840" y="459981"/>
                </a:lnTo>
                <a:lnTo>
                  <a:pt x="323412" y="475153"/>
                </a:lnTo>
                <a:lnTo>
                  <a:pt x="277199" y="480479"/>
                </a:lnTo>
                <a:lnTo>
                  <a:pt x="230987" y="475153"/>
                </a:lnTo>
                <a:lnTo>
                  <a:pt x="188559" y="459981"/>
                </a:lnTo>
                <a:lnTo>
                  <a:pt x="151126" y="436177"/>
                </a:lnTo>
                <a:lnTo>
                  <a:pt x="119902" y="404953"/>
                </a:lnTo>
                <a:lnTo>
                  <a:pt x="96097" y="367520"/>
                </a:lnTo>
                <a:lnTo>
                  <a:pt x="80926" y="325092"/>
                </a:lnTo>
                <a:lnTo>
                  <a:pt x="75599" y="278879"/>
                </a:lnTo>
                <a:close/>
              </a:path>
            </a:pathLst>
          </a:custGeom>
          <a:ln w="104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06000" y="7328154"/>
            <a:ext cx="10080625" cy="232410"/>
            <a:chOff x="306000" y="7328154"/>
            <a:chExt cx="10080625" cy="232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00" y="7328154"/>
              <a:ext cx="10080000" cy="268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00" y="7355039"/>
              <a:ext cx="10080000" cy="2049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000" y="7355039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10080000" y="0"/>
                  </a:moveTo>
                  <a:lnTo>
                    <a:pt x="0" y="0"/>
                  </a:lnTo>
                </a:path>
              </a:pathLst>
            </a:custGeom>
            <a:ln w="10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440" y="6535200"/>
            <a:ext cx="393119" cy="4905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6883" y="1001321"/>
            <a:ext cx="5747385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5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5443" y="1980481"/>
            <a:ext cx="4767580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b="1">
                <a:latin typeface="Calibri"/>
                <a:cs typeface="Calibri"/>
              </a:rPr>
              <a:t>Symbolic</a:t>
            </a:r>
            <a:r>
              <a:rPr dirty="0" sz="2200" spc="-4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description</a:t>
            </a:r>
            <a:r>
              <a:rPr dirty="0" sz="2200" spc="-3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of</a:t>
            </a:r>
            <a:r>
              <a:rPr dirty="0" sz="2200" spc="-1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the</a:t>
            </a:r>
            <a:r>
              <a:rPr dirty="0" sz="2200" spc="-10" b="1">
                <a:latin typeface="Calibri"/>
                <a:cs typeface="Calibri"/>
              </a:rPr>
              <a:t> example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spc="-40" b="1">
                <a:latin typeface="Calibri"/>
                <a:cs typeface="Calibri"/>
              </a:rPr>
              <a:t>DFA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40239" y="3270960"/>
            <a:ext cx="3030855" cy="1443355"/>
          </a:xfrm>
          <a:custGeom>
            <a:avLst/>
            <a:gdLst/>
            <a:ahLst/>
            <a:cxnLst/>
            <a:rect l="l" t="t" r="r" b="b"/>
            <a:pathLst>
              <a:path w="3030854" h="1443354">
                <a:moveTo>
                  <a:pt x="0" y="1170959"/>
                </a:moveTo>
                <a:lnTo>
                  <a:pt x="4413" y="1122025"/>
                </a:lnTo>
                <a:lnTo>
                  <a:pt x="17136" y="1075974"/>
                </a:lnTo>
                <a:lnTo>
                  <a:pt x="37395" y="1033573"/>
                </a:lnTo>
                <a:lnTo>
                  <a:pt x="64416" y="995589"/>
                </a:lnTo>
                <a:lnTo>
                  <a:pt x="97423" y="962791"/>
                </a:lnTo>
                <a:lnTo>
                  <a:pt x="135644" y="935946"/>
                </a:lnTo>
                <a:lnTo>
                  <a:pt x="178303" y="915821"/>
                </a:lnTo>
                <a:lnTo>
                  <a:pt x="224626" y="903183"/>
                </a:lnTo>
                <a:lnTo>
                  <a:pt x="273839" y="898799"/>
                </a:lnTo>
                <a:lnTo>
                  <a:pt x="323053" y="903183"/>
                </a:lnTo>
                <a:lnTo>
                  <a:pt x="369376" y="915821"/>
                </a:lnTo>
                <a:lnTo>
                  <a:pt x="412035" y="935946"/>
                </a:lnTo>
                <a:lnTo>
                  <a:pt x="450256" y="962791"/>
                </a:lnTo>
                <a:lnTo>
                  <a:pt x="483263" y="995589"/>
                </a:lnTo>
                <a:lnTo>
                  <a:pt x="510284" y="1033573"/>
                </a:lnTo>
                <a:lnTo>
                  <a:pt x="530543" y="1075974"/>
                </a:lnTo>
                <a:lnTo>
                  <a:pt x="543266" y="1122025"/>
                </a:lnTo>
                <a:lnTo>
                  <a:pt x="547679" y="1170959"/>
                </a:lnTo>
                <a:lnTo>
                  <a:pt x="543266" y="1219894"/>
                </a:lnTo>
                <a:lnTo>
                  <a:pt x="530543" y="1265945"/>
                </a:lnTo>
                <a:lnTo>
                  <a:pt x="510284" y="1308346"/>
                </a:lnTo>
                <a:lnTo>
                  <a:pt x="483263" y="1346329"/>
                </a:lnTo>
                <a:lnTo>
                  <a:pt x="450256" y="1379127"/>
                </a:lnTo>
                <a:lnTo>
                  <a:pt x="412035" y="1405973"/>
                </a:lnTo>
                <a:lnTo>
                  <a:pt x="369376" y="1426098"/>
                </a:lnTo>
                <a:lnTo>
                  <a:pt x="323053" y="1438736"/>
                </a:lnTo>
                <a:lnTo>
                  <a:pt x="273839" y="1443119"/>
                </a:lnTo>
                <a:lnTo>
                  <a:pt x="224626" y="1438736"/>
                </a:lnTo>
                <a:lnTo>
                  <a:pt x="178303" y="1426098"/>
                </a:lnTo>
                <a:lnTo>
                  <a:pt x="135644" y="1405973"/>
                </a:lnTo>
                <a:lnTo>
                  <a:pt x="97423" y="1379127"/>
                </a:lnTo>
                <a:lnTo>
                  <a:pt x="64416" y="1346329"/>
                </a:lnTo>
                <a:lnTo>
                  <a:pt x="37395" y="1308346"/>
                </a:lnTo>
                <a:lnTo>
                  <a:pt x="17136" y="1265945"/>
                </a:lnTo>
                <a:lnTo>
                  <a:pt x="4413" y="1219894"/>
                </a:lnTo>
                <a:lnTo>
                  <a:pt x="0" y="1170959"/>
                </a:lnTo>
                <a:close/>
              </a:path>
              <a:path w="3030854" h="1443354">
                <a:moveTo>
                  <a:pt x="2481359" y="272159"/>
                </a:moveTo>
                <a:lnTo>
                  <a:pt x="2485783" y="223225"/>
                </a:lnTo>
                <a:lnTo>
                  <a:pt x="2498537" y="177174"/>
                </a:lnTo>
                <a:lnTo>
                  <a:pt x="2518848" y="134773"/>
                </a:lnTo>
                <a:lnTo>
                  <a:pt x="2545941" y="96790"/>
                </a:lnTo>
                <a:lnTo>
                  <a:pt x="2579042" y="63992"/>
                </a:lnTo>
                <a:lnTo>
                  <a:pt x="2617377" y="37146"/>
                </a:lnTo>
                <a:lnTo>
                  <a:pt x="2660171" y="17021"/>
                </a:lnTo>
                <a:lnTo>
                  <a:pt x="2706650" y="4383"/>
                </a:lnTo>
                <a:lnTo>
                  <a:pt x="2756039" y="0"/>
                </a:lnTo>
                <a:lnTo>
                  <a:pt x="2805429" y="4383"/>
                </a:lnTo>
                <a:lnTo>
                  <a:pt x="2851907" y="17021"/>
                </a:lnTo>
                <a:lnTo>
                  <a:pt x="2894701" y="37146"/>
                </a:lnTo>
                <a:lnTo>
                  <a:pt x="2933036" y="63992"/>
                </a:lnTo>
                <a:lnTo>
                  <a:pt x="2966137" y="96790"/>
                </a:lnTo>
                <a:lnTo>
                  <a:pt x="2993230" y="134773"/>
                </a:lnTo>
                <a:lnTo>
                  <a:pt x="3013541" y="177174"/>
                </a:lnTo>
                <a:lnTo>
                  <a:pt x="3026295" y="223225"/>
                </a:lnTo>
                <a:lnTo>
                  <a:pt x="3030719" y="272159"/>
                </a:lnTo>
                <a:lnTo>
                  <a:pt x="3026295" y="321094"/>
                </a:lnTo>
                <a:lnTo>
                  <a:pt x="3013541" y="367145"/>
                </a:lnTo>
                <a:lnTo>
                  <a:pt x="2993230" y="409546"/>
                </a:lnTo>
                <a:lnTo>
                  <a:pt x="2966137" y="447529"/>
                </a:lnTo>
                <a:lnTo>
                  <a:pt x="2933036" y="480327"/>
                </a:lnTo>
                <a:lnTo>
                  <a:pt x="2894701" y="507173"/>
                </a:lnTo>
                <a:lnTo>
                  <a:pt x="2851907" y="527298"/>
                </a:lnTo>
                <a:lnTo>
                  <a:pt x="2805429" y="539936"/>
                </a:lnTo>
                <a:lnTo>
                  <a:pt x="2756039" y="544319"/>
                </a:lnTo>
                <a:lnTo>
                  <a:pt x="2706650" y="539936"/>
                </a:lnTo>
                <a:lnTo>
                  <a:pt x="2660171" y="527298"/>
                </a:lnTo>
                <a:lnTo>
                  <a:pt x="2617377" y="507173"/>
                </a:lnTo>
                <a:lnTo>
                  <a:pt x="2579042" y="480327"/>
                </a:lnTo>
                <a:lnTo>
                  <a:pt x="2545941" y="447529"/>
                </a:lnTo>
                <a:lnTo>
                  <a:pt x="2518848" y="409546"/>
                </a:lnTo>
                <a:lnTo>
                  <a:pt x="2498537" y="367145"/>
                </a:lnTo>
                <a:lnTo>
                  <a:pt x="2485783" y="321094"/>
                </a:lnTo>
                <a:lnTo>
                  <a:pt x="2481359" y="272159"/>
                </a:lnTo>
                <a:close/>
              </a:path>
            </a:pathLst>
          </a:custGeom>
          <a:ln w="104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720278" y="3337165"/>
            <a:ext cx="40449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i="1">
                <a:latin typeface="Times New Roman"/>
                <a:cs typeface="Times New Roman"/>
              </a:rPr>
              <a:t>0,</a:t>
            </a:r>
            <a:r>
              <a:rPr dirty="0" sz="1950" spc="-70" i="1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56558" y="3339880"/>
            <a:ext cx="12382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i="1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83572" y="3097651"/>
            <a:ext cx="3129280" cy="2853690"/>
          </a:xfrm>
          <a:custGeom>
            <a:avLst/>
            <a:gdLst/>
            <a:ahLst/>
            <a:cxnLst/>
            <a:rect l="l" t="t" r="r" b="b"/>
            <a:pathLst>
              <a:path w="3129279" h="2853690">
                <a:moveTo>
                  <a:pt x="1938439" y="594995"/>
                </a:moveTo>
                <a:lnTo>
                  <a:pt x="1844916" y="586168"/>
                </a:lnTo>
                <a:lnTo>
                  <a:pt x="1856930" y="617118"/>
                </a:lnTo>
                <a:lnTo>
                  <a:pt x="1117" y="1335455"/>
                </a:lnTo>
                <a:lnTo>
                  <a:pt x="4483" y="1344028"/>
                </a:lnTo>
                <a:lnTo>
                  <a:pt x="0" y="1351838"/>
                </a:lnTo>
                <a:lnTo>
                  <a:pt x="1779511" y="2365756"/>
                </a:lnTo>
                <a:lnTo>
                  <a:pt x="1763026" y="2394699"/>
                </a:lnTo>
                <a:lnTo>
                  <a:pt x="1856816" y="2399868"/>
                </a:lnTo>
                <a:lnTo>
                  <a:pt x="1838667" y="2372715"/>
                </a:lnTo>
                <a:lnTo>
                  <a:pt x="1804606" y="2321750"/>
                </a:lnTo>
                <a:lnTo>
                  <a:pt x="1788147" y="2350617"/>
                </a:lnTo>
                <a:lnTo>
                  <a:pt x="24028" y="1345463"/>
                </a:lnTo>
                <a:lnTo>
                  <a:pt x="1863293" y="633488"/>
                </a:lnTo>
                <a:lnTo>
                  <a:pt x="1875307" y="664438"/>
                </a:lnTo>
                <a:lnTo>
                  <a:pt x="1922907" y="612076"/>
                </a:lnTo>
                <a:lnTo>
                  <a:pt x="1938439" y="594995"/>
                </a:lnTo>
                <a:close/>
              </a:path>
              <a:path w="3129279" h="2853690">
                <a:moveTo>
                  <a:pt x="3098762" y="2400008"/>
                </a:moveTo>
                <a:lnTo>
                  <a:pt x="3096526" y="2357590"/>
                </a:lnTo>
                <a:lnTo>
                  <a:pt x="3090507" y="2315591"/>
                </a:lnTo>
                <a:lnTo>
                  <a:pt x="3080562" y="2274290"/>
                </a:lnTo>
                <a:lnTo>
                  <a:pt x="3067126" y="2233828"/>
                </a:lnTo>
                <a:lnTo>
                  <a:pt x="3050603" y="2194915"/>
                </a:lnTo>
                <a:lnTo>
                  <a:pt x="3031007" y="2157539"/>
                </a:lnTo>
                <a:lnTo>
                  <a:pt x="3008744" y="2122119"/>
                </a:lnTo>
                <a:lnTo>
                  <a:pt x="2984106" y="2089073"/>
                </a:lnTo>
                <a:lnTo>
                  <a:pt x="2957220" y="2058555"/>
                </a:lnTo>
                <a:lnTo>
                  <a:pt x="2928518" y="2031111"/>
                </a:lnTo>
                <a:lnTo>
                  <a:pt x="2898140" y="2006892"/>
                </a:lnTo>
                <a:lnTo>
                  <a:pt x="2849981" y="1977491"/>
                </a:lnTo>
                <a:lnTo>
                  <a:pt x="2799156" y="1957336"/>
                </a:lnTo>
                <a:lnTo>
                  <a:pt x="2747226" y="1947672"/>
                </a:lnTo>
                <a:lnTo>
                  <a:pt x="2729725" y="1947113"/>
                </a:lnTo>
                <a:lnTo>
                  <a:pt x="2712364" y="1947392"/>
                </a:lnTo>
                <a:lnTo>
                  <a:pt x="2661120" y="1952853"/>
                </a:lnTo>
                <a:lnTo>
                  <a:pt x="2594622" y="1969236"/>
                </a:lnTo>
                <a:lnTo>
                  <a:pt x="2532608" y="1994573"/>
                </a:lnTo>
                <a:lnTo>
                  <a:pt x="2477020" y="2027618"/>
                </a:lnTo>
                <a:lnTo>
                  <a:pt x="2440902" y="2056307"/>
                </a:lnTo>
                <a:lnTo>
                  <a:pt x="2410244" y="2088095"/>
                </a:lnTo>
                <a:lnTo>
                  <a:pt x="2386025" y="2122259"/>
                </a:lnTo>
                <a:lnTo>
                  <a:pt x="2369502" y="2158238"/>
                </a:lnTo>
                <a:lnTo>
                  <a:pt x="2361488" y="2196452"/>
                </a:lnTo>
                <a:lnTo>
                  <a:pt x="2361107" y="2207374"/>
                </a:lnTo>
                <a:lnTo>
                  <a:pt x="2378468" y="2208212"/>
                </a:lnTo>
                <a:lnTo>
                  <a:pt x="2379027" y="2196452"/>
                </a:lnTo>
                <a:lnTo>
                  <a:pt x="2380564" y="2185251"/>
                </a:lnTo>
                <a:lnTo>
                  <a:pt x="2395537" y="2141436"/>
                </a:lnTo>
                <a:lnTo>
                  <a:pt x="2423820" y="2099017"/>
                </a:lnTo>
                <a:lnTo>
                  <a:pt x="2452801" y="2069058"/>
                </a:lnTo>
                <a:lnTo>
                  <a:pt x="2487663" y="2041474"/>
                </a:lnTo>
                <a:lnTo>
                  <a:pt x="2541003" y="2009978"/>
                </a:lnTo>
                <a:lnTo>
                  <a:pt x="2600642" y="1985619"/>
                </a:lnTo>
                <a:lnTo>
                  <a:pt x="2648102" y="1973008"/>
                </a:lnTo>
                <a:lnTo>
                  <a:pt x="2697099" y="1966010"/>
                </a:lnTo>
                <a:lnTo>
                  <a:pt x="2730144" y="1964474"/>
                </a:lnTo>
                <a:lnTo>
                  <a:pt x="2746527" y="1965172"/>
                </a:lnTo>
                <a:lnTo>
                  <a:pt x="2794825" y="1974278"/>
                </a:lnTo>
                <a:lnTo>
                  <a:pt x="2842425" y="1993315"/>
                </a:lnTo>
                <a:lnTo>
                  <a:pt x="2888208" y="2021459"/>
                </a:lnTo>
                <a:lnTo>
                  <a:pt x="2931325" y="2057438"/>
                </a:lnTo>
                <a:lnTo>
                  <a:pt x="2958058" y="2085289"/>
                </a:lnTo>
                <a:lnTo>
                  <a:pt x="2982836" y="2116099"/>
                </a:lnTo>
                <a:lnTo>
                  <a:pt x="3005658" y="2149132"/>
                </a:lnTo>
                <a:lnTo>
                  <a:pt x="3025825" y="2184412"/>
                </a:lnTo>
                <a:lnTo>
                  <a:pt x="3043186" y="2221369"/>
                </a:lnTo>
                <a:lnTo>
                  <a:pt x="3057741" y="2259736"/>
                </a:lnTo>
                <a:lnTo>
                  <a:pt x="3069082" y="2299208"/>
                </a:lnTo>
                <a:lnTo>
                  <a:pt x="3076778" y="2339390"/>
                </a:lnTo>
                <a:lnTo>
                  <a:pt x="3080702" y="2380132"/>
                </a:lnTo>
                <a:lnTo>
                  <a:pt x="3081261" y="2400439"/>
                </a:lnTo>
                <a:lnTo>
                  <a:pt x="3080702" y="2420874"/>
                </a:lnTo>
                <a:lnTo>
                  <a:pt x="3076778" y="2461615"/>
                </a:lnTo>
                <a:lnTo>
                  <a:pt x="3069082" y="2501798"/>
                </a:lnTo>
                <a:lnTo>
                  <a:pt x="3058020" y="2541270"/>
                </a:lnTo>
                <a:lnTo>
                  <a:pt x="3043885" y="2579636"/>
                </a:lnTo>
                <a:lnTo>
                  <a:pt x="3026664" y="2616593"/>
                </a:lnTo>
                <a:lnTo>
                  <a:pt x="3006788" y="2651874"/>
                </a:lnTo>
                <a:lnTo>
                  <a:pt x="2984550" y="2685059"/>
                </a:lnTo>
                <a:lnTo>
                  <a:pt x="2960306" y="2715577"/>
                </a:lnTo>
                <a:lnTo>
                  <a:pt x="2933979" y="2743428"/>
                </a:lnTo>
                <a:lnTo>
                  <a:pt x="2891701" y="2779560"/>
                </a:lnTo>
                <a:lnTo>
                  <a:pt x="2846616" y="2807411"/>
                </a:lnTo>
                <a:lnTo>
                  <a:pt x="2799867" y="2826448"/>
                </a:lnTo>
                <a:lnTo>
                  <a:pt x="2752407" y="2835414"/>
                </a:lnTo>
                <a:lnTo>
                  <a:pt x="2736583" y="2835973"/>
                </a:lnTo>
                <a:lnTo>
                  <a:pt x="2720479" y="2835694"/>
                </a:lnTo>
                <a:lnTo>
                  <a:pt x="2672321" y="2830372"/>
                </a:lnTo>
                <a:lnTo>
                  <a:pt x="2609748" y="2814688"/>
                </a:lnTo>
                <a:lnTo>
                  <a:pt x="2551226" y="2790190"/>
                </a:lnTo>
                <a:lnTo>
                  <a:pt x="2499004" y="2758694"/>
                </a:lnTo>
                <a:lnTo>
                  <a:pt x="2465260" y="2731249"/>
                </a:lnTo>
                <a:lnTo>
                  <a:pt x="2436838" y="2701290"/>
                </a:lnTo>
                <a:lnTo>
                  <a:pt x="2416149" y="2671610"/>
                </a:lnTo>
                <a:lnTo>
                  <a:pt x="2415717" y="2670924"/>
                </a:lnTo>
                <a:lnTo>
                  <a:pt x="2447340" y="2661818"/>
                </a:lnTo>
                <a:lnTo>
                  <a:pt x="2443353" y="2657475"/>
                </a:lnTo>
                <a:lnTo>
                  <a:pt x="2415514" y="2627185"/>
                </a:lnTo>
                <a:lnTo>
                  <a:pt x="2415514" y="2670987"/>
                </a:lnTo>
                <a:lnTo>
                  <a:pt x="2415514" y="2627185"/>
                </a:lnTo>
                <a:lnTo>
                  <a:pt x="2383917" y="2592794"/>
                </a:lnTo>
                <a:lnTo>
                  <a:pt x="2366708" y="2685059"/>
                </a:lnTo>
                <a:lnTo>
                  <a:pt x="2398788" y="2675801"/>
                </a:lnTo>
                <a:lnTo>
                  <a:pt x="2399042" y="2676652"/>
                </a:lnTo>
                <a:lnTo>
                  <a:pt x="2399182" y="2677350"/>
                </a:lnTo>
                <a:lnTo>
                  <a:pt x="2399461" y="2678049"/>
                </a:lnTo>
                <a:lnTo>
                  <a:pt x="2399881" y="2678607"/>
                </a:lnTo>
                <a:lnTo>
                  <a:pt x="2407018" y="2690228"/>
                </a:lnTo>
                <a:lnTo>
                  <a:pt x="2432926" y="2723553"/>
                </a:lnTo>
                <a:lnTo>
                  <a:pt x="2464981" y="2754490"/>
                </a:lnTo>
                <a:lnTo>
                  <a:pt x="2515666" y="2790469"/>
                </a:lnTo>
                <a:lnTo>
                  <a:pt x="2573617" y="2819870"/>
                </a:lnTo>
                <a:lnTo>
                  <a:pt x="2636761" y="2840736"/>
                </a:lnTo>
                <a:lnTo>
                  <a:pt x="2686456" y="2850108"/>
                </a:lnTo>
                <a:lnTo>
                  <a:pt x="2737142" y="2853474"/>
                </a:lnTo>
                <a:lnTo>
                  <a:pt x="2754503" y="2852775"/>
                </a:lnTo>
                <a:lnTo>
                  <a:pt x="2805468" y="2843111"/>
                </a:lnTo>
                <a:lnTo>
                  <a:pt x="2855163" y="2822816"/>
                </a:lnTo>
                <a:lnTo>
                  <a:pt x="2902343" y="2793415"/>
                </a:lnTo>
                <a:lnTo>
                  <a:pt x="2932163" y="2769057"/>
                </a:lnTo>
                <a:lnTo>
                  <a:pt x="2960306" y="2741612"/>
                </a:lnTo>
                <a:lnTo>
                  <a:pt x="2986621" y="2711094"/>
                </a:lnTo>
                <a:lnTo>
                  <a:pt x="3010700" y="2678049"/>
                </a:lnTo>
                <a:lnTo>
                  <a:pt x="3032544" y="2642768"/>
                </a:lnTo>
                <a:lnTo>
                  <a:pt x="3051721" y="2605392"/>
                </a:lnTo>
                <a:lnTo>
                  <a:pt x="3067964" y="2566339"/>
                </a:lnTo>
                <a:lnTo>
                  <a:pt x="3080982" y="2526017"/>
                </a:lnTo>
                <a:lnTo>
                  <a:pt x="3090646" y="2484717"/>
                </a:lnTo>
                <a:lnTo>
                  <a:pt x="3096666" y="2442438"/>
                </a:lnTo>
                <a:lnTo>
                  <a:pt x="3098203" y="2421293"/>
                </a:lnTo>
                <a:lnTo>
                  <a:pt x="3098762" y="2400008"/>
                </a:lnTo>
                <a:close/>
              </a:path>
              <a:path w="3129279" h="2853690">
                <a:moveTo>
                  <a:pt x="3129000" y="452894"/>
                </a:moveTo>
                <a:lnTo>
                  <a:pt x="3126765" y="410476"/>
                </a:lnTo>
                <a:lnTo>
                  <a:pt x="3120745" y="368477"/>
                </a:lnTo>
                <a:lnTo>
                  <a:pt x="3110801" y="327177"/>
                </a:lnTo>
                <a:lnTo>
                  <a:pt x="3097365" y="286715"/>
                </a:lnTo>
                <a:lnTo>
                  <a:pt x="3080842" y="247789"/>
                </a:lnTo>
                <a:lnTo>
                  <a:pt x="3061246" y="210413"/>
                </a:lnTo>
                <a:lnTo>
                  <a:pt x="3038983" y="174993"/>
                </a:lnTo>
                <a:lnTo>
                  <a:pt x="3014345" y="141947"/>
                </a:lnTo>
                <a:lnTo>
                  <a:pt x="2987459" y="111429"/>
                </a:lnTo>
                <a:lnTo>
                  <a:pt x="2958757" y="83997"/>
                </a:lnTo>
                <a:lnTo>
                  <a:pt x="2928378" y="59778"/>
                </a:lnTo>
                <a:lnTo>
                  <a:pt x="2880220" y="30378"/>
                </a:lnTo>
                <a:lnTo>
                  <a:pt x="2829407" y="10210"/>
                </a:lnTo>
                <a:lnTo>
                  <a:pt x="2777464" y="558"/>
                </a:lnTo>
                <a:lnTo>
                  <a:pt x="2759964" y="0"/>
                </a:lnTo>
                <a:lnTo>
                  <a:pt x="2742603" y="279"/>
                </a:lnTo>
                <a:lnTo>
                  <a:pt x="2691358" y="5727"/>
                </a:lnTo>
                <a:lnTo>
                  <a:pt x="2624861" y="22110"/>
                </a:lnTo>
                <a:lnTo>
                  <a:pt x="2562847" y="47459"/>
                </a:lnTo>
                <a:lnTo>
                  <a:pt x="2507259" y="80492"/>
                </a:lnTo>
                <a:lnTo>
                  <a:pt x="2471140" y="109194"/>
                </a:lnTo>
                <a:lnTo>
                  <a:pt x="2440482" y="140970"/>
                </a:lnTo>
                <a:lnTo>
                  <a:pt x="2416264" y="175133"/>
                </a:lnTo>
                <a:lnTo>
                  <a:pt x="2399741" y="211112"/>
                </a:lnTo>
                <a:lnTo>
                  <a:pt x="2391727" y="249339"/>
                </a:lnTo>
                <a:lnTo>
                  <a:pt x="2391346" y="260248"/>
                </a:lnTo>
                <a:lnTo>
                  <a:pt x="2408707" y="261099"/>
                </a:lnTo>
                <a:lnTo>
                  <a:pt x="2409266" y="249339"/>
                </a:lnTo>
                <a:lnTo>
                  <a:pt x="2410803" y="238137"/>
                </a:lnTo>
                <a:lnTo>
                  <a:pt x="2425776" y="194310"/>
                </a:lnTo>
                <a:lnTo>
                  <a:pt x="2454059" y="151892"/>
                </a:lnTo>
                <a:lnTo>
                  <a:pt x="2483040" y="121932"/>
                </a:lnTo>
                <a:lnTo>
                  <a:pt x="2517902" y="94348"/>
                </a:lnTo>
                <a:lnTo>
                  <a:pt x="2571242" y="62852"/>
                </a:lnTo>
                <a:lnTo>
                  <a:pt x="2630881" y="38493"/>
                </a:lnTo>
                <a:lnTo>
                  <a:pt x="2678341" y="25895"/>
                </a:lnTo>
                <a:lnTo>
                  <a:pt x="2727337" y="18897"/>
                </a:lnTo>
                <a:lnTo>
                  <a:pt x="2760383" y="17348"/>
                </a:lnTo>
                <a:lnTo>
                  <a:pt x="2776766" y="18059"/>
                </a:lnTo>
                <a:lnTo>
                  <a:pt x="2825064" y="27152"/>
                </a:lnTo>
                <a:lnTo>
                  <a:pt x="2872663" y="46189"/>
                </a:lnTo>
                <a:lnTo>
                  <a:pt x="2918447" y="74333"/>
                </a:lnTo>
                <a:lnTo>
                  <a:pt x="2961563" y="110312"/>
                </a:lnTo>
                <a:lnTo>
                  <a:pt x="2988297" y="138176"/>
                </a:lnTo>
                <a:lnTo>
                  <a:pt x="3013087" y="168973"/>
                </a:lnTo>
                <a:lnTo>
                  <a:pt x="3035897" y="202018"/>
                </a:lnTo>
                <a:lnTo>
                  <a:pt x="3056064" y="237299"/>
                </a:lnTo>
                <a:lnTo>
                  <a:pt x="3073425" y="274256"/>
                </a:lnTo>
                <a:lnTo>
                  <a:pt x="3087979" y="312610"/>
                </a:lnTo>
                <a:lnTo>
                  <a:pt x="3099320" y="352094"/>
                </a:lnTo>
                <a:lnTo>
                  <a:pt x="3107017" y="392277"/>
                </a:lnTo>
                <a:lnTo>
                  <a:pt x="3110941" y="433019"/>
                </a:lnTo>
                <a:lnTo>
                  <a:pt x="3111500" y="453313"/>
                </a:lnTo>
                <a:lnTo>
                  <a:pt x="3110941" y="473748"/>
                </a:lnTo>
                <a:lnTo>
                  <a:pt x="3107017" y="514489"/>
                </a:lnTo>
                <a:lnTo>
                  <a:pt x="3099320" y="554672"/>
                </a:lnTo>
                <a:lnTo>
                  <a:pt x="3088259" y="594156"/>
                </a:lnTo>
                <a:lnTo>
                  <a:pt x="3074124" y="632510"/>
                </a:lnTo>
                <a:lnTo>
                  <a:pt x="3056902" y="669467"/>
                </a:lnTo>
                <a:lnTo>
                  <a:pt x="3037027" y="704748"/>
                </a:lnTo>
                <a:lnTo>
                  <a:pt x="3014789" y="737933"/>
                </a:lnTo>
                <a:lnTo>
                  <a:pt x="2990545" y="768451"/>
                </a:lnTo>
                <a:lnTo>
                  <a:pt x="2964218" y="796315"/>
                </a:lnTo>
                <a:lnTo>
                  <a:pt x="2921939" y="832434"/>
                </a:lnTo>
                <a:lnTo>
                  <a:pt x="2876867" y="860298"/>
                </a:lnTo>
                <a:lnTo>
                  <a:pt x="2830106" y="879335"/>
                </a:lnTo>
                <a:lnTo>
                  <a:pt x="2782646" y="888288"/>
                </a:lnTo>
                <a:lnTo>
                  <a:pt x="2766822" y="888847"/>
                </a:lnTo>
                <a:lnTo>
                  <a:pt x="2750718" y="888568"/>
                </a:lnTo>
                <a:lnTo>
                  <a:pt x="2702560" y="883259"/>
                </a:lnTo>
                <a:lnTo>
                  <a:pt x="2639987" y="867575"/>
                </a:lnTo>
                <a:lnTo>
                  <a:pt x="2581465" y="843076"/>
                </a:lnTo>
                <a:lnTo>
                  <a:pt x="2529243" y="811568"/>
                </a:lnTo>
                <a:lnTo>
                  <a:pt x="2495499" y="784136"/>
                </a:lnTo>
                <a:lnTo>
                  <a:pt x="2467076" y="754176"/>
                </a:lnTo>
                <a:lnTo>
                  <a:pt x="2446388" y="724496"/>
                </a:lnTo>
                <a:lnTo>
                  <a:pt x="2445969" y="723811"/>
                </a:lnTo>
                <a:lnTo>
                  <a:pt x="2477579" y="714692"/>
                </a:lnTo>
                <a:lnTo>
                  <a:pt x="2473604" y="710349"/>
                </a:lnTo>
                <a:lnTo>
                  <a:pt x="2445753" y="679983"/>
                </a:lnTo>
                <a:lnTo>
                  <a:pt x="2445753" y="723861"/>
                </a:lnTo>
                <a:lnTo>
                  <a:pt x="2445753" y="679983"/>
                </a:lnTo>
                <a:lnTo>
                  <a:pt x="2414168" y="645528"/>
                </a:lnTo>
                <a:lnTo>
                  <a:pt x="2396947" y="737933"/>
                </a:lnTo>
                <a:lnTo>
                  <a:pt x="2429027" y="728687"/>
                </a:lnTo>
                <a:lnTo>
                  <a:pt x="2429281" y="729538"/>
                </a:lnTo>
                <a:lnTo>
                  <a:pt x="2429421" y="730237"/>
                </a:lnTo>
                <a:lnTo>
                  <a:pt x="2429700" y="730935"/>
                </a:lnTo>
                <a:lnTo>
                  <a:pt x="2430119" y="731494"/>
                </a:lnTo>
                <a:lnTo>
                  <a:pt x="2437257" y="743115"/>
                </a:lnTo>
                <a:lnTo>
                  <a:pt x="2463165" y="776439"/>
                </a:lnTo>
                <a:lnTo>
                  <a:pt x="2495219" y="807377"/>
                </a:lnTo>
                <a:lnTo>
                  <a:pt x="2545905" y="843356"/>
                </a:lnTo>
                <a:lnTo>
                  <a:pt x="2603868" y="872756"/>
                </a:lnTo>
                <a:lnTo>
                  <a:pt x="2667000" y="893610"/>
                </a:lnTo>
                <a:lnTo>
                  <a:pt x="2716707" y="902995"/>
                </a:lnTo>
                <a:lnTo>
                  <a:pt x="2767380" y="906348"/>
                </a:lnTo>
                <a:lnTo>
                  <a:pt x="2784741" y="905649"/>
                </a:lnTo>
                <a:lnTo>
                  <a:pt x="2835706" y="895997"/>
                </a:lnTo>
                <a:lnTo>
                  <a:pt x="2855950" y="888847"/>
                </a:lnTo>
                <a:lnTo>
                  <a:pt x="2869019" y="883539"/>
                </a:lnTo>
                <a:lnTo>
                  <a:pt x="2917177" y="856932"/>
                </a:lnTo>
                <a:lnTo>
                  <a:pt x="2962402" y="821931"/>
                </a:lnTo>
                <a:lnTo>
                  <a:pt x="2990545" y="794499"/>
                </a:lnTo>
                <a:lnTo>
                  <a:pt x="3016859" y="763968"/>
                </a:lnTo>
                <a:lnTo>
                  <a:pt x="3040938" y="730935"/>
                </a:lnTo>
                <a:lnTo>
                  <a:pt x="3062782" y="695655"/>
                </a:lnTo>
                <a:lnTo>
                  <a:pt x="3081959" y="658279"/>
                </a:lnTo>
                <a:lnTo>
                  <a:pt x="3098203" y="619213"/>
                </a:lnTo>
                <a:lnTo>
                  <a:pt x="3111220" y="578891"/>
                </a:lnTo>
                <a:lnTo>
                  <a:pt x="3120885" y="537591"/>
                </a:lnTo>
                <a:lnTo>
                  <a:pt x="3126905" y="495312"/>
                </a:lnTo>
                <a:lnTo>
                  <a:pt x="3128441" y="474179"/>
                </a:lnTo>
                <a:lnTo>
                  <a:pt x="3129000" y="4528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165399" y="3635560"/>
            <a:ext cx="1289685" cy="9251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50" spc="5" i="1">
                <a:latin typeface="Times New Roman"/>
                <a:cs typeface="Times New Roman"/>
              </a:rPr>
              <a:t>i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83319" y="5382060"/>
            <a:ext cx="40322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i="1">
                <a:latin typeface="Times New Roman"/>
                <a:cs typeface="Times New Roman"/>
              </a:rPr>
              <a:t>0,</a:t>
            </a:r>
            <a:r>
              <a:rPr dirty="0" sz="1950" spc="-75" i="1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05839" y="5106960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14139" y="5290360"/>
            <a:ext cx="9588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5" i="1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41280" y="4399919"/>
            <a:ext cx="499745" cy="84455"/>
          </a:xfrm>
          <a:custGeom>
            <a:avLst/>
            <a:gdLst/>
            <a:ahLst/>
            <a:cxnLst/>
            <a:rect l="l" t="t" r="r" b="b"/>
            <a:pathLst>
              <a:path w="499744" h="84454">
                <a:moveTo>
                  <a:pt x="415239" y="0"/>
                </a:moveTo>
                <a:lnTo>
                  <a:pt x="415239" y="84000"/>
                </a:lnTo>
                <a:lnTo>
                  <a:pt x="481878" y="50680"/>
                </a:lnTo>
                <a:lnTo>
                  <a:pt x="429239" y="50680"/>
                </a:lnTo>
                <a:lnTo>
                  <a:pt x="429239" y="33180"/>
                </a:lnTo>
                <a:lnTo>
                  <a:pt x="481599" y="33180"/>
                </a:lnTo>
                <a:lnTo>
                  <a:pt x="415239" y="0"/>
                </a:lnTo>
                <a:close/>
              </a:path>
              <a:path w="499744" h="84454">
                <a:moveTo>
                  <a:pt x="415239" y="33180"/>
                </a:moveTo>
                <a:lnTo>
                  <a:pt x="0" y="33180"/>
                </a:lnTo>
                <a:lnTo>
                  <a:pt x="0" y="50680"/>
                </a:lnTo>
                <a:lnTo>
                  <a:pt x="415239" y="50680"/>
                </a:lnTo>
                <a:lnTo>
                  <a:pt x="415239" y="33180"/>
                </a:lnTo>
                <a:close/>
              </a:path>
              <a:path w="499744" h="84454">
                <a:moveTo>
                  <a:pt x="481599" y="33180"/>
                </a:moveTo>
                <a:lnTo>
                  <a:pt x="429239" y="33180"/>
                </a:lnTo>
                <a:lnTo>
                  <a:pt x="429239" y="50680"/>
                </a:lnTo>
                <a:lnTo>
                  <a:pt x="481878" y="50680"/>
                </a:lnTo>
                <a:lnTo>
                  <a:pt x="499239" y="42000"/>
                </a:lnTo>
                <a:lnTo>
                  <a:pt x="481599" y="33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51111" y="610120"/>
            <a:ext cx="451415" cy="403137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6664141" y="1346047"/>
            <a:ext cx="1930400" cy="862965"/>
            <a:chOff x="6664141" y="1346047"/>
            <a:chExt cx="1930400" cy="86296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4141" y="1423813"/>
              <a:ext cx="1044241" cy="2178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40317" y="1346047"/>
              <a:ext cx="954020" cy="862943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1312" y="2284772"/>
            <a:ext cx="962851" cy="34783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37087" y="2300880"/>
            <a:ext cx="1135363" cy="332545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7328237" y="802525"/>
            <a:ext cx="37465" cy="23495"/>
          </a:xfrm>
          <a:custGeom>
            <a:avLst/>
            <a:gdLst/>
            <a:ahLst/>
            <a:cxnLst/>
            <a:rect l="l" t="t" r="r" b="b"/>
            <a:pathLst>
              <a:path w="37465" h="23494">
                <a:moveTo>
                  <a:pt x="4972" y="13322"/>
                </a:moveTo>
                <a:lnTo>
                  <a:pt x="5817" y="13898"/>
                </a:lnTo>
                <a:lnTo>
                  <a:pt x="10420" y="17275"/>
                </a:lnTo>
                <a:lnTo>
                  <a:pt x="18356" y="22894"/>
                </a:lnTo>
                <a:lnTo>
                  <a:pt x="20817" y="22473"/>
                </a:lnTo>
                <a:lnTo>
                  <a:pt x="23078" y="19277"/>
                </a:lnTo>
                <a:lnTo>
                  <a:pt x="22963" y="17275"/>
                </a:lnTo>
                <a:lnTo>
                  <a:pt x="14461" y="14663"/>
                </a:lnTo>
                <a:lnTo>
                  <a:pt x="10777" y="13651"/>
                </a:lnTo>
                <a:lnTo>
                  <a:pt x="7635" y="13651"/>
                </a:lnTo>
                <a:lnTo>
                  <a:pt x="4972" y="13322"/>
                </a:lnTo>
                <a:close/>
              </a:path>
              <a:path w="37465" h="23494">
                <a:moveTo>
                  <a:pt x="10240" y="1329"/>
                </a:moveTo>
                <a:lnTo>
                  <a:pt x="11807" y="2005"/>
                </a:lnTo>
                <a:lnTo>
                  <a:pt x="12970" y="3244"/>
                </a:lnTo>
                <a:lnTo>
                  <a:pt x="13867" y="5746"/>
                </a:lnTo>
                <a:lnTo>
                  <a:pt x="17332" y="10043"/>
                </a:lnTo>
                <a:lnTo>
                  <a:pt x="22905" y="17201"/>
                </a:lnTo>
                <a:lnTo>
                  <a:pt x="33004" y="20137"/>
                </a:lnTo>
                <a:lnTo>
                  <a:pt x="35657" y="18679"/>
                </a:lnTo>
                <a:lnTo>
                  <a:pt x="37047" y="13898"/>
                </a:lnTo>
                <a:lnTo>
                  <a:pt x="37033" y="13651"/>
                </a:lnTo>
                <a:lnTo>
                  <a:pt x="35839" y="11244"/>
                </a:lnTo>
                <a:lnTo>
                  <a:pt x="25736" y="7349"/>
                </a:lnTo>
                <a:lnTo>
                  <a:pt x="17917" y="4420"/>
                </a:lnTo>
                <a:lnTo>
                  <a:pt x="10240" y="1329"/>
                </a:lnTo>
                <a:close/>
              </a:path>
              <a:path w="37465" h="23494">
                <a:moveTo>
                  <a:pt x="13867" y="5746"/>
                </a:moveTo>
                <a:lnTo>
                  <a:pt x="14527" y="7586"/>
                </a:lnTo>
                <a:lnTo>
                  <a:pt x="14596" y="7894"/>
                </a:lnTo>
                <a:lnTo>
                  <a:pt x="13026" y="11219"/>
                </a:lnTo>
                <a:lnTo>
                  <a:pt x="9963" y="12316"/>
                </a:lnTo>
                <a:lnTo>
                  <a:pt x="8656" y="13068"/>
                </a:lnTo>
                <a:lnTo>
                  <a:pt x="14461" y="14663"/>
                </a:lnTo>
                <a:lnTo>
                  <a:pt x="22905" y="17201"/>
                </a:lnTo>
                <a:lnTo>
                  <a:pt x="17304" y="10008"/>
                </a:lnTo>
                <a:lnTo>
                  <a:pt x="13867" y="5746"/>
                </a:lnTo>
                <a:close/>
              </a:path>
              <a:path w="37465" h="23494">
                <a:moveTo>
                  <a:pt x="3648" y="1736"/>
                </a:moveTo>
                <a:lnTo>
                  <a:pt x="905" y="4608"/>
                </a:lnTo>
                <a:lnTo>
                  <a:pt x="280" y="6170"/>
                </a:lnTo>
                <a:lnTo>
                  <a:pt x="319" y="7894"/>
                </a:lnTo>
                <a:lnTo>
                  <a:pt x="852" y="9605"/>
                </a:lnTo>
                <a:lnTo>
                  <a:pt x="4173" y="12778"/>
                </a:lnTo>
                <a:lnTo>
                  <a:pt x="4972" y="13322"/>
                </a:lnTo>
                <a:lnTo>
                  <a:pt x="7635" y="13651"/>
                </a:lnTo>
                <a:lnTo>
                  <a:pt x="8656" y="13068"/>
                </a:lnTo>
                <a:lnTo>
                  <a:pt x="5972" y="12316"/>
                </a:lnTo>
                <a:lnTo>
                  <a:pt x="2754" y="11019"/>
                </a:lnTo>
                <a:lnTo>
                  <a:pt x="1401" y="7844"/>
                </a:lnTo>
                <a:lnTo>
                  <a:pt x="1387" y="7349"/>
                </a:lnTo>
                <a:lnTo>
                  <a:pt x="3648" y="1736"/>
                </a:lnTo>
                <a:close/>
              </a:path>
              <a:path w="37465" h="23494">
                <a:moveTo>
                  <a:pt x="8656" y="13068"/>
                </a:moveTo>
                <a:lnTo>
                  <a:pt x="7635" y="13651"/>
                </a:lnTo>
                <a:lnTo>
                  <a:pt x="10777" y="13651"/>
                </a:lnTo>
                <a:lnTo>
                  <a:pt x="8656" y="13068"/>
                </a:lnTo>
                <a:close/>
              </a:path>
              <a:path w="37465" h="23494">
                <a:moveTo>
                  <a:pt x="3394" y="12035"/>
                </a:moveTo>
                <a:lnTo>
                  <a:pt x="4709" y="13290"/>
                </a:lnTo>
                <a:lnTo>
                  <a:pt x="4972" y="13322"/>
                </a:lnTo>
                <a:lnTo>
                  <a:pt x="4173" y="12778"/>
                </a:lnTo>
                <a:lnTo>
                  <a:pt x="3394" y="12035"/>
                </a:lnTo>
                <a:close/>
              </a:path>
              <a:path w="37465" h="23494">
                <a:moveTo>
                  <a:pt x="7857" y="370"/>
                </a:moveTo>
                <a:lnTo>
                  <a:pt x="6416" y="402"/>
                </a:lnTo>
                <a:lnTo>
                  <a:pt x="3897" y="1475"/>
                </a:lnTo>
                <a:lnTo>
                  <a:pt x="3648" y="1736"/>
                </a:lnTo>
                <a:lnTo>
                  <a:pt x="1387" y="7349"/>
                </a:lnTo>
                <a:lnTo>
                  <a:pt x="1401" y="7844"/>
                </a:lnTo>
                <a:lnTo>
                  <a:pt x="2754" y="11019"/>
                </a:lnTo>
                <a:lnTo>
                  <a:pt x="5985" y="12321"/>
                </a:lnTo>
                <a:lnTo>
                  <a:pt x="8656" y="13068"/>
                </a:lnTo>
                <a:lnTo>
                  <a:pt x="9966" y="12321"/>
                </a:lnTo>
                <a:lnTo>
                  <a:pt x="13026" y="11219"/>
                </a:lnTo>
                <a:lnTo>
                  <a:pt x="14596" y="7894"/>
                </a:lnTo>
                <a:lnTo>
                  <a:pt x="14527" y="7586"/>
                </a:lnTo>
                <a:lnTo>
                  <a:pt x="13867" y="5746"/>
                </a:lnTo>
                <a:lnTo>
                  <a:pt x="12556" y="4005"/>
                </a:lnTo>
                <a:lnTo>
                  <a:pt x="9401" y="991"/>
                </a:lnTo>
                <a:lnTo>
                  <a:pt x="7857" y="370"/>
                </a:lnTo>
                <a:close/>
              </a:path>
              <a:path w="37465" h="23494">
                <a:moveTo>
                  <a:pt x="319" y="7894"/>
                </a:moveTo>
                <a:lnTo>
                  <a:pt x="346" y="9122"/>
                </a:lnTo>
                <a:lnTo>
                  <a:pt x="1273" y="10008"/>
                </a:lnTo>
                <a:lnTo>
                  <a:pt x="852" y="9605"/>
                </a:lnTo>
                <a:lnTo>
                  <a:pt x="319" y="7894"/>
                </a:lnTo>
                <a:close/>
              </a:path>
              <a:path w="37465" h="23494">
                <a:moveTo>
                  <a:pt x="280" y="6170"/>
                </a:moveTo>
                <a:lnTo>
                  <a:pt x="0" y="6870"/>
                </a:lnTo>
                <a:lnTo>
                  <a:pt x="319" y="7894"/>
                </a:lnTo>
                <a:lnTo>
                  <a:pt x="280" y="6170"/>
                </a:lnTo>
                <a:close/>
              </a:path>
              <a:path w="37465" h="23494">
                <a:moveTo>
                  <a:pt x="905" y="4608"/>
                </a:moveTo>
                <a:lnTo>
                  <a:pt x="260" y="5283"/>
                </a:lnTo>
                <a:lnTo>
                  <a:pt x="280" y="6170"/>
                </a:lnTo>
                <a:lnTo>
                  <a:pt x="905" y="4608"/>
                </a:lnTo>
                <a:close/>
              </a:path>
              <a:path w="37465" h="23494">
                <a:moveTo>
                  <a:pt x="9401" y="991"/>
                </a:moveTo>
                <a:lnTo>
                  <a:pt x="12556" y="4005"/>
                </a:lnTo>
                <a:lnTo>
                  <a:pt x="13867" y="5746"/>
                </a:lnTo>
                <a:lnTo>
                  <a:pt x="12970" y="3244"/>
                </a:lnTo>
                <a:lnTo>
                  <a:pt x="11807" y="2005"/>
                </a:lnTo>
                <a:lnTo>
                  <a:pt x="10240" y="1329"/>
                </a:lnTo>
                <a:lnTo>
                  <a:pt x="9401" y="991"/>
                </a:lnTo>
                <a:close/>
              </a:path>
              <a:path w="37465" h="23494">
                <a:moveTo>
                  <a:pt x="4607" y="0"/>
                </a:moveTo>
                <a:lnTo>
                  <a:pt x="905" y="4608"/>
                </a:lnTo>
                <a:lnTo>
                  <a:pt x="3648" y="1736"/>
                </a:lnTo>
                <a:lnTo>
                  <a:pt x="3723" y="1549"/>
                </a:lnTo>
                <a:lnTo>
                  <a:pt x="3897" y="1475"/>
                </a:lnTo>
                <a:lnTo>
                  <a:pt x="4889" y="436"/>
                </a:lnTo>
                <a:lnTo>
                  <a:pt x="6416" y="402"/>
                </a:lnTo>
                <a:lnTo>
                  <a:pt x="6988" y="159"/>
                </a:lnTo>
                <a:lnTo>
                  <a:pt x="4607" y="0"/>
                </a:lnTo>
                <a:close/>
              </a:path>
              <a:path w="37465" h="23494">
                <a:moveTo>
                  <a:pt x="3897" y="1475"/>
                </a:moveTo>
                <a:lnTo>
                  <a:pt x="3723" y="1549"/>
                </a:lnTo>
                <a:lnTo>
                  <a:pt x="3648" y="1736"/>
                </a:lnTo>
                <a:lnTo>
                  <a:pt x="3897" y="1475"/>
                </a:lnTo>
                <a:close/>
              </a:path>
              <a:path w="37465" h="23494">
                <a:moveTo>
                  <a:pt x="6416" y="402"/>
                </a:moveTo>
                <a:lnTo>
                  <a:pt x="4889" y="436"/>
                </a:lnTo>
                <a:lnTo>
                  <a:pt x="3897" y="1475"/>
                </a:lnTo>
                <a:lnTo>
                  <a:pt x="6416" y="402"/>
                </a:lnTo>
                <a:close/>
              </a:path>
              <a:path w="37465" h="23494">
                <a:moveTo>
                  <a:pt x="9355" y="947"/>
                </a:moveTo>
                <a:lnTo>
                  <a:pt x="10240" y="1329"/>
                </a:lnTo>
                <a:lnTo>
                  <a:pt x="9355" y="947"/>
                </a:lnTo>
                <a:close/>
              </a:path>
              <a:path w="37465" h="23494">
                <a:moveTo>
                  <a:pt x="8008" y="366"/>
                </a:moveTo>
                <a:lnTo>
                  <a:pt x="9401" y="991"/>
                </a:lnTo>
                <a:lnTo>
                  <a:pt x="8008" y="366"/>
                </a:lnTo>
                <a:close/>
              </a:path>
              <a:path w="37465" h="23494">
                <a:moveTo>
                  <a:pt x="8729" y="350"/>
                </a:moveTo>
                <a:lnTo>
                  <a:pt x="8008" y="366"/>
                </a:lnTo>
                <a:lnTo>
                  <a:pt x="9355" y="947"/>
                </a:lnTo>
                <a:lnTo>
                  <a:pt x="8729" y="350"/>
                </a:lnTo>
                <a:close/>
              </a:path>
              <a:path w="37465" h="23494">
                <a:moveTo>
                  <a:pt x="6988" y="159"/>
                </a:moveTo>
                <a:lnTo>
                  <a:pt x="6416" y="402"/>
                </a:lnTo>
                <a:lnTo>
                  <a:pt x="7857" y="370"/>
                </a:lnTo>
                <a:lnTo>
                  <a:pt x="7403" y="187"/>
                </a:lnTo>
                <a:lnTo>
                  <a:pt x="6988" y="159"/>
                </a:lnTo>
                <a:close/>
              </a:path>
              <a:path w="37465" h="23494">
                <a:moveTo>
                  <a:pt x="7403" y="187"/>
                </a:moveTo>
                <a:lnTo>
                  <a:pt x="7857" y="370"/>
                </a:lnTo>
                <a:lnTo>
                  <a:pt x="7626" y="201"/>
                </a:lnTo>
                <a:lnTo>
                  <a:pt x="7403" y="187"/>
                </a:lnTo>
                <a:close/>
              </a:path>
              <a:path w="37465" h="23494">
                <a:moveTo>
                  <a:pt x="7156" y="87"/>
                </a:moveTo>
                <a:lnTo>
                  <a:pt x="6988" y="159"/>
                </a:lnTo>
                <a:lnTo>
                  <a:pt x="7403" y="187"/>
                </a:lnTo>
                <a:lnTo>
                  <a:pt x="7156" y="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195" y="405565"/>
            <a:ext cx="5748020" cy="49593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10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Symbolic</a:t>
            </a:r>
            <a:r>
              <a:rPr dirty="0" spc="-50"/>
              <a:t> </a:t>
            </a:r>
            <a:r>
              <a:rPr dirty="0"/>
              <a:t>description</a:t>
            </a:r>
            <a:r>
              <a:rPr dirty="0" spc="-40"/>
              <a:t> </a:t>
            </a:r>
            <a:r>
              <a:rPr dirty="0" spc="5"/>
              <a:t>of</a:t>
            </a:r>
            <a:r>
              <a:rPr dirty="0" spc="-15"/>
              <a:t> </a:t>
            </a:r>
            <a:r>
              <a:rPr dirty="0" spc="5"/>
              <a:t>the</a:t>
            </a:r>
            <a:r>
              <a:rPr dirty="0" spc="-20"/>
              <a:t> </a:t>
            </a:r>
            <a:r>
              <a:rPr dirty="0" spc="-10"/>
              <a:t>example</a:t>
            </a:r>
            <a:r>
              <a:rPr dirty="0" spc="-5"/>
              <a:t> </a:t>
            </a:r>
            <a:r>
              <a:rPr dirty="0" spc="-35"/>
              <a:t>DFA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/>
          </a:p>
          <a:p>
            <a:pPr marL="12700">
              <a:lnSpc>
                <a:spcPct val="100000"/>
              </a:lnSpc>
            </a:pPr>
            <a:r>
              <a:rPr dirty="0" sz="1950" spc="10" b="0">
                <a:latin typeface="Calibri"/>
                <a:cs typeface="Calibri"/>
              </a:rPr>
              <a:t>Automaton</a:t>
            </a:r>
            <a:r>
              <a:rPr dirty="0" sz="1950" spc="130" b="0">
                <a:latin typeface="Calibri"/>
                <a:cs typeface="Calibri"/>
              </a:rPr>
              <a:t> </a:t>
            </a:r>
            <a:r>
              <a:rPr dirty="0" sz="1950" spc="25" b="0" i="1">
                <a:latin typeface="Times New Roman"/>
                <a:cs typeface="Times New Roman"/>
              </a:rPr>
              <a:t>M</a:t>
            </a:r>
            <a:r>
              <a:rPr dirty="0" sz="1950" spc="5" b="0" i="1">
                <a:latin typeface="Times New Roman"/>
                <a:cs typeface="Times New Roman"/>
              </a:rPr>
              <a:t> </a:t>
            </a:r>
            <a:r>
              <a:rPr dirty="0" sz="1950" spc="20" b="0" i="1">
                <a:latin typeface="Times New Roman"/>
                <a:cs typeface="Times New Roman"/>
              </a:rPr>
              <a:t>=</a:t>
            </a:r>
            <a:r>
              <a:rPr dirty="0" sz="1950" spc="-10" b="0" i="1">
                <a:latin typeface="Times New Roman"/>
                <a:cs typeface="Times New Roman"/>
              </a:rPr>
              <a:t> </a:t>
            </a:r>
            <a:r>
              <a:rPr dirty="0" sz="1950" spc="10" b="0">
                <a:latin typeface="Times New Roman"/>
                <a:cs typeface="Times New Roman"/>
              </a:rPr>
              <a:t>(</a:t>
            </a:r>
            <a:r>
              <a:rPr dirty="0" sz="1950" spc="10" b="0" i="1">
                <a:latin typeface="Times New Roman"/>
                <a:cs typeface="Times New Roman"/>
              </a:rPr>
              <a:t>Q, Σ,</a:t>
            </a:r>
            <a:r>
              <a:rPr dirty="0" sz="1950" spc="-5" b="0" i="1">
                <a:latin typeface="Times New Roman"/>
                <a:cs typeface="Times New Roman"/>
              </a:rPr>
              <a:t> </a:t>
            </a:r>
            <a:r>
              <a:rPr dirty="0" sz="1950" spc="10" b="0" i="1">
                <a:latin typeface="Times New Roman"/>
                <a:cs typeface="Times New Roman"/>
              </a:rPr>
              <a:t>δ,</a:t>
            </a:r>
            <a:r>
              <a:rPr dirty="0" sz="1950" b="0" i="1">
                <a:latin typeface="Times New Roman"/>
                <a:cs typeface="Times New Roman"/>
              </a:rPr>
              <a:t> </a:t>
            </a:r>
            <a:r>
              <a:rPr dirty="0" sz="1950" spc="10" b="0" i="1">
                <a:latin typeface="Times New Roman"/>
                <a:cs typeface="Times New Roman"/>
              </a:rPr>
              <a:t>q,</a:t>
            </a:r>
            <a:r>
              <a:rPr dirty="0" sz="1950" b="0" i="1">
                <a:latin typeface="Times New Roman"/>
                <a:cs typeface="Times New Roman"/>
              </a:rPr>
              <a:t> </a:t>
            </a:r>
            <a:r>
              <a:rPr dirty="0" sz="1950" spc="20" b="0" i="1">
                <a:latin typeface="Times New Roman"/>
                <a:cs typeface="Times New Roman"/>
              </a:rPr>
              <a:t>F</a:t>
            </a:r>
            <a:r>
              <a:rPr dirty="0" sz="1950" spc="20" b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950" spc="5" b="0">
                <a:latin typeface="Calibri"/>
                <a:cs typeface="Calibri"/>
              </a:rPr>
              <a:t>Set </a:t>
            </a:r>
            <a:r>
              <a:rPr dirty="0" sz="1950" spc="10" b="0">
                <a:latin typeface="Calibri"/>
                <a:cs typeface="Calibri"/>
              </a:rPr>
              <a:t>of</a:t>
            </a:r>
            <a:r>
              <a:rPr dirty="0" sz="1950" spc="20" b="0">
                <a:latin typeface="Calibri"/>
                <a:cs typeface="Calibri"/>
              </a:rPr>
              <a:t> </a:t>
            </a:r>
            <a:r>
              <a:rPr dirty="0" sz="1950" spc="-5" b="0">
                <a:latin typeface="Calibri"/>
                <a:cs typeface="Calibri"/>
              </a:rPr>
              <a:t>states</a:t>
            </a:r>
            <a:r>
              <a:rPr dirty="0" sz="1950" spc="5" b="0">
                <a:latin typeface="Calibri"/>
                <a:cs typeface="Calibri"/>
              </a:rPr>
              <a:t> </a:t>
            </a:r>
            <a:r>
              <a:rPr dirty="0" sz="1950" spc="25" b="0" i="1">
                <a:latin typeface="Times New Roman"/>
                <a:cs typeface="Times New Roman"/>
              </a:rPr>
              <a:t>Q</a:t>
            </a:r>
            <a:r>
              <a:rPr dirty="0" sz="1950" spc="-30" b="0" i="1">
                <a:latin typeface="Times New Roman"/>
                <a:cs typeface="Times New Roman"/>
              </a:rPr>
              <a:t> </a:t>
            </a:r>
            <a:r>
              <a:rPr dirty="0" sz="1950" spc="15" b="0">
                <a:latin typeface="Calibri"/>
                <a:cs typeface="Calibri"/>
              </a:rPr>
              <a:t>=</a:t>
            </a:r>
            <a:r>
              <a:rPr dirty="0" sz="1950" spc="10" b="0">
                <a:latin typeface="Calibri"/>
                <a:cs typeface="Calibri"/>
              </a:rPr>
              <a:t> {</a:t>
            </a:r>
            <a:r>
              <a:rPr dirty="0" sz="1950" spc="10" b="0" i="1">
                <a:latin typeface="Times New Roman"/>
                <a:cs typeface="Times New Roman"/>
              </a:rPr>
              <a:t>i,</a:t>
            </a:r>
            <a:r>
              <a:rPr dirty="0" sz="1950" spc="5" b="0" i="1">
                <a:latin typeface="Times New Roman"/>
                <a:cs typeface="Times New Roman"/>
              </a:rPr>
              <a:t> t,</a:t>
            </a:r>
            <a:r>
              <a:rPr dirty="0" sz="1950" b="0" i="1">
                <a:latin typeface="Times New Roman"/>
                <a:cs typeface="Times New Roman"/>
              </a:rPr>
              <a:t> </a:t>
            </a:r>
            <a:r>
              <a:rPr dirty="0" sz="1950" spc="5" b="0" i="1">
                <a:latin typeface="Times New Roman"/>
                <a:cs typeface="Times New Roman"/>
              </a:rPr>
              <a:t>r</a:t>
            </a:r>
            <a:r>
              <a:rPr dirty="0" sz="1950" spc="5" b="0">
                <a:latin typeface="Calibri"/>
                <a:cs typeface="Calibri"/>
              </a:rPr>
              <a:t>},</a:t>
            </a:r>
            <a:r>
              <a:rPr dirty="0" sz="1950" spc="30" b="0">
                <a:latin typeface="Calibri"/>
                <a:cs typeface="Calibri"/>
              </a:rPr>
              <a:t> </a:t>
            </a:r>
            <a:r>
              <a:rPr dirty="0" sz="1950" spc="20" b="0" i="1">
                <a:latin typeface="Times New Roman"/>
                <a:cs typeface="Times New Roman"/>
              </a:rPr>
              <a:t>Σ</a:t>
            </a:r>
            <a:r>
              <a:rPr dirty="0" sz="1950" spc="-45" b="0" i="1">
                <a:latin typeface="Times New Roman"/>
                <a:cs typeface="Times New Roman"/>
              </a:rPr>
              <a:t> </a:t>
            </a:r>
            <a:r>
              <a:rPr dirty="0" sz="1950" spc="15" b="0">
                <a:latin typeface="Calibri"/>
                <a:cs typeface="Calibri"/>
              </a:rPr>
              <a:t>=</a:t>
            </a:r>
            <a:r>
              <a:rPr dirty="0" sz="1950" spc="25" b="0">
                <a:latin typeface="Calibri"/>
                <a:cs typeface="Calibri"/>
              </a:rPr>
              <a:t> </a:t>
            </a:r>
            <a:r>
              <a:rPr dirty="0" sz="1950" spc="5" b="0">
                <a:latin typeface="Calibri"/>
                <a:cs typeface="Calibri"/>
              </a:rPr>
              <a:t>{0,</a:t>
            </a:r>
            <a:r>
              <a:rPr dirty="0" sz="1950" spc="10" b="0">
                <a:latin typeface="Calibri"/>
                <a:cs typeface="Calibri"/>
              </a:rPr>
              <a:t> 1},</a:t>
            </a:r>
            <a:r>
              <a:rPr dirty="0" sz="1950" spc="5" b="0">
                <a:latin typeface="Calibri"/>
                <a:cs typeface="Calibri"/>
              </a:rPr>
              <a:t> </a:t>
            </a:r>
            <a:r>
              <a:rPr dirty="0" sz="1950" spc="20" b="0" i="1">
                <a:latin typeface="Times New Roman"/>
                <a:cs typeface="Times New Roman"/>
              </a:rPr>
              <a:t>F</a:t>
            </a:r>
            <a:r>
              <a:rPr dirty="0" sz="1950" spc="-30" b="0" i="1">
                <a:latin typeface="Times New Roman"/>
                <a:cs typeface="Times New Roman"/>
              </a:rPr>
              <a:t> </a:t>
            </a:r>
            <a:r>
              <a:rPr dirty="0" sz="1950" spc="15" b="0">
                <a:latin typeface="Calibri"/>
                <a:cs typeface="Calibri"/>
              </a:rPr>
              <a:t>=</a:t>
            </a:r>
            <a:r>
              <a:rPr dirty="0" sz="1950" spc="25" b="0">
                <a:latin typeface="Calibri"/>
                <a:cs typeface="Calibri"/>
              </a:rPr>
              <a:t> </a:t>
            </a:r>
            <a:r>
              <a:rPr dirty="0" sz="1950" spc="5" b="0">
                <a:latin typeface="Calibri"/>
                <a:cs typeface="Calibri"/>
              </a:rPr>
              <a:t>{</a:t>
            </a:r>
            <a:r>
              <a:rPr dirty="0" sz="1950" spc="5" b="0" i="1">
                <a:latin typeface="Times New Roman"/>
                <a:cs typeface="Times New Roman"/>
              </a:rPr>
              <a:t>t</a:t>
            </a:r>
            <a:r>
              <a:rPr dirty="0" sz="1950" spc="5" b="0">
                <a:latin typeface="Calibri"/>
                <a:cs typeface="Calibri"/>
              </a:rPr>
              <a:t>} </a:t>
            </a:r>
            <a:r>
              <a:rPr dirty="0" sz="1950" spc="15" b="0">
                <a:latin typeface="Calibri"/>
                <a:cs typeface="Calibri"/>
              </a:rPr>
              <a:t>and</a:t>
            </a:r>
            <a:r>
              <a:rPr dirty="0" sz="1950" spc="10" b="0">
                <a:latin typeface="Calibri"/>
                <a:cs typeface="Calibri"/>
              </a:rPr>
              <a:t> </a:t>
            </a:r>
            <a:r>
              <a:rPr dirty="0" sz="1950" spc="15" b="0">
                <a:latin typeface="Calibri"/>
                <a:cs typeface="Calibri"/>
              </a:rPr>
              <a:t>the</a:t>
            </a:r>
            <a:r>
              <a:rPr dirty="0" sz="1950" spc="25" b="0">
                <a:latin typeface="Calibri"/>
                <a:cs typeface="Calibri"/>
              </a:rPr>
              <a:t> </a:t>
            </a:r>
            <a:r>
              <a:rPr dirty="0" sz="1950" spc="5" b="0">
                <a:latin typeface="Calibri"/>
                <a:cs typeface="Calibri"/>
              </a:rPr>
              <a:t>tr</a:t>
            </a:r>
            <a:r>
              <a:rPr dirty="0" u="heavy" sz="1950" spc="5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ansition</a:t>
            </a:r>
            <a:r>
              <a:rPr dirty="0" u="heavy" sz="1950" spc="15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950" spc="1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r>
              <a:rPr dirty="0" u="heavy" sz="1950" spc="4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950" spc="15" b="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δ</a:t>
            </a:r>
            <a:r>
              <a:rPr dirty="0" sz="1950" spc="509" b="0" i="1">
                <a:latin typeface="Times New Roman"/>
                <a:cs typeface="Times New Roman"/>
              </a:rPr>
              <a:t> </a:t>
            </a:r>
            <a:r>
              <a:rPr dirty="0" sz="1950" spc="5" b="0">
                <a:latin typeface="Calibri"/>
                <a:cs typeface="Calibri"/>
              </a:rPr>
              <a:t>is</a:t>
            </a:r>
            <a:r>
              <a:rPr dirty="0" sz="1950" spc="10" b="0">
                <a:latin typeface="Calibri"/>
                <a:cs typeface="Calibri"/>
              </a:rPr>
              <a:t> given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950" b="0">
                <a:latin typeface="Calibri"/>
                <a:cs typeface="Calibri"/>
              </a:rPr>
              <a:t>by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1399" y="3250840"/>
            <a:ext cx="1019175" cy="13360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35"/>
              </a:spcBef>
            </a:pPr>
            <a:r>
              <a:rPr dirty="0" sz="1950" spc="10" i="1">
                <a:latin typeface="Times New Roman"/>
                <a:cs typeface="Times New Roman"/>
              </a:rPr>
              <a:t>δ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i,</a:t>
            </a:r>
            <a:r>
              <a:rPr dirty="0" sz="1950" spc="-30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0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dirty="0" sz="1950" spc="10" i="1">
                <a:latin typeface="Times New Roman"/>
                <a:cs typeface="Times New Roman"/>
              </a:rPr>
              <a:t>δ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t,</a:t>
            </a:r>
            <a:r>
              <a:rPr dirty="0" sz="1950" spc="-25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0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dirty="0" sz="1950" spc="-50" i="1">
                <a:latin typeface="Times New Roman"/>
                <a:cs typeface="Times New Roman"/>
              </a:rPr>
              <a:t>δ</a:t>
            </a:r>
            <a:r>
              <a:rPr dirty="0" sz="1950" spc="-50">
                <a:latin typeface="Times New Roman"/>
                <a:cs typeface="Times New Roman"/>
              </a:rPr>
              <a:t>(</a:t>
            </a:r>
            <a:r>
              <a:rPr dirty="0" sz="1950" spc="-50" i="1">
                <a:latin typeface="Times New Roman"/>
                <a:cs typeface="Times New Roman"/>
              </a:rPr>
              <a:t>r,</a:t>
            </a:r>
            <a:r>
              <a:rPr dirty="0" sz="1950" spc="-5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0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Times New Roman"/>
                <a:cs typeface="Times New Roman"/>
              </a:rPr>
              <a:t>=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5659" y="3250840"/>
            <a:ext cx="1026160" cy="13360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135"/>
              </a:spcBef>
            </a:pPr>
            <a:r>
              <a:rPr dirty="0" sz="1950" spc="10" i="1">
                <a:latin typeface="Times New Roman"/>
                <a:cs typeface="Times New Roman"/>
              </a:rPr>
              <a:t>δ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i,</a:t>
            </a:r>
            <a:r>
              <a:rPr dirty="0" sz="1950" spc="-30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1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dirty="0" sz="1950" spc="10" i="1">
                <a:latin typeface="Times New Roman"/>
                <a:cs typeface="Times New Roman"/>
              </a:rPr>
              <a:t>δ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i,</a:t>
            </a:r>
            <a:r>
              <a:rPr dirty="0" sz="1950" spc="-25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1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1630"/>
              </a:spcBef>
            </a:pPr>
            <a:r>
              <a:rPr dirty="0" sz="1950" spc="-50" i="1">
                <a:latin typeface="Times New Roman"/>
                <a:cs typeface="Times New Roman"/>
              </a:rPr>
              <a:t>δ</a:t>
            </a:r>
            <a:r>
              <a:rPr dirty="0" sz="1950" spc="-50">
                <a:latin typeface="Times New Roman"/>
                <a:cs typeface="Times New Roman"/>
              </a:rPr>
              <a:t>(</a:t>
            </a:r>
            <a:r>
              <a:rPr dirty="0" sz="1950" spc="-50" i="1">
                <a:latin typeface="Times New Roman"/>
                <a:cs typeface="Times New Roman"/>
              </a:rPr>
              <a:t>r,</a:t>
            </a:r>
            <a:r>
              <a:rPr dirty="0" sz="1950" spc="-5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1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Times New Roman"/>
                <a:cs typeface="Times New Roman"/>
              </a:rPr>
              <a:t>=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755" y="4754860"/>
            <a:ext cx="8238490" cy="6324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80"/>
              </a:spcBef>
            </a:pPr>
            <a:r>
              <a:rPr dirty="0" sz="1950" spc="10">
                <a:latin typeface="Calibri"/>
                <a:cs typeface="Calibri"/>
              </a:rPr>
              <a:t>It</a:t>
            </a:r>
            <a:r>
              <a:rPr dirty="0" sz="1950" spc="8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9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simpler</a:t>
            </a:r>
            <a:r>
              <a:rPr dirty="0" sz="1950" spc="7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to</a:t>
            </a:r>
            <a:r>
              <a:rPr dirty="0" sz="1950" spc="10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describe</a:t>
            </a:r>
            <a:r>
              <a:rPr dirty="0" sz="1950" spc="1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8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transition</a:t>
            </a:r>
            <a:r>
              <a:rPr dirty="0" sz="1950" spc="9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function</a:t>
            </a:r>
            <a:r>
              <a:rPr dirty="0" sz="1950" spc="10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by</a:t>
            </a:r>
            <a:r>
              <a:rPr dirty="0" sz="1950" spc="9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9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table</a:t>
            </a:r>
            <a:r>
              <a:rPr dirty="0" sz="1950" spc="10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9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values.</a:t>
            </a:r>
            <a:r>
              <a:rPr dirty="0" sz="1950" spc="9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In</a:t>
            </a:r>
            <a:r>
              <a:rPr dirty="0" sz="1950" spc="8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this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example </a:t>
            </a:r>
            <a:r>
              <a:rPr dirty="0" sz="1950" spc="10">
                <a:latin typeface="Calibri"/>
                <a:cs typeface="Calibri"/>
              </a:rPr>
              <a:t>we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have: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5046" y="5552400"/>
            <a:ext cx="1465028" cy="12576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743" y="1080271"/>
            <a:ext cx="2993625" cy="9740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195" y="1171001"/>
            <a:ext cx="5747385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5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755" y="2115861"/>
            <a:ext cx="8239125" cy="2397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b="1">
                <a:latin typeface="Calibri"/>
                <a:cs typeface="Calibri"/>
              </a:rPr>
              <a:t>Symbolic</a:t>
            </a:r>
            <a:r>
              <a:rPr dirty="0" sz="2200" spc="-4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description</a:t>
            </a:r>
            <a:r>
              <a:rPr dirty="0" sz="2200" spc="-3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of</a:t>
            </a:r>
            <a:r>
              <a:rPr dirty="0" sz="2200" spc="-1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the</a:t>
            </a:r>
            <a:r>
              <a:rPr dirty="0" sz="2200" spc="-10" b="1">
                <a:latin typeface="Calibri"/>
                <a:cs typeface="Calibri"/>
              </a:rPr>
              <a:t> example</a:t>
            </a:r>
            <a:r>
              <a:rPr dirty="0" sz="2200" spc="-5" b="1">
                <a:latin typeface="Calibri"/>
                <a:cs typeface="Calibri"/>
              </a:rPr>
              <a:t> </a:t>
            </a:r>
            <a:r>
              <a:rPr dirty="0" sz="2200" spc="-35" b="1">
                <a:latin typeface="Calibri"/>
                <a:cs typeface="Calibri"/>
              </a:rPr>
              <a:t>DFA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1950" spc="10">
                <a:latin typeface="Calibri"/>
                <a:cs typeface="Calibri"/>
              </a:rPr>
              <a:t>If</a:t>
            </a:r>
            <a:r>
              <a:rPr dirty="0" sz="1950" spc="170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13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7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17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partial</a:t>
            </a:r>
            <a:r>
              <a:rPr dirty="0" sz="1950" spc="17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function</a:t>
            </a:r>
            <a:r>
              <a:rPr dirty="0" sz="1950" spc="19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(not</a:t>
            </a:r>
            <a:r>
              <a:rPr dirty="0" sz="1950" spc="16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defined</a:t>
            </a:r>
            <a:r>
              <a:rPr dirty="0" sz="1950" spc="18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for</a:t>
            </a:r>
            <a:r>
              <a:rPr dirty="0" sz="1950" spc="17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some</a:t>
            </a:r>
            <a:r>
              <a:rPr dirty="0" sz="1950" spc="17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state/letter</a:t>
            </a:r>
            <a:r>
              <a:rPr dirty="0" sz="1950" spc="16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pairs),</a:t>
            </a:r>
            <a:r>
              <a:rPr dirty="0" sz="1950" spc="18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then</a:t>
            </a:r>
            <a:r>
              <a:rPr dirty="0" sz="1950" spc="17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190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DFA</a:t>
            </a: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950" spc="5">
                <a:latin typeface="Calibri"/>
                <a:cs typeface="Calibri"/>
              </a:rPr>
              <a:t>rejects </a:t>
            </a:r>
            <a:r>
              <a:rPr dirty="0" sz="1950" spc="15">
                <a:latin typeface="Calibri"/>
                <a:cs typeface="Calibri"/>
              </a:rPr>
              <a:t>an</a:t>
            </a:r>
            <a:r>
              <a:rPr dirty="0" sz="1950" spc="10">
                <a:latin typeface="Calibri"/>
                <a:cs typeface="Calibri"/>
              </a:rPr>
              <a:t> input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if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it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ever </a:t>
            </a:r>
            <a:r>
              <a:rPr dirty="0" sz="1950" spc="5">
                <a:latin typeface="Calibri"/>
                <a:cs typeface="Calibri"/>
              </a:rPr>
              <a:t>encounters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such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-35">
                <a:latin typeface="Calibri"/>
                <a:cs typeface="Calibri"/>
              </a:rPr>
              <a:t>pair.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Calibri"/>
              <a:cs typeface="Calibri"/>
            </a:endParaRPr>
          </a:p>
          <a:p>
            <a:pPr marL="12700" marR="6985">
              <a:lnSpc>
                <a:spcPct val="102299"/>
              </a:lnSpc>
            </a:pPr>
            <a:r>
              <a:rPr dirty="0" sz="1950" spc="10">
                <a:latin typeface="Calibri"/>
                <a:cs typeface="Calibri"/>
              </a:rPr>
              <a:t>This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convention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often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simplifies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definition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DFA.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In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previous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example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we </a:t>
            </a:r>
            <a:r>
              <a:rPr dirty="0" sz="1950" spc="5">
                <a:latin typeface="Calibri"/>
                <a:cs typeface="Calibri"/>
              </a:rPr>
              <a:t>could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use </a:t>
            </a:r>
            <a:r>
              <a:rPr dirty="0" sz="1950" spc="5">
                <a:latin typeface="Calibri"/>
                <a:cs typeface="Calibri"/>
              </a:rPr>
              <a:t>transition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table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8340" y="4924316"/>
            <a:ext cx="1626673" cy="10852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699" y="3237821"/>
            <a:ext cx="8766175" cy="2143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715">
              <a:lnSpc>
                <a:spcPct val="101800"/>
              </a:lnSpc>
              <a:spcBef>
                <a:spcPts val="90"/>
              </a:spcBef>
            </a:pPr>
            <a:r>
              <a:rPr dirty="0" sz="1950" spc="15">
                <a:latin typeface="Calibri"/>
                <a:cs typeface="Calibri"/>
              </a:rPr>
              <a:t>When a </a:t>
            </a:r>
            <a:r>
              <a:rPr dirty="0" sz="1950" spc="5">
                <a:latin typeface="Calibri"/>
                <a:cs typeface="Calibri"/>
              </a:rPr>
              <a:t>car </a:t>
            </a:r>
            <a:r>
              <a:rPr dirty="0" sz="1950" spc="10">
                <a:latin typeface="Calibri"/>
                <a:cs typeface="Calibri"/>
              </a:rPr>
              <a:t>arrives </a:t>
            </a:r>
            <a:r>
              <a:rPr dirty="0" sz="1950" spc="5">
                <a:latin typeface="Calibri"/>
                <a:cs typeface="Calibri"/>
              </a:rPr>
              <a:t>at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>
                <a:latin typeface="Calibri"/>
                <a:cs typeface="Calibri"/>
              </a:rPr>
              <a:t>toll </a:t>
            </a:r>
            <a:r>
              <a:rPr dirty="0" sz="1950" spc="-5">
                <a:latin typeface="Calibri"/>
                <a:cs typeface="Calibri"/>
              </a:rPr>
              <a:t>gate,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-10">
                <a:latin typeface="Calibri"/>
                <a:cs typeface="Calibri"/>
              </a:rPr>
              <a:t>gate </a:t>
            </a:r>
            <a:r>
              <a:rPr dirty="0" sz="1950" spc="5">
                <a:latin typeface="Calibri"/>
                <a:cs typeface="Calibri"/>
              </a:rPr>
              <a:t>is </a:t>
            </a:r>
            <a:r>
              <a:rPr dirty="0" sz="1950" spc="10">
                <a:latin typeface="Calibri"/>
                <a:cs typeface="Calibri"/>
              </a:rPr>
              <a:t>closed. The </a:t>
            </a:r>
            <a:r>
              <a:rPr dirty="0" sz="1950" spc="-10">
                <a:latin typeface="Calibri"/>
                <a:cs typeface="Calibri"/>
              </a:rPr>
              <a:t>gate </a:t>
            </a:r>
            <a:r>
              <a:rPr dirty="0" sz="1950" spc="10">
                <a:latin typeface="Calibri"/>
                <a:cs typeface="Calibri"/>
              </a:rPr>
              <a:t>opens as soon </a:t>
            </a:r>
            <a:r>
              <a:rPr dirty="0" sz="1950" spc="5">
                <a:latin typeface="Calibri"/>
                <a:cs typeface="Calibri"/>
              </a:rPr>
              <a:t>as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driver </a:t>
            </a:r>
            <a:r>
              <a:rPr dirty="0" sz="1950" spc="10">
                <a:latin typeface="Calibri"/>
                <a:cs typeface="Calibri"/>
              </a:rPr>
              <a:t>has </a:t>
            </a:r>
            <a:r>
              <a:rPr dirty="0" sz="1950">
                <a:latin typeface="Calibri"/>
                <a:cs typeface="Calibri"/>
              </a:rPr>
              <a:t>payed</a:t>
            </a:r>
            <a:r>
              <a:rPr dirty="0" sz="1950" spc="44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25 </a:t>
            </a:r>
            <a:r>
              <a:rPr dirty="0" sz="1950" spc="10">
                <a:latin typeface="Calibri"/>
                <a:cs typeface="Calibri"/>
              </a:rPr>
              <a:t>cents. </a:t>
            </a:r>
            <a:r>
              <a:rPr dirty="0" sz="1950" spc="-15">
                <a:latin typeface="Calibri"/>
                <a:cs typeface="Calibri"/>
              </a:rPr>
              <a:t>We</a:t>
            </a:r>
            <a:r>
              <a:rPr dirty="0" sz="1950" spc="409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assume </a:t>
            </a:r>
            <a:r>
              <a:rPr dirty="0" sz="1950" spc="10">
                <a:latin typeface="Calibri"/>
                <a:cs typeface="Calibri"/>
              </a:rPr>
              <a:t>that we </a:t>
            </a:r>
            <a:r>
              <a:rPr dirty="0" sz="1950" spc="5">
                <a:latin typeface="Calibri"/>
                <a:cs typeface="Calibri"/>
              </a:rPr>
              <a:t>have </a:t>
            </a:r>
            <a:r>
              <a:rPr dirty="0" sz="1950" spc="10">
                <a:latin typeface="Calibri"/>
                <a:cs typeface="Calibri"/>
              </a:rPr>
              <a:t>only </a:t>
            </a:r>
            <a:r>
              <a:rPr dirty="0" sz="1950" spc="5">
                <a:latin typeface="Calibri"/>
                <a:cs typeface="Calibri"/>
              </a:rPr>
              <a:t>three coin </a:t>
            </a:r>
            <a:r>
              <a:rPr dirty="0" sz="1950" spc="10">
                <a:latin typeface="Calibri"/>
                <a:cs typeface="Calibri"/>
              </a:rPr>
              <a:t>denominations: 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5,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10, </a:t>
            </a:r>
            <a:r>
              <a:rPr dirty="0" sz="1950" spc="15">
                <a:latin typeface="Calibri"/>
                <a:cs typeface="Calibri"/>
              </a:rPr>
              <a:t>and </a:t>
            </a:r>
            <a:r>
              <a:rPr dirty="0" sz="1950" spc="10">
                <a:latin typeface="Calibri"/>
                <a:cs typeface="Calibri"/>
              </a:rPr>
              <a:t>25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cents.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Notably,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no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excess</a:t>
            </a:r>
            <a:r>
              <a:rPr dirty="0" sz="1950" spc="-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change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0">
                <a:latin typeface="Calibri"/>
                <a:cs typeface="Calibri"/>
              </a:rPr>
              <a:t> returned.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50">
              <a:latin typeface="Calibri"/>
              <a:cs typeface="Calibri"/>
            </a:endParaRPr>
          </a:p>
          <a:p>
            <a:pPr algn="just" marL="12700" marR="5080">
              <a:lnSpc>
                <a:spcPct val="101800"/>
              </a:lnSpc>
            </a:pPr>
            <a:r>
              <a:rPr dirty="0" sz="1950" spc="5">
                <a:latin typeface="Calibri"/>
                <a:cs typeface="Calibri"/>
              </a:rPr>
              <a:t>After having </a:t>
            </a:r>
            <a:r>
              <a:rPr dirty="0" sz="1950" spc="10">
                <a:latin typeface="Calibri"/>
                <a:cs typeface="Calibri"/>
              </a:rPr>
              <a:t>arrived </a:t>
            </a:r>
            <a:r>
              <a:rPr dirty="0" sz="1950" spc="5">
                <a:latin typeface="Calibri"/>
                <a:cs typeface="Calibri"/>
              </a:rPr>
              <a:t>at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5">
                <a:latin typeface="Calibri"/>
                <a:cs typeface="Calibri"/>
              </a:rPr>
              <a:t>toll </a:t>
            </a:r>
            <a:r>
              <a:rPr dirty="0" sz="1950">
                <a:latin typeface="Calibri"/>
                <a:cs typeface="Calibri"/>
              </a:rPr>
              <a:t>gate,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10">
                <a:latin typeface="Calibri"/>
                <a:cs typeface="Calibri"/>
              </a:rPr>
              <a:t>driver inserts </a:t>
            </a:r>
            <a:r>
              <a:rPr dirty="0" sz="1950" spc="15">
                <a:latin typeface="Calibri"/>
                <a:cs typeface="Calibri"/>
              </a:rPr>
              <a:t>a sequence </a:t>
            </a:r>
            <a:r>
              <a:rPr dirty="0" sz="1950" spc="10">
                <a:latin typeface="Calibri"/>
                <a:cs typeface="Calibri"/>
              </a:rPr>
              <a:t>of </a:t>
            </a:r>
            <a:r>
              <a:rPr dirty="0" sz="1950" spc="5">
                <a:latin typeface="Calibri"/>
                <a:cs typeface="Calibri"/>
              </a:rPr>
              <a:t>coins </a:t>
            </a:r>
            <a:r>
              <a:rPr dirty="0" sz="1950">
                <a:latin typeface="Calibri"/>
                <a:cs typeface="Calibri"/>
              </a:rPr>
              <a:t>into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machine. </a:t>
            </a:r>
            <a:r>
              <a:rPr dirty="0" sz="1950" spc="-15">
                <a:latin typeface="Calibri"/>
                <a:cs typeface="Calibri"/>
              </a:rPr>
              <a:t>At </a:t>
            </a:r>
            <a:r>
              <a:rPr dirty="0" sz="1950" spc="5">
                <a:latin typeface="Calibri"/>
                <a:cs typeface="Calibri"/>
              </a:rPr>
              <a:t>any </a:t>
            </a:r>
            <a:r>
              <a:rPr dirty="0" sz="1950" spc="15">
                <a:latin typeface="Calibri"/>
                <a:cs typeface="Calibri"/>
              </a:rPr>
              <a:t>moment, the </a:t>
            </a:r>
            <a:r>
              <a:rPr dirty="0" sz="1950" spc="10">
                <a:latin typeface="Calibri"/>
                <a:cs typeface="Calibri"/>
              </a:rPr>
              <a:t>computer has </a:t>
            </a:r>
            <a:r>
              <a:rPr dirty="0" sz="1950">
                <a:latin typeface="Calibri"/>
                <a:cs typeface="Calibri"/>
              </a:rPr>
              <a:t>to </a:t>
            </a:r>
            <a:r>
              <a:rPr dirty="0" sz="1950" spc="10">
                <a:latin typeface="Calibri"/>
                <a:cs typeface="Calibri"/>
              </a:rPr>
              <a:t>decide </a:t>
            </a:r>
            <a:r>
              <a:rPr dirty="0" sz="1950" spc="15">
                <a:latin typeface="Calibri"/>
                <a:cs typeface="Calibri"/>
              </a:rPr>
              <a:t>whether </a:t>
            </a:r>
            <a:r>
              <a:rPr dirty="0" sz="1950" spc="10">
                <a:latin typeface="Calibri"/>
                <a:cs typeface="Calibri"/>
              </a:rPr>
              <a:t>or not </a:t>
            </a:r>
            <a:r>
              <a:rPr dirty="0" sz="1950" spc="5">
                <a:latin typeface="Calibri"/>
                <a:cs typeface="Calibri"/>
              </a:rPr>
              <a:t>to </a:t>
            </a:r>
            <a:r>
              <a:rPr dirty="0" sz="1950" spc="15">
                <a:latin typeface="Calibri"/>
                <a:cs typeface="Calibri"/>
              </a:rPr>
              <a:t>open the 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gate,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i.e.,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whether </a:t>
            </a:r>
            <a:r>
              <a:rPr dirty="0" sz="1950" spc="10">
                <a:latin typeface="Calibri"/>
                <a:cs typeface="Calibri"/>
              </a:rPr>
              <a:t>or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not</a:t>
            </a:r>
            <a:r>
              <a:rPr dirty="0" sz="1950" spc="15">
                <a:latin typeface="Calibri"/>
                <a:cs typeface="Calibri"/>
              </a:rPr>
              <a:t> the</a:t>
            </a:r>
            <a:r>
              <a:rPr dirty="0" sz="1950" spc="5">
                <a:latin typeface="Calibri"/>
                <a:cs typeface="Calibri"/>
              </a:rPr>
              <a:t> driver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has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paid</a:t>
            </a:r>
            <a:r>
              <a:rPr dirty="0" sz="1950" spc="15">
                <a:latin typeface="Calibri"/>
                <a:cs typeface="Calibri"/>
              </a:rPr>
              <a:t> 25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cents</a:t>
            </a:r>
            <a:r>
              <a:rPr dirty="0" sz="1950" spc="5">
                <a:latin typeface="Calibri"/>
                <a:cs typeface="Calibri"/>
              </a:rPr>
              <a:t> (or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more).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1763" y="2028501"/>
            <a:ext cx="3421379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Controlling</a:t>
            </a:r>
            <a:r>
              <a:rPr dirty="0" spc="10"/>
              <a:t> </a:t>
            </a:r>
            <a:r>
              <a:rPr dirty="0" spc="15"/>
              <a:t>a</a:t>
            </a:r>
            <a:r>
              <a:rPr dirty="0" spc="-15"/>
              <a:t> </a:t>
            </a:r>
            <a:r>
              <a:rPr dirty="0"/>
              <a:t>toll</a:t>
            </a:r>
            <a:r>
              <a:rPr dirty="0" spc="-30"/>
              <a:t> </a:t>
            </a:r>
            <a:r>
              <a:rPr dirty="0" spc="-15"/>
              <a:t>gate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807" y="1125725"/>
            <a:ext cx="6019800" cy="9353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</a:pPr>
            <a:r>
              <a:rPr dirty="0" sz="1950" b="1">
                <a:latin typeface="Calibri"/>
                <a:cs typeface="Calibri"/>
              </a:rPr>
              <a:t>Exercise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1950" spc="-20">
                <a:latin typeface="Calibri"/>
                <a:cs typeface="Calibri"/>
              </a:rPr>
              <a:t>DFA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25" i="1">
                <a:latin typeface="Times New Roman"/>
                <a:cs typeface="Times New Roman"/>
              </a:rPr>
              <a:t>M</a:t>
            </a:r>
            <a:r>
              <a:rPr dirty="0" sz="1950" spc="-3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=({</a:t>
            </a:r>
            <a:r>
              <a:rPr dirty="0" sz="1950" spc="5" i="1">
                <a:latin typeface="Times New Roman"/>
                <a:cs typeface="Times New Roman"/>
              </a:rPr>
              <a:t>q</a:t>
            </a:r>
            <a:r>
              <a:rPr dirty="0" baseline="-21367" sz="1950" spc="7" i="1">
                <a:latin typeface="Times New Roman"/>
                <a:cs typeface="Times New Roman"/>
              </a:rPr>
              <a:t>0,</a:t>
            </a:r>
            <a:r>
              <a:rPr dirty="0" baseline="-21367" sz="1950" spc="30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1,</a:t>
            </a:r>
            <a:r>
              <a:rPr dirty="0" baseline="-21367" sz="1950" spc="502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2</a:t>
            </a:r>
            <a:r>
              <a:rPr dirty="0" baseline="-21367" sz="1950" spc="7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},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{</a:t>
            </a:r>
            <a:r>
              <a:rPr dirty="0" sz="1950" spc="10" i="1">
                <a:latin typeface="Times New Roman"/>
                <a:cs typeface="Times New Roman"/>
              </a:rPr>
              <a:t>0,</a:t>
            </a:r>
            <a:r>
              <a:rPr dirty="0" sz="1950" spc="5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1</a:t>
            </a:r>
            <a:r>
              <a:rPr dirty="0" sz="1950" spc="10">
                <a:latin typeface="Calibri"/>
                <a:cs typeface="Calibri"/>
              </a:rPr>
              <a:t>},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δ</a:t>
            </a:r>
            <a:r>
              <a:rPr dirty="0" sz="1950" spc="10">
                <a:latin typeface="Calibri"/>
                <a:cs typeface="Calibri"/>
              </a:rPr>
              <a:t>,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0</a:t>
            </a:r>
            <a:r>
              <a:rPr dirty="0" sz="1950" spc="10">
                <a:latin typeface="Calibri"/>
                <a:cs typeface="Calibri"/>
              </a:rPr>
              <a:t>,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{</a:t>
            </a:r>
            <a:r>
              <a:rPr dirty="0" sz="1950" spc="5" i="1">
                <a:latin typeface="Times New Roman"/>
                <a:cs typeface="Times New Roman"/>
              </a:rPr>
              <a:t>q</a:t>
            </a:r>
            <a:r>
              <a:rPr dirty="0" baseline="-21367" sz="1950" spc="7" i="1">
                <a:latin typeface="Times New Roman"/>
                <a:cs typeface="Times New Roman"/>
              </a:rPr>
              <a:t>1</a:t>
            </a:r>
            <a:r>
              <a:rPr dirty="0" sz="1950" spc="5">
                <a:latin typeface="Calibri"/>
                <a:cs typeface="Calibri"/>
              </a:rPr>
              <a:t>}),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where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2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0">
                <a:latin typeface="Calibri"/>
                <a:cs typeface="Calibri"/>
              </a:rPr>
              <a:t> given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as: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6899" y="2344341"/>
            <a:ext cx="1365250" cy="13296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135"/>
              </a:spcBef>
            </a:pPr>
            <a:r>
              <a:rPr dirty="0" sz="1950" spc="10" i="1">
                <a:latin typeface="Times New Roman"/>
                <a:cs typeface="Times New Roman"/>
              </a:rPr>
              <a:t>δ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0</a:t>
            </a:r>
            <a:r>
              <a:rPr dirty="0" baseline="-21367" sz="1950" spc="-37" i="1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,</a:t>
            </a:r>
            <a:r>
              <a:rPr dirty="0" sz="1950" spc="-10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0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0</a:t>
            </a:r>
            <a:endParaRPr baseline="-21367"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30"/>
              </a:spcBef>
            </a:pPr>
            <a:r>
              <a:rPr dirty="0" sz="1950" spc="10" i="1">
                <a:latin typeface="Times New Roman"/>
                <a:cs typeface="Times New Roman"/>
              </a:rPr>
              <a:t>δ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1</a:t>
            </a:r>
            <a:r>
              <a:rPr dirty="0" baseline="-21367" sz="1950" spc="-15" i="1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,</a:t>
            </a:r>
            <a:r>
              <a:rPr dirty="0" sz="1950" spc="-10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0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0</a:t>
            </a:r>
            <a:endParaRPr baseline="-21367" sz="19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1575"/>
              </a:spcBef>
            </a:pPr>
            <a:r>
              <a:rPr dirty="0" sz="1950" spc="10" i="1">
                <a:latin typeface="Times New Roman"/>
                <a:cs typeface="Times New Roman"/>
              </a:rPr>
              <a:t>δ</a:t>
            </a:r>
            <a:r>
              <a:rPr dirty="0" sz="1950" spc="10">
                <a:latin typeface="Times New Roman"/>
                <a:cs typeface="Times New Roman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2</a:t>
            </a:r>
            <a:r>
              <a:rPr dirty="0" baseline="-21367" sz="1950" spc="-37" i="1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,</a:t>
            </a:r>
            <a:r>
              <a:rPr dirty="0" sz="1950" spc="-10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0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5899" y="2344341"/>
            <a:ext cx="1365250" cy="13296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15">
                <a:latin typeface="Times New Roman"/>
                <a:cs typeface="Times New Roman"/>
              </a:rPr>
              <a:t>(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baseline="-21367" sz="1950" spc="22" i="1">
                <a:latin typeface="Times New Roman"/>
                <a:cs typeface="Times New Roman"/>
              </a:rPr>
              <a:t>0</a:t>
            </a:r>
            <a:r>
              <a:rPr dirty="0" baseline="-21367" sz="1950" spc="-37" i="1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,</a:t>
            </a:r>
            <a:r>
              <a:rPr dirty="0" sz="1950" spc="-15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1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30"/>
              </a:spcBef>
            </a:pP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15">
                <a:latin typeface="Times New Roman"/>
                <a:cs typeface="Times New Roman"/>
              </a:rPr>
              <a:t>(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baseline="-21367" sz="1950" spc="22" i="1">
                <a:latin typeface="Times New Roman"/>
                <a:cs typeface="Times New Roman"/>
              </a:rPr>
              <a:t>1</a:t>
            </a:r>
            <a:r>
              <a:rPr dirty="0" baseline="-21367" sz="1950" spc="-15" i="1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,</a:t>
            </a:r>
            <a:r>
              <a:rPr dirty="0" sz="1950" spc="-15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1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  <a:spcBef>
                <a:spcPts val="1575"/>
              </a:spcBef>
            </a:pPr>
            <a:r>
              <a:rPr dirty="0" sz="1950" spc="15" i="1">
                <a:latin typeface="Times New Roman"/>
                <a:cs typeface="Times New Roman"/>
              </a:rPr>
              <a:t>δ</a:t>
            </a:r>
            <a:r>
              <a:rPr dirty="0" sz="1950" spc="15">
                <a:latin typeface="Times New Roman"/>
                <a:cs typeface="Times New Roman"/>
              </a:rPr>
              <a:t>(</a:t>
            </a:r>
            <a:r>
              <a:rPr dirty="0" sz="1950" spc="15" i="1">
                <a:latin typeface="Times New Roman"/>
                <a:cs typeface="Times New Roman"/>
              </a:rPr>
              <a:t>q</a:t>
            </a:r>
            <a:r>
              <a:rPr dirty="0" baseline="-21367" sz="1950" spc="22" i="1">
                <a:latin typeface="Times New Roman"/>
                <a:cs typeface="Times New Roman"/>
              </a:rPr>
              <a:t>2</a:t>
            </a:r>
            <a:r>
              <a:rPr dirty="0" baseline="-21367" sz="1950" spc="-37" i="1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,</a:t>
            </a:r>
            <a:r>
              <a:rPr dirty="0" sz="1950" spc="-15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1</a:t>
            </a:r>
            <a:r>
              <a:rPr dirty="0" sz="1950" spc="10">
                <a:latin typeface="Times New Roman"/>
                <a:cs typeface="Times New Roman"/>
              </a:rPr>
              <a:t>)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=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1</a:t>
            </a:r>
            <a:endParaRPr baseline="-21367" sz="19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6000" y="7328154"/>
            <a:ext cx="10080625" cy="232410"/>
            <a:chOff x="306000" y="7328154"/>
            <a:chExt cx="10080625" cy="2324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00" y="7328154"/>
              <a:ext cx="10080000" cy="268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00" y="7355039"/>
              <a:ext cx="10080000" cy="2049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6000" y="7355039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10080000" y="0"/>
                  </a:moveTo>
                  <a:lnTo>
                    <a:pt x="0" y="0"/>
                  </a:lnTo>
                </a:path>
              </a:pathLst>
            </a:custGeom>
            <a:ln w="10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440" y="6535200"/>
            <a:ext cx="393119" cy="49055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42195" y="329321"/>
            <a:ext cx="5747385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5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25907" y="6055460"/>
            <a:ext cx="652081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>
                <a:latin typeface="Calibri"/>
                <a:cs typeface="Calibri"/>
              </a:rPr>
              <a:t>Can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input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word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00B0F0"/>
                </a:solidFill>
                <a:latin typeface="Calibri"/>
                <a:cs typeface="Calibri"/>
              </a:rPr>
              <a:t>110100</a:t>
            </a:r>
            <a:r>
              <a:rPr dirty="0" sz="1950" spc="2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be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accepted/recognized</a:t>
            </a:r>
            <a:r>
              <a:rPr dirty="0" sz="1950" spc="7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by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this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25" i="1">
                <a:latin typeface="Times New Roman"/>
                <a:cs typeface="Times New Roman"/>
              </a:rPr>
              <a:t>M</a:t>
            </a:r>
            <a:r>
              <a:rPr dirty="0" sz="1950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?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3676" y="4664013"/>
            <a:ext cx="304789" cy="37591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348514" y="3817995"/>
            <a:ext cx="3763645" cy="1993264"/>
            <a:chOff x="1348514" y="3817995"/>
            <a:chExt cx="3763645" cy="1993264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8514" y="3993268"/>
              <a:ext cx="412313" cy="4991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04932" y="3903324"/>
              <a:ext cx="1330325" cy="60961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49407" y="4125154"/>
              <a:ext cx="462193" cy="8945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42955" y="5562170"/>
              <a:ext cx="62536" cy="2486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3198" y="3974747"/>
              <a:ext cx="3183895" cy="17580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53601" y="3817995"/>
              <a:ext cx="166659" cy="20447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95830" y="3663908"/>
            <a:ext cx="152640" cy="21082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89582" y="4789160"/>
            <a:ext cx="490513" cy="18668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876585" y="6023385"/>
            <a:ext cx="397848" cy="39750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803" y="1768801"/>
            <a:ext cx="8108950" cy="18421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b="1">
                <a:latin typeface="Calibri"/>
                <a:cs typeface="Calibri"/>
              </a:rPr>
              <a:t>Exercise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dirty="0" sz="1950" spc="15">
                <a:latin typeface="Calibri"/>
                <a:cs typeface="Calibri"/>
              </a:rPr>
              <a:t>How about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following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infinite</a:t>
            </a:r>
            <a:r>
              <a:rPr dirty="0" sz="1950" spc="6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language.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Can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you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give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DFA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that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accepts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words: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950" spc="10">
                <a:solidFill>
                  <a:srgbClr val="00B0F0"/>
                </a:solidFill>
                <a:latin typeface="Calibri"/>
                <a:cs typeface="Calibri"/>
              </a:rPr>
              <a:t>bad,</a:t>
            </a:r>
            <a:r>
              <a:rPr dirty="0" sz="1950" spc="1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00B0F0"/>
                </a:solidFill>
                <a:latin typeface="Calibri"/>
                <a:cs typeface="Calibri"/>
              </a:rPr>
              <a:t>baad,</a:t>
            </a:r>
            <a:r>
              <a:rPr dirty="0" sz="1950" spc="1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00B0F0"/>
                </a:solidFill>
                <a:latin typeface="Calibri"/>
                <a:cs typeface="Calibri"/>
              </a:rPr>
              <a:t>baaad,</a:t>
            </a:r>
            <a:r>
              <a:rPr dirty="0" sz="1950" spc="1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00B0F0"/>
                </a:solidFill>
                <a:latin typeface="Calibri"/>
                <a:cs typeface="Calibri"/>
              </a:rPr>
              <a:t>baaaad</a:t>
            </a:r>
            <a:r>
              <a:rPr dirty="0" sz="1950" spc="10">
                <a:latin typeface="Calibri"/>
                <a:cs typeface="Calibri"/>
              </a:rPr>
              <a:t>,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...?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000" y="7328154"/>
            <a:ext cx="10080625" cy="232410"/>
            <a:chOff x="306000" y="7328154"/>
            <a:chExt cx="10080625" cy="232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00" y="7328154"/>
              <a:ext cx="10080000" cy="268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00" y="7355039"/>
              <a:ext cx="10080000" cy="2049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000" y="7355039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10080000" y="0"/>
                  </a:moveTo>
                  <a:lnTo>
                    <a:pt x="0" y="0"/>
                  </a:lnTo>
                </a:path>
              </a:pathLst>
            </a:custGeom>
            <a:ln w="10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440" y="6535200"/>
            <a:ext cx="393119" cy="4905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21155" y="549485"/>
            <a:ext cx="5748020" cy="49593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10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56931" y="3554064"/>
            <a:ext cx="756830" cy="3721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06056" y="2839663"/>
            <a:ext cx="215542" cy="17398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521818" y="3184945"/>
            <a:ext cx="2178685" cy="729615"/>
            <a:chOff x="6521818" y="3184945"/>
            <a:chExt cx="2178685" cy="72961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1818" y="3585773"/>
              <a:ext cx="1010151" cy="3286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96779" y="3392902"/>
              <a:ext cx="160459" cy="24257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60354" y="3427418"/>
              <a:ext cx="126425" cy="25018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70987" y="3558632"/>
              <a:ext cx="1029512" cy="3264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31042" y="3184945"/>
              <a:ext cx="498297" cy="3339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195" y="1171001"/>
            <a:ext cx="5747385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5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755" y="2117541"/>
            <a:ext cx="7393940" cy="11893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b="1">
                <a:latin typeface="Calibri"/>
                <a:cs typeface="Calibri"/>
              </a:rPr>
              <a:t>Exercise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dirty="0" sz="1950" spc="10">
                <a:latin typeface="Calibri"/>
                <a:cs typeface="Calibri"/>
              </a:rPr>
              <a:t>Given</a:t>
            </a:r>
            <a:r>
              <a:rPr dirty="0" sz="1950" spc="15">
                <a:latin typeface="Calibri"/>
                <a:cs typeface="Calibri"/>
              </a:rPr>
              <a:t> the </a:t>
            </a:r>
            <a:r>
              <a:rPr dirty="0" sz="1950" spc="5">
                <a:latin typeface="Calibri"/>
                <a:cs typeface="Calibri"/>
              </a:rPr>
              <a:t>symbolic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description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DFA,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can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you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draw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its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corresponding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diagram?</a:t>
            </a:r>
            <a:endParaRPr sz="195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26159" y="3787840"/>
          <a:ext cx="2632710" cy="2044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860"/>
                <a:gridCol w="623570"/>
                <a:gridCol w="657859"/>
                <a:gridCol w="692150"/>
              </a:tblGrid>
              <a:tr h="408799">
                <a:tc>
                  <a:txBody>
                    <a:bodyPr/>
                    <a:lstStyle/>
                    <a:p>
                      <a:pPr algn="r" marR="2565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950" b="1" i="1">
                          <a:latin typeface="Times New Roman"/>
                          <a:cs typeface="Times New Roman"/>
                        </a:rPr>
                        <a:t>δ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28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950" i="1">
                          <a:latin typeface="Times New Roman"/>
                          <a:cs typeface="Times New Roman"/>
                        </a:rPr>
                        <a:t>a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950" i="1">
                          <a:latin typeface="Times New Roman"/>
                          <a:cs typeface="Times New Roman"/>
                        </a:rPr>
                        <a:t>b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950" i="1">
                          <a:latin typeface="Times New Roman"/>
                          <a:cs typeface="Times New Roman"/>
                        </a:rPr>
                        <a:t>c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1168">
                <a:tc>
                  <a:txBody>
                    <a:bodyPr/>
                    <a:lstStyle/>
                    <a:p>
                      <a:pPr algn="r" marR="223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950" spc="-30">
                          <a:latin typeface="Cambria Math"/>
                          <a:cs typeface="Cambria Math"/>
                        </a:rPr>
                        <a:t>𝑄</a:t>
                      </a:r>
                      <a:r>
                        <a:rPr dirty="0" baseline="-15325" sz="2175" spc="-44">
                          <a:latin typeface="Cambria Math"/>
                          <a:cs typeface="Cambria Math"/>
                        </a:rPr>
                        <a:t>1</a:t>
                      </a:r>
                      <a:endParaRPr baseline="-15325" sz="2175">
                        <a:latin typeface="Cambria Math"/>
                        <a:cs typeface="Cambria Math"/>
                      </a:endParaRPr>
                    </a:p>
                  </a:txBody>
                  <a:tcPr marL="0" marR="0" marB="0" marT="4064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873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950" spc="-10">
                          <a:latin typeface="Cambria Math"/>
                          <a:cs typeface="Cambria Math"/>
                        </a:rPr>
                        <a:t>𝑄</a:t>
                      </a:r>
                      <a:r>
                        <a:rPr dirty="0" baseline="-15325" sz="2175" spc="-15">
                          <a:latin typeface="Cambria Math"/>
                          <a:cs typeface="Cambria Math"/>
                        </a:rPr>
                        <a:t>2</a:t>
                      </a:r>
                      <a:endParaRPr baseline="-15325" sz="2175">
                        <a:latin typeface="Cambria Math"/>
                        <a:cs typeface="Cambria Math"/>
                      </a:endParaRPr>
                    </a:p>
                  </a:txBody>
                  <a:tcPr marL="0" marR="0" marB="0" marT="4064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950" spc="-30">
                          <a:latin typeface="Cambria Math"/>
                          <a:cs typeface="Cambria Math"/>
                        </a:rPr>
                        <a:t>𝑄</a:t>
                      </a:r>
                      <a:r>
                        <a:rPr dirty="0" baseline="-15325" sz="2175" spc="-44">
                          <a:latin typeface="Cambria Math"/>
                          <a:cs typeface="Cambria Math"/>
                        </a:rPr>
                        <a:t>1</a:t>
                      </a:r>
                      <a:endParaRPr baseline="-15325" sz="2175">
                        <a:latin typeface="Cambria Math"/>
                        <a:cs typeface="Cambria Math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950" spc="-10">
                          <a:latin typeface="Cambria Math"/>
                          <a:cs typeface="Cambria Math"/>
                        </a:rPr>
                        <a:t>𝑄</a:t>
                      </a:r>
                      <a:r>
                        <a:rPr dirty="0" baseline="-15325" sz="2175" spc="-15">
                          <a:latin typeface="Cambria Math"/>
                          <a:cs typeface="Cambria Math"/>
                        </a:rPr>
                        <a:t>3</a:t>
                      </a:r>
                      <a:endParaRPr baseline="-15325" sz="2175">
                        <a:latin typeface="Cambria Math"/>
                        <a:cs typeface="Cambria Math"/>
                      </a:endParaRPr>
                    </a:p>
                  </a:txBody>
                  <a:tcPr marL="0" marR="0" marB="0" marT="4064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08939">
                <a:tc>
                  <a:txBody>
                    <a:bodyPr/>
                    <a:lstStyle/>
                    <a:p>
                      <a:pPr algn="r" marR="2216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50" spc="-10">
                          <a:latin typeface="Cambria Math"/>
                          <a:cs typeface="Cambria Math"/>
                        </a:rPr>
                        <a:t>𝑄</a:t>
                      </a:r>
                      <a:r>
                        <a:rPr dirty="0" baseline="-15325" sz="2175" spc="-15">
                          <a:latin typeface="Cambria Math"/>
                          <a:cs typeface="Cambria Math"/>
                        </a:rPr>
                        <a:t>2</a:t>
                      </a:r>
                      <a:endParaRPr baseline="-15325" sz="2175">
                        <a:latin typeface="Cambria Math"/>
                        <a:cs typeface="Cambria Math"/>
                      </a:endParaRPr>
                    </a:p>
                  </a:txBody>
                  <a:tcPr marL="0" marR="0" marB="0" marT="825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873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50" spc="-10">
                          <a:latin typeface="Cambria Math"/>
                          <a:cs typeface="Cambria Math"/>
                        </a:rPr>
                        <a:t>𝑄</a:t>
                      </a:r>
                      <a:r>
                        <a:rPr dirty="0" baseline="-15325" sz="2175" spc="-15">
                          <a:latin typeface="Cambria Math"/>
                          <a:cs typeface="Cambria Math"/>
                        </a:rPr>
                        <a:t>4</a:t>
                      </a:r>
                      <a:endParaRPr baseline="-15325" sz="2175">
                        <a:latin typeface="Cambria Math"/>
                        <a:cs typeface="Cambria Math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50" spc="-30">
                          <a:latin typeface="Cambria Math"/>
                          <a:cs typeface="Cambria Math"/>
                        </a:rPr>
                        <a:t>𝑄</a:t>
                      </a:r>
                      <a:r>
                        <a:rPr dirty="0" baseline="-15325" sz="2175" spc="-44">
                          <a:latin typeface="Cambria Math"/>
                          <a:cs typeface="Cambria Math"/>
                        </a:rPr>
                        <a:t>1</a:t>
                      </a:r>
                      <a:endParaRPr baseline="-15325" sz="2175">
                        <a:latin typeface="Cambria Math"/>
                        <a:cs typeface="Cambria Math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50" spc="-10">
                          <a:latin typeface="Cambria Math"/>
                          <a:cs typeface="Cambria Math"/>
                        </a:rPr>
                        <a:t>𝑄</a:t>
                      </a:r>
                      <a:r>
                        <a:rPr dirty="0" baseline="-15325" sz="2175" spc="-15">
                          <a:latin typeface="Cambria Math"/>
                          <a:cs typeface="Cambria Math"/>
                        </a:rPr>
                        <a:t>2</a:t>
                      </a:r>
                      <a:endParaRPr baseline="-15325" sz="2175">
                        <a:latin typeface="Cambria Math"/>
                        <a:cs typeface="Cambria Math"/>
                      </a:endParaRPr>
                    </a:p>
                  </a:txBody>
                  <a:tcPr marL="0" marR="0" marB="0" marT="8255"/>
                </a:tc>
              </a:tr>
              <a:tr h="408939">
                <a:tc>
                  <a:txBody>
                    <a:bodyPr/>
                    <a:lstStyle/>
                    <a:p>
                      <a:pPr algn="r" marR="2216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50" spc="-10">
                          <a:latin typeface="Cambria Math"/>
                          <a:cs typeface="Cambria Math"/>
                        </a:rPr>
                        <a:t>𝑄</a:t>
                      </a:r>
                      <a:r>
                        <a:rPr dirty="0" baseline="-15325" sz="2175" spc="-15">
                          <a:latin typeface="Cambria Math"/>
                          <a:cs typeface="Cambria Math"/>
                        </a:rPr>
                        <a:t>3</a:t>
                      </a:r>
                      <a:endParaRPr baseline="-15325" sz="2175">
                        <a:latin typeface="Cambria Math"/>
                        <a:cs typeface="Cambria Math"/>
                      </a:endParaRPr>
                    </a:p>
                  </a:txBody>
                  <a:tcPr marL="0" marR="0" marB="0" marT="825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873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50" spc="-10">
                          <a:latin typeface="Cambria Math"/>
                          <a:cs typeface="Cambria Math"/>
                        </a:rPr>
                        <a:t>𝑄</a:t>
                      </a:r>
                      <a:r>
                        <a:rPr dirty="0" baseline="-15325" sz="2175" spc="-15">
                          <a:latin typeface="Cambria Math"/>
                          <a:cs typeface="Cambria Math"/>
                        </a:rPr>
                        <a:t>2</a:t>
                      </a:r>
                      <a:endParaRPr baseline="-15325" sz="2175">
                        <a:latin typeface="Cambria Math"/>
                        <a:cs typeface="Cambria Math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50" spc="-10">
                          <a:latin typeface="Cambria Math"/>
                          <a:cs typeface="Cambria Math"/>
                        </a:rPr>
                        <a:t>𝑄</a:t>
                      </a:r>
                      <a:r>
                        <a:rPr dirty="0" baseline="-15325" sz="2175" spc="-15">
                          <a:latin typeface="Cambria Math"/>
                          <a:cs typeface="Cambria Math"/>
                        </a:rPr>
                        <a:t>3</a:t>
                      </a:r>
                      <a:endParaRPr baseline="-15325" sz="2175">
                        <a:latin typeface="Cambria Math"/>
                        <a:cs typeface="Cambria Math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50" spc="-30">
                          <a:latin typeface="Cambria Math"/>
                          <a:cs typeface="Cambria Math"/>
                        </a:rPr>
                        <a:t>𝑄</a:t>
                      </a:r>
                      <a:r>
                        <a:rPr dirty="0" baseline="-15325" sz="2175" spc="-44">
                          <a:latin typeface="Cambria Math"/>
                          <a:cs typeface="Cambria Math"/>
                        </a:rPr>
                        <a:t>1</a:t>
                      </a:r>
                      <a:endParaRPr baseline="-15325" sz="2175">
                        <a:latin typeface="Cambria Math"/>
                        <a:cs typeface="Cambria Math"/>
                      </a:endParaRPr>
                    </a:p>
                  </a:txBody>
                  <a:tcPr marL="0" marR="0" marB="0" marT="8255"/>
                </a:tc>
              </a:tr>
              <a:tr h="376151">
                <a:tc>
                  <a:txBody>
                    <a:bodyPr/>
                    <a:lstStyle/>
                    <a:p>
                      <a:pPr algn="r" marR="2216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50" spc="-10">
                          <a:latin typeface="Cambria Math"/>
                          <a:cs typeface="Cambria Math"/>
                        </a:rPr>
                        <a:t>𝑄</a:t>
                      </a:r>
                      <a:r>
                        <a:rPr dirty="0" baseline="-15325" sz="2175" spc="-15">
                          <a:latin typeface="Cambria Math"/>
                          <a:cs typeface="Cambria Math"/>
                        </a:rPr>
                        <a:t>4</a:t>
                      </a:r>
                      <a:endParaRPr baseline="-15325" sz="2175">
                        <a:latin typeface="Cambria Math"/>
                        <a:cs typeface="Cambria Math"/>
                      </a:endParaRPr>
                    </a:p>
                  </a:txBody>
                  <a:tcPr marL="0" marR="0" marB="0" marT="8255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r" marR="18732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50" spc="-10">
                          <a:latin typeface="Cambria Math"/>
                          <a:cs typeface="Cambria Math"/>
                        </a:rPr>
                        <a:t>𝑄</a:t>
                      </a:r>
                      <a:r>
                        <a:rPr dirty="0" baseline="-15325" sz="2175" spc="-15">
                          <a:latin typeface="Cambria Math"/>
                          <a:cs typeface="Cambria Math"/>
                        </a:rPr>
                        <a:t>4</a:t>
                      </a:r>
                      <a:endParaRPr baseline="-15325" sz="2175">
                        <a:latin typeface="Cambria Math"/>
                        <a:cs typeface="Cambria Math"/>
                      </a:endParaRPr>
                    </a:p>
                  </a:txBody>
                  <a:tcPr marL="0" marR="0" marB="0" marT="8255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50" spc="-10">
                          <a:latin typeface="Cambria Math"/>
                          <a:cs typeface="Cambria Math"/>
                        </a:rPr>
                        <a:t>𝑄</a:t>
                      </a:r>
                      <a:r>
                        <a:rPr dirty="0" baseline="-15325" sz="2175" spc="-15">
                          <a:latin typeface="Cambria Math"/>
                          <a:cs typeface="Cambria Math"/>
                        </a:rPr>
                        <a:t>2</a:t>
                      </a:r>
                      <a:endParaRPr baseline="-15325" sz="2175">
                        <a:latin typeface="Cambria Math"/>
                        <a:cs typeface="Cambria Math"/>
                      </a:endParaRPr>
                    </a:p>
                  </a:txBody>
                  <a:tcPr marL="0" marR="0" marB="0" marT="8255"/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1950" spc="-10">
                          <a:latin typeface="Cambria Math"/>
                          <a:cs typeface="Cambria Math"/>
                        </a:rPr>
                        <a:t>𝑄</a:t>
                      </a:r>
                      <a:r>
                        <a:rPr dirty="0" baseline="-15325" sz="2175" spc="-15">
                          <a:latin typeface="Cambria Math"/>
                          <a:cs typeface="Cambria Math"/>
                        </a:rPr>
                        <a:t>3</a:t>
                      </a:r>
                      <a:endParaRPr baseline="-15325" sz="2175">
                        <a:latin typeface="Cambria Math"/>
                        <a:cs typeface="Cambria Math"/>
                      </a:endParaRPr>
                    </a:p>
                  </a:txBody>
                  <a:tcPr marL="0" marR="0" marB="0" marT="8255"/>
                </a:tc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1883" y="2080150"/>
            <a:ext cx="177981" cy="29280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33055" y="2155375"/>
            <a:ext cx="176530" cy="189230"/>
            <a:chOff x="5033055" y="2155375"/>
            <a:chExt cx="176530" cy="189230"/>
          </a:xfrm>
        </p:grpSpPr>
        <p:sp>
          <p:nvSpPr>
            <p:cNvPr id="7" name="object 7"/>
            <p:cNvSpPr/>
            <p:nvPr/>
          </p:nvSpPr>
          <p:spPr>
            <a:xfrm>
              <a:off x="5033055" y="2155375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89" h="9525">
                  <a:moveTo>
                    <a:pt x="17045" y="0"/>
                  </a:moveTo>
                  <a:lnTo>
                    <a:pt x="1634" y="727"/>
                  </a:lnTo>
                  <a:lnTo>
                    <a:pt x="0" y="2527"/>
                  </a:lnTo>
                  <a:lnTo>
                    <a:pt x="195" y="6624"/>
                  </a:lnTo>
                  <a:lnTo>
                    <a:pt x="1775" y="8205"/>
                  </a:lnTo>
                  <a:lnTo>
                    <a:pt x="19223" y="9037"/>
                  </a:lnTo>
                  <a:lnTo>
                    <a:pt x="21314" y="7136"/>
                  </a:lnTo>
                  <a:lnTo>
                    <a:pt x="21548" y="2213"/>
                  </a:lnTo>
                  <a:lnTo>
                    <a:pt x="19648" y="123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1939" y="2206768"/>
              <a:ext cx="137412" cy="13746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430894" y="2871391"/>
            <a:ext cx="4907915" cy="2708275"/>
            <a:chOff x="5430894" y="2871391"/>
            <a:chExt cx="4907915" cy="27082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3024" y="3787097"/>
              <a:ext cx="323546" cy="42716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4823" y="2949311"/>
              <a:ext cx="157616" cy="2895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5701" y="2871391"/>
              <a:ext cx="4612525" cy="27077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531301" y="4228474"/>
              <a:ext cx="2541905" cy="882650"/>
            </a:xfrm>
            <a:custGeom>
              <a:avLst/>
              <a:gdLst/>
              <a:ahLst/>
              <a:cxnLst/>
              <a:rect l="l" t="t" r="r" b="b"/>
              <a:pathLst>
                <a:path w="2541904" h="882650">
                  <a:moveTo>
                    <a:pt x="1636351" y="881789"/>
                  </a:moveTo>
                  <a:lnTo>
                    <a:pt x="1637073" y="882649"/>
                  </a:lnTo>
                  <a:lnTo>
                    <a:pt x="1647986" y="882649"/>
                  </a:lnTo>
                  <a:lnTo>
                    <a:pt x="1636351" y="881789"/>
                  </a:lnTo>
                  <a:close/>
                </a:path>
                <a:path w="2541904" h="882650">
                  <a:moveTo>
                    <a:pt x="1643217" y="862329"/>
                  </a:moveTo>
                  <a:lnTo>
                    <a:pt x="1637767" y="862329"/>
                  </a:lnTo>
                  <a:lnTo>
                    <a:pt x="1633192" y="866139"/>
                  </a:lnTo>
                  <a:lnTo>
                    <a:pt x="1632809" y="877569"/>
                  </a:lnTo>
                  <a:lnTo>
                    <a:pt x="1636351" y="881789"/>
                  </a:lnTo>
                  <a:lnTo>
                    <a:pt x="1647986" y="882649"/>
                  </a:lnTo>
                  <a:lnTo>
                    <a:pt x="1652555" y="878839"/>
                  </a:lnTo>
                  <a:lnTo>
                    <a:pt x="1652926" y="867409"/>
                  </a:lnTo>
                  <a:lnTo>
                    <a:pt x="1649011" y="862743"/>
                  </a:lnTo>
                  <a:lnTo>
                    <a:pt x="1643217" y="862329"/>
                  </a:lnTo>
                  <a:close/>
                </a:path>
                <a:path w="2541904" h="882650">
                  <a:moveTo>
                    <a:pt x="1649011" y="862743"/>
                  </a:moveTo>
                  <a:lnTo>
                    <a:pt x="1652926" y="867409"/>
                  </a:lnTo>
                  <a:lnTo>
                    <a:pt x="1652555" y="878839"/>
                  </a:lnTo>
                  <a:lnTo>
                    <a:pt x="1647986" y="882649"/>
                  </a:lnTo>
                  <a:lnTo>
                    <a:pt x="1709025" y="882649"/>
                  </a:lnTo>
                  <a:lnTo>
                    <a:pt x="1704619" y="878839"/>
                  </a:lnTo>
                  <a:lnTo>
                    <a:pt x="1704605" y="867409"/>
                  </a:lnTo>
                  <a:lnTo>
                    <a:pt x="1708998" y="863599"/>
                  </a:lnTo>
                  <a:lnTo>
                    <a:pt x="1661014" y="863599"/>
                  </a:lnTo>
                  <a:lnTo>
                    <a:pt x="1649011" y="862743"/>
                  </a:lnTo>
                  <a:close/>
                </a:path>
                <a:path w="2541904" h="882650">
                  <a:moveTo>
                    <a:pt x="1719847" y="863599"/>
                  </a:moveTo>
                  <a:lnTo>
                    <a:pt x="1708998" y="863599"/>
                  </a:lnTo>
                  <a:lnTo>
                    <a:pt x="1704605" y="867409"/>
                  </a:lnTo>
                  <a:lnTo>
                    <a:pt x="1704619" y="878839"/>
                  </a:lnTo>
                  <a:lnTo>
                    <a:pt x="1709025" y="882649"/>
                  </a:lnTo>
                  <a:lnTo>
                    <a:pt x="1719896" y="882649"/>
                  </a:lnTo>
                  <a:lnTo>
                    <a:pt x="1724284" y="878839"/>
                  </a:lnTo>
                  <a:lnTo>
                    <a:pt x="1724252" y="867409"/>
                  </a:lnTo>
                  <a:lnTo>
                    <a:pt x="1719847" y="863599"/>
                  </a:lnTo>
                  <a:close/>
                </a:path>
                <a:path w="2541904" h="882650">
                  <a:moveTo>
                    <a:pt x="1767395" y="862329"/>
                  </a:moveTo>
                  <a:lnTo>
                    <a:pt x="1754165" y="863599"/>
                  </a:lnTo>
                  <a:lnTo>
                    <a:pt x="1719847" y="863599"/>
                  </a:lnTo>
                  <a:lnTo>
                    <a:pt x="1724252" y="867409"/>
                  </a:lnTo>
                  <a:lnTo>
                    <a:pt x="1724284" y="878839"/>
                  </a:lnTo>
                  <a:lnTo>
                    <a:pt x="1719896" y="882649"/>
                  </a:lnTo>
                  <a:lnTo>
                    <a:pt x="1763047" y="882649"/>
                  </a:lnTo>
                  <a:lnTo>
                    <a:pt x="1758449" y="878839"/>
                  </a:lnTo>
                  <a:lnTo>
                    <a:pt x="1757875" y="867409"/>
                  </a:lnTo>
                  <a:lnTo>
                    <a:pt x="1762009" y="863599"/>
                  </a:lnTo>
                  <a:lnTo>
                    <a:pt x="1767395" y="862329"/>
                  </a:lnTo>
                  <a:close/>
                </a:path>
                <a:path w="2541904" h="882650">
                  <a:moveTo>
                    <a:pt x="1772763" y="862329"/>
                  </a:moveTo>
                  <a:lnTo>
                    <a:pt x="1767395" y="862329"/>
                  </a:lnTo>
                  <a:lnTo>
                    <a:pt x="1762009" y="863599"/>
                  </a:lnTo>
                  <a:lnTo>
                    <a:pt x="1757875" y="867409"/>
                  </a:lnTo>
                  <a:lnTo>
                    <a:pt x="1758449" y="878839"/>
                  </a:lnTo>
                  <a:lnTo>
                    <a:pt x="1763047" y="882649"/>
                  </a:lnTo>
                  <a:lnTo>
                    <a:pt x="1768475" y="882649"/>
                  </a:lnTo>
                  <a:lnTo>
                    <a:pt x="1774662" y="881657"/>
                  </a:lnTo>
                  <a:lnTo>
                    <a:pt x="1777973" y="877569"/>
                  </a:lnTo>
                  <a:lnTo>
                    <a:pt x="1777354" y="866139"/>
                  </a:lnTo>
                  <a:lnTo>
                    <a:pt x="1772763" y="862329"/>
                  </a:lnTo>
                  <a:close/>
                </a:path>
                <a:path w="2541904" h="882650">
                  <a:moveTo>
                    <a:pt x="1774662" y="881657"/>
                  </a:moveTo>
                  <a:lnTo>
                    <a:pt x="1768475" y="882649"/>
                  </a:lnTo>
                  <a:lnTo>
                    <a:pt x="1773858" y="882649"/>
                  </a:lnTo>
                  <a:lnTo>
                    <a:pt x="1774662" y="881657"/>
                  </a:lnTo>
                  <a:close/>
                </a:path>
                <a:path w="2541904" h="882650">
                  <a:moveTo>
                    <a:pt x="1597651" y="859789"/>
                  </a:moveTo>
                  <a:lnTo>
                    <a:pt x="1603085" y="861059"/>
                  </a:lnTo>
                  <a:lnTo>
                    <a:pt x="1607042" y="864869"/>
                  </a:lnTo>
                  <a:lnTo>
                    <a:pt x="1605948" y="876299"/>
                  </a:lnTo>
                  <a:lnTo>
                    <a:pt x="1601094" y="880109"/>
                  </a:lnTo>
                  <a:lnTo>
                    <a:pt x="1607348" y="880109"/>
                  </a:lnTo>
                  <a:lnTo>
                    <a:pt x="1619072" y="881379"/>
                  </a:lnTo>
                  <a:lnTo>
                    <a:pt x="1630807" y="881379"/>
                  </a:lnTo>
                  <a:lnTo>
                    <a:pt x="1636351" y="881789"/>
                  </a:lnTo>
                  <a:lnTo>
                    <a:pt x="1632809" y="877569"/>
                  </a:lnTo>
                  <a:lnTo>
                    <a:pt x="1633192" y="866139"/>
                  </a:lnTo>
                  <a:lnTo>
                    <a:pt x="1637767" y="862329"/>
                  </a:lnTo>
                  <a:lnTo>
                    <a:pt x="1631816" y="862329"/>
                  </a:lnTo>
                  <a:lnTo>
                    <a:pt x="1620410" y="861059"/>
                  </a:lnTo>
                  <a:lnTo>
                    <a:pt x="1609015" y="861059"/>
                  </a:lnTo>
                  <a:lnTo>
                    <a:pt x="1597651" y="859789"/>
                  </a:lnTo>
                  <a:close/>
                </a:path>
                <a:path w="2541904" h="882650">
                  <a:moveTo>
                    <a:pt x="1797935" y="859789"/>
                  </a:moveTo>
                  <a:lnTo>
                    <a:pt x="1782683" y="862329"/>
                  </a:lnTo>
                  <a:lnTo>
                    <a:pt x="1772763" y="862329"/>
                  </a:lnTo>
                  <a:lnTo>
                    <a:pt x="1777354" y="866139"/>
                  </a:lnTo>
                  <a:lnTo>
                    <a:pt x="1777973" y="877569"/>
                  </a:lnTo>
                  <a:lnTo>
                    <a:pt x="1774662" y="881657"/>
                  </a:lnTo>
                  <a:lnTo>
                    <a:pt x="1776394" y="881379"/>
                  </a:lnTo>
                  <a:lnTo>
                    <a:pt x="1784305" y="881379"/>
                  </a:lnTo>
                  <a:lnTo>
                    <a:pt x="1792207" y="880109"/>
                  </a:lnTo>
                  <a:lnTo>
                    <a:pt x="1794750" y="880109"/>
                  </a:lnTo>
                  <a:lnTo>
                    <a:pt x="1789939" y="876299"/>
                  </a:lnTo>
                  <a:lnTo>
                    <a:pt x="1788749" y="866139"/>
                  </a:lnTo>
                  <a:lnTo>
                    <a:pt x="1792594" y="861059"/>
                  </a:lnTo>
                  <a:lnTo>
                    <a:pt x="1797935" y="859789"/>
                  </a:lnTo>
                  <a:close/>
                </a:path>
                <a:path w="2541904" h="882650">
                  <a:moveTo>
                    <a:pt x="1595629" y="880105"/>
                  </a:moveTo>
                  <a:close/>
                </a:path>
                <a:path w="2541904" h="882650">
                  <a:moveTo>
                    <a:pt x="1597651" y="859789"/>
                  </a:moveTo>
                  <a:lnTo>
                    <a:pt x="1592211" y="859789"/>
                  </a:lnTo>
                  <a:lnTo>
                    <a:pt x="1587351" y="863599"/>
                  </a:lnTo>
                  <a:lnTo>
                    <a:pt x="1586242" y="873759"/>
                  </a:lnTo>
                  <a:lnTo>
                    <a:pt x="1590201" y="878839"/>
                  </a:lnTo>
                  <a:lnTo>
                    <a:pt x="1595654" y="880109"/>
                  </a:lnTo>
                  <a:lnTo>
                    <a:pt x="1601100" y="880105"/>
                  </a:lnTo>
                  <a:lnTo>
                    <a:pt x="1605948" y="876299"/>
                  </a:lnTo>
                  <a:lnTo>
                    <a:pt x="1607042" y="864869"/>
                  </a:lnTo>
                  <a:lnTo>
                    <a:pt x="1603085" y="861059"/>
                  </a:lnTo>
                  <a:lnTo>
                    <a:pt x="1597651" y="859789"/>
                  </a:lnTo>
                  <a:close/>
                </a:path>
                <a:path w="2541904" h="882650">
                  <a:moveTo>
                    <a:pt x="1844022" y="852169"/>
                  </a:moveTo>
                  <a:lnTo>
                    <a:pt x="1821060" y="857249"/>
                  </a:lnTo>
                  <a:lnTo>
                    <a:pt x="1797935" y="859789"/>
                  </a:lnTo>
                  <a:lnTo>
                    <a:pt x="1792594" y="861059"/>
                  </a:lnTo>
                  <a:lnTo>
                    <a:pt x="1788749" y="866139"/>
                  </a:lnTo>
                  <a:lnTo>
                    <a:pt x="1789939" y="876299"/>
                  </a:lnTo>
                  <a:lnTo>
                    <a:pt x="1794750" y="880109"/>
                  </a:lnTo>
                  <a:lnTo>
                    <a:pt x="1800118" y="880105"/>
                  </a:lnTo>
                  <a:lnTo>
                    <a:pt x="1805437" y="878839"/>
                  </a:lnTo>
                  <a:lnTo>
                    <a:pt x="1809278" y="873759"/>
                  </a:lnTo>
                  <a:lnTo>
                    <a:pt x="1808078" y="863599"/>
                  </a:lnTo>
                  <a:lnTo>
                    <a:pt x="1803270" y="859789"/>
                  </a:lnTo>
                  <a:lnTo>
                    <a:pt x="1835633" y="859789"/>
                  </a:lnTo>
                  <a:lnTo>
                    <a:pt x="1835369" y="858519"/>
                  </a:lnTo>
                  <a:lnTo>
                    <a:pt x="1838770" y="853439"/>
                  </a:lnTo>
                  <a:lnTo>
                    <a:pt x="1844022" y="852169"/>
                  </a:lnTo>
                  <a:close/>
                </a:path>
                <a:path w="2541904" h="882650">
                  <a:moveTo>
                    <a:pt x="1835633" y="859789"/>
                  </a:moveTo>
                  <a:lnTo>
                    <a:pt x="1803270" y="859789"/>
                  </a:lnTo>
                  <a:lnTo>
                    <a:pt x="1808078" y="863599"/>
                  </a:lnTo>
                  <a:lnTo>
                    <a:pt x="1809278" y="873759"/>
                  </a:lnTo>
                  <a:lnTo>
                    <a:pt x="1805437" y="878839"/>
                  </a:lnTo>
                  <a:lnTo>
                    <a:pt x="1800099" y="880109"/>
                  </a:lnTo>
                  <a:lnTo>
                    <a:pt x="1812105" y="877569"/>
                  </a:lnTo>
                  <a:lnTo>
                    <a:pt x="1824065" y="876299"/>
                  </a:lnTo>
                  <a:lnTo>
                    <a:pt x="1842441" y="872376"/>
                  </a:lnTo>
                  <a:lnTo>
                    <a:pt x="1837480" y="868679"/>
                  </a:lnTo>
                  <a:lnTo>
                    <a:pt x="1835633" y="859789"/>
                  </a:lnTo>
                  <a:close/>
                </a:path>
                <a:path w="2541904" h="882650">
                  <a:moveTo>
                    <a:pt x="1571509" y="855979"/>
                  </a:moveTo>
                  <a:lnTo>
                    <a:pt x="1566080" y="855979"/>
                  </a:lnTo>
                  <a:lnTo>
                    <a:pt x="1565835" y="856162"/>
                  </a:lnTo>
                  <a:lnTo>
                    <a:pt x="1576908" y="857249"/>
                  </a:lnTo>
                  <a:lnTo>
                    <a:pt x="1580583" y="862329"/>
                  </a:lnTo>
                  <a:lnTo>
                    <a:pt x="1578900" y="873759"/>
                  </a:lnTo>
                  <a:lnTo>
                    <a:pt x="1574080" y="877365"/>
                  </a:lnTo>
                  <a:lnTo>
                    <a:pt x="1575173" y="877569"/>
                  </a:lnTo>
                  <a:lnTo>
                    <a:pt x="1581989" y="877569"/>
                  </a:lnTo>
                  <a:lnTo>
                    <a:pt x="1595629" y="880105"/>
                  </a:lnTo>
                  <a:lnTo>
                    <a:pt x="1590201" y="878839"/>
                  </a:lnTo>
                  <a:lnTo>
                    <a:pt x="1586242" y="873759"/>
                  </a:lnTo>
                  <a:lnTo>
                    <a:pt x="1587351" y="863599"/>
                  </a:lnTo>
                  <a:lnTo>
                    <a:pt x="1592211" y="859789"/>
                  </a:lnTo>
                  <a:lnTo>
                    <a:pt x="1591097" y="859789"/>
                  </a:lnTo>
                  <a:lnTo>
                    <a:pt x="1571509" y="855979"/>
                  </a:lnTo>
                  <a:close/>
                </a:path>
                <a:path w="2541904" h="882650">
                  <a:moveTo>
                    <a:pt x="1544331" y="871219"/>
                  </a:moveTo>
                  <a:lnTo>
                    <a:pt x="1552272" y="873759"/>
                  </a:lnTo>
                  <a:lnTo>
                    <a:pt x="1560300" y="875029"/>
                  </a:lnTo>
                  <a:lnTo>
                    <a:pt x="1573808" y="877569"/>
                  </a:lnTo>
                  <a:lnTo>
                    <a:pt x="1574080" y="877365"/>
                  </a:lnTo>
                  <a:lnTo>
                    <a:pt x="1568372" y="876299"/>
                  </a:lnTo>
                  <a:lnTo>
                    <a:pt x="1562859" y="875029"/>
                  </a:lnTo>
                  <a:lnTo>
                    <a:pt x="1561019" y="872489"/>
                  </a:lnTo>
                  <a:lnTo>
                    <a:pt x="1549716" y="872489"/>
                  </a:lnTo>
                  <a:lnTo>
                    <a:pt x="1544331" y="871219"/>
                  </a:lnTo>
                  <a:close/>
                </a:path>
                <a:path w="2541904" h="882650">
                  <a:moveTo>
                    <a:pt x="1565835" y="856162"/>
                  </a:moveTo>
                  <a:lnTo>
                    <a:pt x="1560958" y="859789"/>
                  </a:lnTo>
                  <a:lnTo>
                    <a:pt x="1559178" y="869949"/>
                  </a:lnTo>
                  <a:lnTo>
                    <a:pt x="1562859" y="875029"/>
                  </a:lnTo>
                  <a:lnTo>
                    <a:pt x="1568372" y="876299"/>
                  </a:lnTo>
                  <a:lnTo>
                    <a:pt x="1574080" y="877365"/>
                  </a:lnTo>
                  <a:lnTo>
                    <a:pt x="1578900" y="873759"/>
                  </a:lnTo>
                  <a:lnTo>
                    <a:pt x="1580583" y="862329"/>
                  </a:lnTo>
                  <a:lnTo>
                    <a:pt x="1576908" y="857249"/>
                  </a:lnTo>
                  <a:lnTo>
                    <a:pt x="1565835" y="856162"/>
                  </a:lnTo>
                  <a:close/>
                </a:path>
                <a:path w="2541904" h="882650">
                  <a:moveTo>
                    <a:pt x="1543696" y="850899"/>
                  </a:moveTo>
                  <a:lnTo>
                    <a:pt x="1538265" y="853439"/>
                  </a:lnTo>
                  <a:lnTo>
                    <a:pt x="1535628" y="864869"/>
                  </a:lnTo>
                  <a:lnTo>
                    <a:pt x="1538921" y="869949"/>
                  </a:lnTo>
                  <a:lnTo>
                    <a:pt x="1549716" y="872489"/>
                  </a:lnTo>
                  <a:lnTo>
                    <a:pt x="1555137" y="869949"/>
                  </a:lnTo>
                  <a:lnTo>
                    <a:pt x="1557740" y="858519"/>
                  </a:lnTo>
                  <a:lnTo>
                    <a:pt x="1554446" y="853439"/>
                  </a:lnTo>
                  <a:lnTo>
                    <a:pt x="1549077" y="852169"/>
                  </a:lnTo>
                  <a:lnTo>
                    <a:pt x="1547790" y="851712"/>
                  </a:lnTo>
                  <a:lnTo>
                    <a:pt x="1543696" y="850899"/>
                  </a:lnTo>
                  <a:close/>
                </a:path>
                <a:path w="2541904" h="882650">
                  <a:moveTo>
                    <a:pt x="1547790" y="851712"/>
                  </a:moveTo>
                  <a:lnTo>
                    <a:pt x="1549077" y="852169"/>
                  </a:lnTo>
                  <a:lnTo>
                    <a:pt x="1554446" y="853439"/>
                  </a:lnTo>
                  <a:lnTo>
                    <a:pt x="1557740" y="858519"/>
                  </a:lnTo>
                  <a:lnTo>
                    <a:pt x="1555137" y="869949"/>
                  </a:lnTo>
                  <a:lnTo>
                    <a:pt x="1549716" y="872489"/>
                  </a:lnTo>
                  <a:lnTo>
                    <a:pt x="1561019" y="872489"/>
                  </a:lnTo>
                  <a:lnTo>
                    <a:pt x="1559178" y="869949"/>
                  </a:lnTo>
                  <a:lnTo>
                    <a:pt x="1560958" y="859789"/>
                  </a:lnTo>
                  <a:lnTo>
                    <a:pt x="1565835" y="856162"/>
                  </a:lnTo>
                  <a:lnTo>
                    <a:pt x="1563980" y="855979"/>
                  </a:lnTo>
                  <a:lnTo>
                    <a:pt x="1556487" y="853439"/>
                  </a:lnTo>
                  <a:lnTo>
                    <a:pt x="1547790" y="851712"/>
                  </a:lnTo>
                  <a:close/>
                </a:path>
                <a:path w="2541904" h="882650">
                  <a:moveTo>
                    <a:pt x="1847857" y="871219"/>
                  </a:moveTo>
                  <a:lnTo>
                    <a:pt x="1842441" y="872376"/>
                  </a:lnTo>
                  <a:lnTo>
                    <a:pt x="1842593" y="872489"/>
                  </a:lnTo>
                  <a:lnTo>
                    <a:pt x="1847857" y="871219"/>
                  </a:lnTo>
                  <a:close/>
                </a:path>
                <a:path w="2541904" h="882650">
                  <a:moveTo>
                    <a:pt x="1849519" y="851085"/>
                  </a:moveTo>
                  <a:lnTo>
                    <a:pt x="1844022" y="852169"/>
                  </a:lnTo>
                  <a:lnTo>
                    <a:pt x="1838770" y="853439"/>
                  </a:lnTo>
                  <a:lnTo>
                    <a:pt x="1835369" y="858519"/>
                  </a:lnTo>
                  <a:lnTo>
                    <a:pt x="1837480" y="868679"/>
                  </a:lnTo>
                  <a:lnTo>
                    <a:pt x="1842441" y="872376"/>
                  </a:lnTo>
                  <a:lnTo>
                    <a:pt x="1847857" y="871219"/>
                  </a:lnTo>
                  <a:lnTo>
                    <a:pt x="1853107" y="869949"/>
                  </a:lnTo>
                  <a:lnTo>
                    <a:pt x="1856502" y="864869"/>
                  </a:lnTo>
                  <a:lnTo>
                    <a:pt x="1854380" y="854709"/>
                  </a:lnTo>
                  <a:lnTo>
                    <a:pt x="1849519" y="851085"/>
                  </a:lnTo>
                  <a:close/>
                </a:path>
                <a:path w="2541904" h="882650">
                  <a:moveTo>
                    <a:pt x="1522834" y="844303"/>
                  </a:moveTo>
                  <a:lnTo>
                    <a:pt x="1525991" y="845819"/>
                  </a:lnTo>
                  <a:lnTo>
                    <a:pt x="1528903" y="850899"/>
                  </a:lnTo>
                  <a:lnTo>
                    <a:pt x="1525525" y="862329"/>
                  </a:lnTo>
                  <a:lnTo>
                    <a:pt x="1520775" y="864458"/>
                  </a:lnTo>
                  <a:lnTo>
                    <a:pt x="1536826" y="869949"/>
                  </a:lnTo>
                  <a:lnTo>
                    <a:pt x="1544331" y="871219"/>
                  </a:lnTo>
                  <a:lnTo>
                    <a:pt x="1538921" y="869949"/>
                  </a:lnTo>
                  <a:lnTo>
                    <a:pt x="1535628" y="864869"/>
                  </a:lnTo>
                  <a:lnTo>
                    <a:pt x="1538265" y="853439"/>
                  </a:lnTo>
                  <a:lnTo>
                    <a:pt x="1543696" y="850899"/>
                  </a:lnTo>
                  <a:lnTo>
                    <a:pt x="1545500" y="850899"/>
                  </a:lnTo>
                  <a:lnTo>
                    <a:pt x="1541924" y="849629"/>
                  </a:lnTo>
                  <a:lnTo>
                    <a:pt x="1534817" y="848359"/>
                  </a:lnTo>
                  <a:lnTo>
                    <a:pt x="1527747" y="845819"/>
                  </a:lnTo>
                  <a:lnTo>
                    <a:pt x="1522834" y="844303"/>
                  </a:lnTo>
                  <a:close/>
                </a:path>
                <a:path w="2541904" h="882650">
                  <a:moveTo>
                    <a:pt x="1897435" y="836175"/>
                  </a:moveTo>
                  <a:lnTo>
                    <a:pt x="1894509" y="836929"/>
                  </a:lnTo>
                  <a:lnTo>
                    <a:pt x="1882210" y="842009"/>
                  </a:lnTo>
                  <a:lnTo>
                    <a:pt x="1856899" y="849629"/>
                  </a:lnTo>
                  <a:lnTo>
                    <a:pt x="1849519" y="851085"/>
                  </a:lnTo>
                  <a:lnTo>
                    <a:pt x="1854380" y="854709"/>
                  </a:lnTo>
                  <a:lnTo>
                    <a:pt x="1856502" y="864869"/>
                  </a:lnTo>
                  <a:lnTo>
                    <a:pt x="1853107" y="869949"/>
                  </a:lnTo>
                  <a:lnTo>
                    <a:pt x="1847857" y="871219"/>
                  </a:lnTo>
                  <a:lnTo>
                    <a:pt x="1861683" y="868679"/>
                  </a:lnTo>
                  <a:lnTo>
                    <a:pt x="1875372" y="864869"/>
                  </a:lnTo>
                  <a:lnTo>
                    <a:pt x="1896363" y="856902"/>
                  </a:lnTo>
                  <a:lnTo>
                    <a:pt x="1891460" y="854709"/>
                  </a:lnTo>
                  <a:lnTo>
                    <a:pt x="1887288" y="845819"/>
                  </a:lnTo>
                  <a:lnTo>
                    <a:pt x="1889587" y="839469"/>
                  </a:lnTo>
                  <a:lnTo>
                    <a:pt x="1897435" y="836175"/>
                  </a:lnTo>
                  <a:close/>
                </a:path>
                <a:path w="2541904" h="882650">
                  <a:moveTo>
                    <a:pt x="1495117" y="836254"/>
                  </a:moveTo>
                  <a:lnTo>
                    <a:pt x="1497990" y="840739"/>
                  </a:lnTo>
                  <a:lnTo>
                    <a:pt x="1495220" y="852169"/>
                  </a:lnTo>
                  <a:lnTo>
                    <a:pt x="1490133" y="855684"/>
                  </a:lnTo>
                  <a:lnTo>
                    <a:pt x="1491906" y="855979"/>
                  </a:lnTo>
                  <a:lnTo>
                    <a:pt x="1507032" y="861059"/>
                  </a:lnTo>
                  <a:lnTo>
                    <a:pt x="1519857" y="864869"/>
                  </a:lnTo>
                  <a:lnTo>
                    <a:pt x="1520775" y="864458"/>
                  </a:lnTo>
                  <a:lnTo>
                    <a:pt x="1514555" y="862329"/>
                  </a:lnTo>
                  <a:lnTo>
                    <a:pt x="1509226" y="861059"/>
                  </a:lnTo>
                  <a:lnTo>
                    <a:pt x="1506420" y="856162"/>
                  </a:lnTo>
                  <a:lnTo>
                    <a:pt x="1506404" y="855684"/>
                  </a:lnTo>
                  <a:lnTo>
                    <a:pt x="1509729" y="844549"/>
                  </a:lnTo>
                  <a:lnTo>
                    <a:pt x="1515407" y="842009"/>
                  </a:lnTo>
                  <a:lnTo>
                    <a:pt x="1516807" y="842009"/>
                  </a:lnTo>
                  <a:lnTo>
                    <a:pt x="1512910" y="840739"/>
                  </a:lnTo>
                  <a:lnTo>
                    <a:pt x="1505087" y="839469"/>
                  </a:lnTo>
                  <a:lnTo>
                    <a:pt x="1495117" y="836254"/>
                  </a:lnTo>
                  <a:close/>
                </a:path>
                <a:path w="2541904" h="882650">
                  <a:moveTo>
                    <a:pt x="1515407" y="842009"/>
                  </a:moveTo>
                  <a:lnTo>
                    <a:pt x="1509729" y="844549"/>
                  </a:lnTo>
                  <a:lnTo>
                    <a:pt x="1506546" y="855210"/>
                  </a:lnTo>
                  <a:lnTo>
                    <a:pt x="1506420" y="856162"/>
                  </a:lnTo>
                  <a:lnTo>
                    <a:pt x="1509226" y="861059"/>
                  </a:lnTo>
                  <a:lnTo>
                    <a:pt x="1514555" y="862329"/>
                  </a:lnTo>
                  <a:lnTo>
                    <a:pt x="1520775" y="864458"/>
                  </a:lnTo>
                  <a:lnTo>
                    <a:pt x="1525525" y="862329"/>
                  </a:lnTo>
                  <a:lnTo>
                    <a:pt x="1528903" y="850899"/>
                  </a:lnTo>
                  <a:lnTo>
                    <a:pt x="1525991" y="845819"/>
                  </a:lnTo>
                  <a:lnTo>
                    <a:pt x="1522834" y="844303"/>
                  </a:lnTo>
                  <a:lnTo>
                    <a:pt x="1515407" y="842009"/>
                  </a:lnTo>
                  <a:close/>
                </a:path>
                <a:path w="2541904" h="882650">
                  <a:moveTo>
                    <a:pt x="1648664" y="862329"/>
                  </a:moveTo>
                  <a:lnTo>
                    <a:pt x="1643217" y="862329"/>
                  </a:lnTo>
                  <a:lnTo>
                    <a:pt x="1649011" y="862743"/>
                  </a:lnTo>
                  <a:lnTo>
                    <a:pt x="1648664" y="862329"/>
                  </a:lnTo>
                  <a:close/>
                </a:path>
                <a:path w="2541904" h="882650">
                  <a:moveTo>
                    <a:pt x="1902063" y="854709"/>
                  </a:moveTo>
                  <a:lnTo>
                    <a:pt x="1896363" y="856902"/>
                  </a:lnTo>
                  <a:lnTo>
                    <a:pt x="1897141" y="857249"/>
                  </a:lnTo>
                  <a:lnTo>
                    <a:pt x="1902063" y="854709"/>
                  </a:lnTo>
                  <a:close/>
                </a:path>
                <a:path w="2541904" h="882650">
                  <a:moveTo>
                    <a:pt x="1899432" y="835659"/>
                  </a:moveTo>
                  <a:lnTo>
                    <a:pt x="1897435" y="836175"/>
                  </a:lnTo>
                  <a:lnTo>
                    <a:pt x="1889587" y="839469"/>
                  </a:lnTo>
                  <a:lnTo>
                    <a:pt x="1887288" y="845819"/>
                  </a:lnTo>
                  <a:lnTo>
                    <a:pt x="1891460" y="854709"/>
                  </a:lnTo>
                  <a:lnTo>
                    <a:pt x="1896363" y="856902"/>
                  </a:lnTo>
                  <a:lnTo>
                    <a:pt x="1902063" y="854709"/>
                  </a:lnTo>
                  <a:lnTo>
                    <a:pt x="1907302" y="852565"/>
                  </a:lnTo>
                  <a:lnTo>
                    <a:pt x="1909284" y="847089"/>
                  </a:lnTo>
                  <a:lnTo>
                    <a:pt x="1905113" y="838199"/>
                  </a:lnTo>
                  <a:lnTo>
                    <a:pt x="1899432" y="835659"/>
                  </a:lnTo>
                  <a:close/>
                </a:path>
                <a:path w="2541904" h="882650">
                  <a:moveTo>
                    <a:pt x="1487293" y="855210"/>
                  </a:moveTo>
                  <a:lnTo>
                    <a:pt x="1489706" y="855979"/>
                  </a:lnTo>
                  <a:lnTo>
                    <a:pt x="1490133" y="855684"/>
                  </a:lnTo>
                  <a:lnTo>
                    <a:pt x="1487293" y="855210"/>
                  </a:lnTo>
                  <a:close/>
                </a:path>
                <a:path w="2541904" h="882650">
                  <a:moveTo>
                    <a:pt x="1483550" y="833374"/>
                  </a:moveTo>
                  <a:lnTo>
                    <a:pt x="1478395" y="836929"/>
                  </a:lnTo>
                  <a:lnTo>
                    <a:pt x="1475591" y="847089"/>
                  </a:lnTo>
                  <a:lnTo>
                    <a:pt x="1478843" y="852169"/>
                  </a:lnTo>
                  <a:lnTo>
                    <a:pt x="1481198" y="853268"/>
                  </a:lnTo>
                  <a:lnTo>
                    <a:pt x="1487293" y="855210"/>
                  </a:lnTo>
                  <a:lnTo>
                    <a:pt x="1490133" y="855684"/>
                  </a:lnTo>
                  <a:lnTo>
                    <a:pt x="1495220" y="852169"/>
                  </a:lnTo>
                  <a:lnTo>
                    <a:pt x="1497990" y="840739"/>
                  </a:lnTo>
                  <a:lnTo>
                    <a:pt x="1495117" y="836254"/>
                  </a:lnTo>
                  <a:lnTo>
                    <a:pt x="1490744" y="834844"/>
                  </a:lnTo>
                  <a:lnTo>
                    <a:pt x="1483550" y="833374"/>
                  </a:lnTo>
                  <a:close/>
                </a:path>
                <a:path w="2541904" h="882650">
                  <a:moveTo>
                    <a:pt x="1481198" y="853268"/>
                  </a:moveTo>
                  <a:lnTo>
                    <a:pt x="1484288" y="854709"/>
                  </a:lnTo>
                  <a:lnTo>
                    <a:pt x="1487293" y="855210"/>
                  </a:lnTo>
                  <a:lnTo>
                    <a:pt x="1481198" y="853268"/>
                  </a:lnTo>
                  <a:close/>
                </a:path>
                <a:path w="2541904" h="882650">
                  <a:moveTo>
                    <a:pt x="1907302" y="852565"/>
                  </a:moveTo>
                  <a:lnTo>
                    <a:pt x="1902063" y="854709"/>
                  </a:lnTo>
                  <a:lnTo>
                    <a:pt x="1906986" y="853439"/>
                  </a:lnTo>
                  <a:lnTo>
                    <a:pt x="1907302" y="852565"/>
                  </a:lnTo>
                  <a:close/>
                </a:path>
                <a:path w="2541904" h="882650">
                  <a:moveTo>
                    <a:pt x="1421985" y="842842"/>
                  </a:moveTo>
                  <a:lnTo>
                    <a:pt x="1422314" y="843279"/>
                  </a:lnTo>
                  <a:lnTo>
                    <a:pt x="1427980" y="844549"/>
                  </a:lnTo>
                  <a:lnTo>
                    <a:pt x="1464416" y="849629"/>
                  </a:lnTo>
                  <a:lnTo>
                    <a:pt x="1477751" y="852169"/>
                  </a:lnTo>
                  <a:lnTo>
                    <a:pt x="1481198" y="853268"/>
                  </a:lnTo>
                  <a:lnTo>
                    <a:pt x="1478843" y="852169"/>
                  </a:lnTo>
                  <a:lnTo>
                    <a:pt x="1475591" y="847089"/>
                  </a:lnTo>
                  <a:lnTo>
                    <a:pt x="1476292" y="844549"/>
                  </a:lnTo>
                  <a:lnTo>
                    <a:pt x="1433592" y="844549"/>
                  </a:lnTo>
                  <a:lnTo>
                    <a:pt x="1421985" y="842842"/>
                  </a:lnTo>
                  <a:close/>
                </a:path>
                <a:path w="2541904" h="882650">
                  <a:moveTo>
                    <a:pt x="1932481" y="835659"/>
                  </a:moveTo>
                  <a:lnTo>
                    <a:pt x="1899432" y="835659"/>
                  </a:lnTo>
                  <a:lnTo>
                    <a:pt x="1905113" y="838199"/>
                  </a:lnTo>
                  <a:lnTo>
                    <a:pt x="1909284" y="847089"/>
                  </a:lnTo>
                  <a:lnTo>
                    <a:pt x="1907302" y="852565"/>
                  </a:lnTo>
                  <a:lnTo>
                    <a:pt x="1939296" y="839469"/>
                  </a:lnTo>
                  <a:lnTo>
                    <a:pt x="1938766" y="839469"/>
                  </a:lnTo>
                  <a:lnTo>
                    <a:pt x="1933080" y="836929"/>
                  </a:lnTo>
                  <a:lnTo>
                    <a:pt x="1932481" y="835659"/>
                  </a:lnTo>
                  <a:close/>
                </a:path>
                <a:path w="2541904" h="882650">
                  <a:moveTo>
                    <a:pt x="1849269" y="850899"/>
                  </a:moveTo>
                  <a:lnTo>
                    <a:pt x="1844022" y="852169"/>
                  </a:lnTo>
                  <a:lnTo>
                    <a:pt x="1849519" y="851085"/>
                  </a:lnTo>
                  <a:lnTo>
                    <a:pt x="1849269" y="850899"/>
                  </a:lnTo>
                  <a:close/>
                </a:path>
                <a:path w="2541904" h="882650">
                  <a:moveTo>
                    <a:pt x="1545500" y="850899"/>
                  </a:moveTo>
                  <a:lnTo>
                    <a:pt x="1543696" y="850899"/>
                  </a:lnTo>
                  <a:lnTo>
                    <a:pt x="1547790" y="851712"/>
                  </a:lnTo>
                  <a:lnTo>
                    <a:pt x="1545500" y="850899"/>
                  </a:lnTo>
                  <a:close/>
                </a:path>
                <a:path w="2541904" h="882650">
                  <a:moveTo>
                    <a:pt x="1425531" y="822959"/>
                  </a:moveTo>
                  <a:lnTo>
                    <a:pt x="1420266" y="826769"/>
                  </a:lnTo>
                  <a:lnTo>
                    <a:pt x="1418489" y="838199"/>
                  </a:lnTo>
                  <a:lnTo>
                    <a:pt x="1421985" y="842842"/>
                  </a:lnTo>
                  <a:lnTo>
                    <a:pt x="1433592" y="844549"/>
                  </a:lnTo>
                  <a:lnTo>
                    <a:pt x="1438836" y="840739"/>
                  </a:lnTo>
                  <a:lnTo>
                    <a:pt x="1440544" y="830579"/>
                  </a:lnTo>
                  <a:lnTo>
                    <a:pt x="1437155" y="824951"/>
                  </a:lnTo>
                  <a:lnTo>
                    <a:pt x="1425531" y="822959"/>
                  </a:lnTo>
                  <a:close/>
                </a:path>
                <a:path w="2541904" h="882650">
                  <a:moveTo>
                    <a:pt x="1437155" y="824951"/>
                  </a:moveTo>
                  <a:lnTo>
                    <a:pt x="1440544" y="830579"/>
                  </a:lnTo>
                  <a:lnTo>
                    <a:pt x="1438836" y="840739"/>
                  </a:lnTo>
                  <a:lnTo>
                    <a:pt x="1433592" y="844549"/>
                  </a:lnTo>
                  <a:lnTo>
                    <a:pt x="1476292" y="844549"/>
                  </a:lnTo>
                  <a:lnTo>
                    <a:pt x="1478395" y="836929"/>
                  </a:lnTo>
                  <a:lnTo>
                    <a:pt x="1483550" y="833374"/>
                  </a:lnTo>
                  <a:lnTo>
                    <a:pt x="1482303" y="833119"/>
                  </a:lnTo>
                  <a:lnTo>
                    <a:pt x="1458783" y="828039"/>
                  </a:lnTo>
                  <a:lnTo>
                    <a:pt x="1440360" y="825499"/>
                  </a:lnTo>
                  <a:lnTo>
                    <a:pt x="1437155" y="824951"/>
                  </a:lnTo>
                  <a:close/>
                </a:path>
                <a:path w="2541904" h="882650">
                  <a:moveTo>
                    <a:pt x="1516807" y="842009"/>
                  </a:moveTo>
                  <a:lnTo>
                    <a:pt x="1515407" y="842009"/>
                  </a:lnTo>
                  <a:lnTo>
                    <a:pt x="1522834" y="844303"/>
                  </a:lnTo>
                  <a:lnTo>
                    <a:pt x="1520705" y="843279"/>
                  </a:lnTo>
                  <a:lnTo>
                    <a:pt x="1516807" y="842009"/>
                  </a:lnTo>
                  <a:close/>
                </a:path>
                <a:path w="2541904" h="882650">
                  <a:moveTo>
                    <a:pt x="1374013" y="814069"/>
                  </a:moveTo>
                  <a:lnTo>
                    <a:pt x="1368347" y="814069"/>
                  </a:lnTo>
                  <a:lnTo>
                    <a:pt x="1362891" y="816609"/>
                  </a:lnTo>
                  <a:lnTo>
                    <a:pt x="1360763" y="828039"/>
                  </a:lnTo>
                  <a:lnTo>
                    <a:pt x="1364494" y="834389"/>
                  </a:lnTo>
                  <a:lnTo>
                    <a:pt x="1370205" y="835659"/>
                  </a:lnTo>
                  <a:lnTo>
                    <a:pt x="1384612" y="836929"/>
                  </a:lnTo>
                  <a:lnTo>
                    <a:pt x="1399057" y="839469"/>
                  </a:lnTo>
                  <a:lnTo>
                    <a:pt x="1421985" y="842842"/>
                  </a:lnTo>
                  <a:lnTo>
                    <a:pt x="1418489" y="838199"/>
                  </a:lnTo>
                  <a:lnTo>
                    <a:pt x="1418884" y="835659"/>
                  </a:lnTo>
                  <a:lnTo>
                    <a:pt x="1375874" y="835659"/>
                  </a:lnTo>
                  <a:lnTo>
                    <a:pt x="1381315" y="831849"/>
                  </a:lnTo>
                  <a:lnTo>
                    <a:pt x="1383393" y="820419"/>
                  </a:lnTo>
                  <a:lnTo>
                    <a:pt x="1379663" y="815339"/>
                  </a:lnTo>
                  <a:lnTo>
                    <a:pt x="1374013" y="814069"/>
                  </a:lnTo>
                  <a:close/>
                </a:path>
                <a:path w="2541904" h="882650">
                  <a:moveTo>
                    <a:pt x="1941520" y="818106"/>
                  </a:moveTo>
                  <a:lnTo>
                    <a:pt x="1936092" y="820419"/>
                  </a:lnTo>
                  <a:lnTo>
                    <a:pt x="1933161" y="821176"/>
                  </a:lnTo>
                  <a:lnTo>
                    <a:pt x="1931035" y="822068"/>
                  </a:lnTo>
                  <a:lnTo>
                    <a:pt x="1928886" y="828039"/>
                  </a:lnTo>
                  <a:lnTo>
                    <a:pt x="1933080" y="836929"/>
                  </a:lnTo>
                  <a:lnTo>
                    <a:pt x="1938766" y="839469"/>
                  </a:lnTo>
                  <a:lnTo>
                    <a:pt x="1940201" y="839099"/>
                  </a:lnTo>
                  <a:lnTo>
                    <a:pt x="1948604" y="835659"/>
                  </a:lnTo>
                  <a:lnTo>
                    <a:pt x="1950892" y="829309"/>
                  </a:lnTo>
                  <a:lnTo>
                    <a:pt x="1946700" y="820419"/>
                  </a:lnTo>
                  <a:lnTo>
                    <a:pt x="1941520" y="818106"/>
                  </a:lnTo>
                  <a:close/>
                </a:path>
                <a:path w="2541904" h="882650">
                  <a:moveTo>
                    <a:pt x="1940201" y="839099"/>
                  </a:moveTo>
                  <a:lnTo>
                    <a:pt x="1938766" y="839469"/>
                  </a:lnTo>
                  <a:lnTo>
                    <a:pt x="1939296" y="839469"/>
                  </a:lnTo>
                  <a:lnTo>
                    <a:pt x="1940201" y="839099"/>
                  </a:lnTo>
                  <a:close/>
                </a:path>
                <a:path w="2541904" h="882650">
                  <a:moveTo>
                    <a:pt x="2001389" y="795019"/>
                  </a:moveTo>
                  <a:lnTo>
                    <a:pt x="1981184" y="802639"/>
                  </a:lnTo>
                  <a:lnTo>
                    <a:pt x="1966041" y="807719"/>
                  </a:lnTo>
                  <a:lnTo>
                    <a:pt x="1950905" y="814105"/>
                  </a:lnTo>
                  <a:lnTo>
                    <a:pt x="1941520" y="818106"/>
                  </a:lnTo>
                  <a:lnTo>
                    <a:pt x="1946700" y="820419"/>
                  </a:lnTo>
                  <a:lnTo>
                    <a:pt x="1950892" y="829309"/>
                  </a:lnTo>
                  <a:lnTo>
                    <a:pt x="1948604" y="835659"/>
                  </a:lnTo>
                  <a:lnTo>
                    <a:pt x="1940201" y="839099"/>
                  </a:lnTo>
                  <a:lnTo>
                    <a:pt x="1943684" y="838199"/>
                  </a:lnTo>
                  <a:lnTo>
                    <a:pt x="1973061" y="825499"/>
                  </a:lnTo>
                  <a:lnTo>
                    <a:pt x="1987913" y="820419"/>
                  </a:lnTo>
                  <a:lnTo>
                    <a:pt x="1999862" y="816609"/>
                  </a:lnTo>
                  <a:lnTo>
                    <a:pt x="1997750" y="816609"/>
                  </a:lnTo>
                  <a:lnTo>
                    <a:pt x="1992228" y="814069"/>
                  </a:lnTo>
                  <a:lnTo>
                    <a:pt x="1988676" y="803909"/>
                  </a:lnTo>
                  <a:lnTo>
                    <a:pt x="1991318" y="798829"/>
                  </a:lnTo>
                  <a:lnTo>
                    <a:pt x="2001456" y="795051"/>
                  </a:lnTo>
                  <a:close/>
                </a:path>
                <a:path w="2541904" h="882650">
                  <a:moveTo>
                    <a:pt x="1490744" y="834844"/>
                  </a:moveTo>
                  <a:lnTo>
                    <a:pt x="1495117" y="836254"/>
                  </a:lnTo>
                  <a:lnTo>
                    <a:pt x="1494736" y="835659"/>
                  </a:lnTo>
                  <a:lnTo>
                    <a:pt x="1490744" y="834844"/>
                  </a:lnTo>
                  <a:close/>
                </a:path>
                <a:path w="2541904" h="882650">
                  <a:moveTo>
                    <a:pt x="1931035" y="822068"/>
                  </a:moveTo>
                  <a:lnTo>
                    <a:pt x="1897435" y="836175"/>
                  </a:lnTo>
                  <a:lnTo>
                    <a:pt x="1899432" y="835659"/>
                  </a:lnTo>
                  <a:lnTo>
                    <a:pt x="1932481" y="835659"/>
                  </a:lnTo>
                  <a:lnTo>
                    <a:pt x="1928886" y="828039"/>
                  </a:lnTo>
                  <a:lnTo>
                    <a:pt x="1931035" y="822068"/>
                  </a:lnTo>
                  <a:close/>
                </a:path>
                <a:path w="2541904" h="882650">
                  <a:moveTo>
                    <a:pt x="1324145" y="801369"/>
                  </a:moveTo>
                  <a:lnTo>
                    <a:pt x="1323632" y="801708"/>
                  </a:lnTo>
                  <a:lnTo>
                    <a:pt x="1335280" y="805179"/>
                  </a:lnTo>
                  <a:lnTo>
                    <a:pt x="1338533" y="810259"/>
                  </a:lnTo>
                  <a:lnTo>
                    <a:pt x="1335420" y="821689"/>
                  </a:lnTo>
                  <a:lnTo>
                    <a:pt x="1330336" y="825043"/>
                  </a:lnTo>
                  <a:lnTo>
                    <a:pt x="1335520" y="826769"/>
                  </a:lnTo>
                  <a:lnTo>
                    <a:pt x="1347013" y="829309"/>
                  </a:lnTo>
                  <a:lnTo>
                    <a:pt x="1358570" y="833119"/>
                  </a:lnTo>
                  <a:lnTo>
                    <a:pt x="1370205" y="835659"/>
                  </a:lnTo>
                  <a:lnTo>
                    <a:pt x="1364494" y="834389"/>
                  </a:lnTo>
                  <a:lnTo>
                    <a:pt x="1360763" y="828039"/>
                  </a:lnTo>
                  <a:lnTo>
                    <a:pt x="1362891" y="816609"/>
                  </a:lnTo>
                  <a:lnTo>
                    <a:pt x="1368347" y="814069"/>
                  </a:lnTo>
                  <a:lnTo>
                    <a:pt x="1374056" y="814069"/>
                  </a:lnTo>
                  <a:lnTo>
                    <a:pt x="1340704" y="806449"/>
                  </a:lnTo>
                  <a:lnTo>
                    <a:pt x="1324145" y="801369"/>
                  </a:lnTo>
                  <a:close/>
                </a:path>
                <a:path w="2541904" h="882650">
                  <a:moveTo>
                    <a:pt x="1374214" y="814105"/>
                  </a:moveTo>
                  <a:lnTo>
                    <a:pt x="1379663" y="815339"/>
                  </a:lnTo>
                  <a:lnTo>
                    <a:pt x="1383393" y="820419"/>
                  </a:lnTo>
                  <a:lnTo>
                    <a:pt x="1381315" y="831849"/>
                  </a:lnTo>
                  <a:lnTo>
                    <a:pt x="1375874" y="835659"/>
                  </a:lnTo>
                  <a:lnTo>
                    <a:pt x="1418884" y="835659"/>
                  </a:lnTo>
                  <a:lnTo>
                    <a:pt x="1420266" y="826769"/>
                  </a:lnTo>
                  <a:lnTo>
                    <a:pt x="1425531" y="822959"/>
                  </a:lnTo>
                  <a:lnTo>
                    <a:pt x="1428176" y="822959"/>
                  </a:lnTo>
                  <a:lnTo>
                    <a:pt x="1402542" y="819149"/>
                  </a:lnTo>
                  <a:lnTo>
                    <a:pt x="1374214" y="814105"/>
                  </a:lnTo>
                  <a:close/>
                </a:path>
                <a:path w="2541904" h="882650">
                  <a:moveTo>
                    <a:pt x="1483920" y="833119"/>
                  </a:moveTo>
                  <a:lnTo>
                    <a:pt x="1483550" y="833374"/>
                  </a:lnTo>
                  <a:lnTo>
                    <a:pt x="1490744" y="834844"/>
                  </a:lnTo>
                  <a:lnTo>
                    <a:pt x="1489335" y="834389"/>
                  </a:lnTo>
                  <a:lnTo>
                    <a:pt x="1483920" y="833119"/>
                  </a:lnTo>
                  <a:close/>
                </a:path>
                <a:path w="2541904" h="882650">
                  <a:moveTo>
                    <a:pt x="1283728" y="791209"/>
                  </a:moveTo>
                  <a:lnTo>
                    <a:pt x="1289385" y="792479"/>
                  </a:lnTo>
                  <a:lnTo>
                    <a:pt x="1292660" y="797559"/>
                  </a:lnTo>
                  <a:lnTo>
                    <a:pt x="1289667" y="808989"/>
                  </a:lnTo>
                  <a:lnTo>
                    <a:pt x="1284657" y="812337"/>
                  </a:lnTo>
                  <a:lnTo>
                    <a:pt x="1289853" y="814069"/>
                  </a:lnTo>
                  <a:lnTo>
                    <a:pt x="1312675" y="820419"/>
                  </a:lnTo>
                  <a:lnTo>
                    <a:pt x="1329645" y="825499"/>
                  </a:lnTo>
                  <a:lnTo>
                    <a:pt x="1330336" y="825043"/>
                  </a:lnTo>
                  <a:lnTo>
                    <a:pt x="1324079" y="822959"/>
                  </a:lnTo>
                  <a:lnTo>
                    <a:pt x="1318511" y="821689"/>
                  </a:lnTo>
                  <a:lnTo>
                    <a:pt x="1315258" y="816609"/>
                  </a:lnTo>
                  <a:lnTo>
                    <a:pt x="1318370" y="805179"/>
                  </a:lnTo>
                  <a:lnTo>
                    <a:pt x="1323632" y="801708"/>
                  </a:lnTo>
                  <a:lnTo>
                    <a:pt x="1318235" y="800099"/>
                  </a:lnTo>
                  <a:lnTo>
                    <a:pt x="1306752" y="796289"/>
                  </a:lnTo>
                  <a:lnTo>
                    <a:pt x="1283728" y="791209"/>
                  </a:lnTo>
                  <a:close/>
                </a:path>
                <a:path w="2541904" h="882650">
                  <a:moveTo>
                    <a:pt x="1323632" y="801708"/>
                  </a:moveTo>
                  <a:lnTo>
                    <a:pt x="1318370" y="805179"/>
                  </a:lnTo>
                  <a:lnTo>
                    <a:pt x="1315258" y="816609"/>
                  </a:lnTo>
                  <a:lnTo>
                    <a:pt x="1318511" y="821689"/>
                  </a:lnTo>
                  <a:lnTo>
                    <a:pt x="1324079" y="822959"/>
                  </a:lnTo>
                  <a:lnTo>
                    <a:pt x="1330336" y="825043"/>
                  </a:lnTo>
                  <a:lnTo>
                    <a:pt x="1335420" y="821689"/>
                  </a:lnTo>
                  <a:lnTo>
                    <a:pt x="1338533" y="810259"/>
                  </a:lnTo>
                  <a:lnTo>
                    <a:pt x="1335280" y="805179"/>
                  </a:lnTo>
                  <a:lnTo>
                    <a:pt x="1323632" y="801708"/>
                  </a:lnTo>
                  <a:close/>
                </a:path>
                <a:path w="2541904" h="882650">
                  <a:moveTo>
                    <a:pt x="1428176" y="822959"/>
                  </a:moveTo>
                  <a:lnTo>
                    <a:pt x="1425531" y="822959"/>
                  </a:lnTo>
                  <a:lnTo>
                    <a:pt x="1437155" y="824951"/>
                  </a:lnTo>
                  <a:lnTo>
                    <a:pt x="1436721" y="824229"/>
                  </a:lnTo>
                  <a:lnTo>
                    <a:pt x="1428176" y="822959"/>
                  </a:lnTo>
                  <a:close/>
                </a:path>
                <a:path w="2541904" h="882650">
                  <a:moveTo>
                    <a:pt x="1933161" y="821176"/>
                  </a:moveTo>
                  <a:lnTo>
                    <a:pt x="1931172" y="821689"/>
                  </a:lnTo>
                  <a:lnTo>
                    <a:pt x="1931035" y="822068"/>
                  </a:lnTo>
                  <a:lnTo>
                    <a:pt x="1933161" y="821176"/>
                  </a:lnTo>
                  <a:close/>
                </a:path>
                <a:path w="2541904" h="882650">
                  <a:moveTo>
                    <a:pt x="1941013" y="817879"/>
                  </a:moveTo>
                  <a:lnTo>
                    <a:pt x="1933161" y="821176"/>
                  </a:lnTo>
                  <a:lnTo>
                    <a:pt x="1936092" y="820419"/>
                  </a:lnTo>
                  <a:lnTo>
                    <a:pt x="1941520" y="818106"/>
                  </a:lnTo>
                  <a:lnTo>
                    <a:pt x="1941013" y="817879"/>
                  </a:lnTo>
                  <a:close/>
                </a:path>
                <a:path w="2541904" h="882650">
                  <a:moveTo>
                    <a:pt x="2001456" y="795051"/>
                  </a:moveTo>
                  <a:lnTo>
                    <a:pt x="1991318" y="798829"/>
                  </a:lnTo>
                  <a:lnTo>
                    <a:pt x="1988676" y="803909"/>
                  </a:lnTo>
                  <a:lnTo>
                    <a:pt x="1992228" y="814069"/>
                  </a:lnTo>
                  <a:lnTo>
                    <a:pt x="1997750" y="816609"/>
                  </a:lnTo>
                  <a:lnTo>
                    <a:pt x="2002792" y="815339"/>
                  </a:lnTo>
                  <a:lnTo>
                    <a:pt x="2007922" y="813843"/>
                  </a:lnTo>
                  <a:lnTo>
                    <a:pt x="2010467" y="807719"/>
                  </a:lnTo>
                  <a:lnTo>
                    <a:pt x="2006909" y="797559"/>
                  </a:lnTo>
                  <a:lnTo>
                    <a:pt x="2001456" y="795051"/>
                  </a:lnTo>
                  <a:close/>
                </a:path>
                <a:path w="2541904" h="882650">
                  <a:moveTo>
                    <a:pt x="2007922" y="813843"/>
                  </a:moveTo>
                  <a:lnTo>
                    <a:pt x="2002792" y="815339"/>
                  </a:lnTo>
                  <a:lnTo>
                    <a:pt x="1997750" y="816609"/>
                  </a:lnTo>
                  <a:lnTo>
                    <a:pt x="1999862" y="816609"/>
                  </a:lnTo>
                  <a:lnTo>
                    <a:pt x="2007828" y="814069"/>
                  </a:lnTo>
                  <a:lnTo>
                    <a:pt x="2007922" y="813843"/>
                  </a:lnTo>
                  <a:close/>
                </a:path>
                <a:path w="2541904" h="882650">
                  <a:moveTo>
                    <a:pt x="1374056" y="814069"/>
                  </a:moveTo>
                  <a:lnTo>
                    <a:pt x="1374214" y="814105"/>
                  </a:lnTo>
                  <a:lnTo>
                    <a:pt x="1374056" y="814069"/>
                  </a:lnTo>
                  <a:close/>
                </a:path>
                <a:path w="2541904" h="882650">
                  <a:moveTo>
                    <a:pt x="2046837" y="778696"/>
                  </a:moveTo>
                  <a:lnTo>
                    <a:pt x="2044834" y="779779"/>
                  </a:lnTo>
                  <a:lnTo>
                    <a:pt x="2030618" y="784859"/>
                  </a:lnTo>
                  <a:lnTo>
                    <a:pt x="2022085" y="787399"/>
                  </a:lnTo>
                  <a:lnTo>
                    <a:pt x="2013526" y="791209"/>
                  </a:lnTo>
                  <a:lnTo>
                    <a:pt x="2004947" y="793749"/>
                  </a:lnTo>
                  <a:lnTo>
                    <a:pt x="2001456" y="795051"/>
                  </a:lnTo>
                  <a:lnTo>
                    <a:pt x="2006909" y="797559"/>
                  </a:lnTo>
                  <a:lnTo>
                    <a:pt x="2010467" y="807719"/>
                  </a:lnTo>
                  <a:lnTo>
                    <a:pt x="2007922" y="813843"/>
                  </a:lnTo>
                  <a:lnTo>
                    <a:pt x="2011500" y="812799"/>
                  </a:lnTo>
                  <a:lnTo>
                    <a:pt x="2020194" y="808989"/>
                  </a:lnTo>
                  <a:lnTo>
                    <a:pt x="2028868" y="806449"/>
                  </a:lnTo>
                  <a:lnTo>
                    <a:pt x="2037514" y="802639"/>
                  </a:lnTo>
                  <a:lnTo>
                    <a:pt x="2045012" y="800099"/>
                  </a:lnTo>
                  <a:lnTo>
                    <a:pt x="2052639" y="796237"/>
                  </a:lnTo>
                  <a:lnTo>
                    <a:pt x="2053763" y="795765"/>
                  </a:lnTo>
                  <a:lnTo>
                    <a:pt x="2049228" y="793749"/>
                  </a:lnTo>
                  <a:lnTo>
                    <a:pt x="2044795" y="783589"/>
                  </a:lnTo>
                  <a:lnTo>
                    <a:pt x="2046837" y="778696"/>
                  </a:lnTo>
                  <a:close/>
                </a:path>
                <a:path w="2541904" h="882650">
                  <a:moveTo>
                    <a:pt x="1218407" y="776359"/>
                  </a:moveTo>
                  <a:lnTo>
                    <a:pt x="1227688" y="778509"/>
                  </a:lnTo>
                  <a:lnTo>
                    <a:pt x="1231268" y="783589"/>
                  </a:lnTo>
                  <a:lnTo>
                    <a:pt x="1228961" y="795019"/>
                  </a:lnTo>
                  <a:lnTo>
                    <a:pt x="1223710" y="798687"/>
                  </a:lnTo>
                  <a:lnTo>
                    <a:pt x="1237455" y="801369"/>
                  </a:lnTo>
                  <a:lnTo>
                    <a:pt x="1247209" y="803909"/>
                  </a:lnTo>
                  <a:lnTo>
                    <a:pt x="1264130" y="807719"/>
                  </a:lnTo>
                  <a:lnTo>
                    <a:pt x="1271332" y="808989"/>
                  </a:lnTo>
                  <a:lnTo>
                    <a:pt x="1283964" y="812799"/>
                  </a:lnTo>
                  <a:lnTo>
                    <a:pt x="1284657" y="812337"/>
                  </a:lnTo>
                  <a:lnTo>
                    <a:pt x="1278427" y="810259"/>
                  </a:lnTo>
                  <a:lnTo>
                    <a:pt x="1272938" y="808989"/>
                  </a:lnTo>
                  <a:lnTo>
                    <a:pt x="1269663" y="803909"/>
                  </a:lnTo>
                  <a:lnTo>
                    <a:pt x="1272512" y="792479"/>
                  </a:lnTo>
                  <a:lnTo>
                    <a:pt x="1276912" y="789519"/>
                  </a:lnTo>
                  <a:lnTo>
                    <a:pt x="1253003" y="783589"/>
                  </a:lnTo>
                  <a:lnTo>
                    <a:pt x="1218407" y="776359"/>
                  </a:lnTo>
                  <a:close/>
                </a:path>
                <a:path w="2541904" h="882650">
                  <a:moveTo>
                    <a:pt x="1276912" y="789519"/>
                  </a:moveTo>
                  <a:lnTo>
                    <a:pt x="1272512" y="792479"/>
                  </a:lnTo>
                  <a:lnTo>
                    <a:pt x="1269663" y="803909"/>
                  </a:lnTo>
                  <a:lnTo>
                    <a:pt x="1272938" y="808989"/>
                  </a:lnTo>
                  <a:lnTo>
                    <a:pt x="1278427" y="810259"/>
                  </a:lnTo>
                  <a:lnTo>
                    <a:pt x="1284657" y="812337"/>
                  </a:lnTo>
                  <a:lnTo>
                    <a:pt x="1289667" y="808989"/>
                  </a:lnTo>
                  <a:lnTo>
                    <a:pt x="1292660" y="797559"/>
                  </a:lnTo>
                  <a:lnTo>
                    <a:pt x="1289385" y="792479"/>
                  </a:lnTo>
                  <a:lnTo>
                    <a:pt x="1283728" y="791209"/>
                  </a:lnTo>
                  <a:lnTo>
                    <a:pt x="1276912" y="789519"/>
                  </a:lnTo>
                  <a:close/>
                </a:path>
                <a:path w="2541904" h="882650">
                  <a:moveTo>
                    <a:pt x="1217931" y="797559"/>
                  </a:moveTo>
                  <a:lnTo>
                    <a:pt x="1223506" y="798829"/>
                  </a:lnTo>
                  <a:lnTo>
                    <a:pt x="1223710" y="798687"/>
                  </a:lnTo>
                  <a:lnTo>
                    <a:pt x="1217931" y="797559"/>
                  </a:lnTo>
                  <a:close/>
                </a:path>
                <a:path w="2541904" h="882650">
                  <a:moveTo>
                    <a:pt x="1216541" y="775969"/>
                  </a:moveTo>
                  <a:lnTo>
                    <a:pt x="1211085" y="779779"/>
                  </a:lnTo>
                  <a:lnTo>
                    <a:pt x="1208773" y="791209"/>
                  </a:lnTo>
                  <a:lnTo>
                    <a:pt x="1212316" y="796237"/>
                  </a:lnTo>
                  <a:lnTo>
                    <a:pt x="1217931" y="797559"/>
                  </a:lnTo>
                  <a:lnTo>
                    <a:pt x="1223710" y="798687"/>
                  </a:lnTo>
                  <a:lnTo>
                    <a:pt x="1228961" y="795019"/>
                  </a:lnTo>
                  <a:lnTo>
                    <a:pt x="1231268" y="783589"/>
                  </a:lnTo>
                  <a:lnTo>
                    <a:pt x="1227688" y="778509"/>
                  </a:lnTo>
                  <a:lnTo>
                    <a:pt x="1218407" y="776359"/>
                  </a:lnTo>
                  <a:lnTo>
                    <a:pt x="1216541" y="775969"/>
                  </a:lnTo>
                  <a:close/>
                </a:path>
                <a:path w="2541904" h="882650">
                  <a:moveTo>
                    <a:pt x="1212316" y="796237"/>
                  </a:moveTo>
                  <a:lnTo>
                    <a:pt x="1217927" y="797559"/>
                  </a:lnTo>
                  <a:lnTo>
                    <a:pt x="1212316" y="796237"/>
                  </a:lnTo>
                  <a:close/>
                </a:path>
                <a:path w="2541904" h="882650">
                  <a:moveTo>
                    <a:pt x="2080649" y="759459"/>
                  </a:moveTo>
                  <a:lnTo>
                    <a:pt x="2073640" y="764539"/>
                  </a:lnTo>
                  <a:lnTo>
                    <a:pt x="2066484" y="768349"/>
                  </a:lnTo>
                  <a:lnTo>
                    <a:pt x="2056640" y="773462"/>
                  </a:lnTo>
                  <a:lnTo>
                    <a:pt x="2062268" y="775974"/>
                  </a:lnTo>
                  <a:lnTo>
                    <a:pt x="2066729" y="786129"/>
                  </a:lnTo>
                  <a:lnTo>
                    <a:pt x="2064628" y="791209"/>
                  </a:lnTo>
                  <a:lnTo>
                    <a:pt x="2053763" y="795765"/>
                  </a:lnTo>
                  <a:lnTo>
                    <a:pt x="2054942" y="796289"/>
                  </a:lnTo>
                  <a:lnTo>
                    <a:pt x="2059804" y="793749"/>
                  </a:lnTo>
                  <a:lnTo>
                    <a:pt x="2067851" y="789939"/>
                  </a:lnTo>
                  <a:lnTo>
                    <a:pt x="2075747" y="784859"/>
                  </a:lnTo>
                  <a:lnTo>
                    <a:pt x="2083486" y="781049"/>
                  </a:lnTo>
                  <a:lnTo>
                    <a:pt x="2087275" y="778509"/>
                  </a:lnTo>
                  <a:lnTo>
                    <a:pt x="2086596" y="778509"/>
                  </a:lnTo>
                  <a:lnTo>
                    <a:pt x="2080679" y="777239"/>
                  </a:lnTo>
                  <a:lnTo>
                    <a:pt x="2074945" y="768349"/>
                  </a:lnTo>
                  <a:lnTo>
                    <a:pt x="2076219" y="763266"/>
                  </a:lnTo>
                  <a:lnTo>
                    <a:pt x="2080649" y="759459"/>
                  </a:lnTo>
                  <a:close/>
                </a:path>
                <a:path w="2541904" h="882650">
                  <a:moveTo>
                    <a:pt x="1133416" y="778875"/>
                  </a:moveTo>
                  <a:lnTo>
                    <a:pt x="1174835" y="788669"/>
                  </a:lnTo>
                  <a:lnTo>
                    <a:pt x="1196369" y="792479"/>
                  </a:lnTo>
                  <a:lnTo>
                    <a:pt x="1212316" y="796237"/>
                  </a:lnTo>
                  <a:lnTo>
                    <a:pt x="1208773" y="791209"/>
                  </a:lnTo>
                  <a:lnTo>
                    <a:pt x="1211085" y="779779"/>
                  </a:lnTo>
                  <a:lnTo>
                    <a:pt x="1137486" y="779779"/>
                  </a:lnTo>
                  <a:lnTo>
                    <a:pt x="1133416" y="778875"/>
                  </a:lnTo>
                  <a:close/>
                </a:path>
                <a:path w="2541904" h="882650">
                  <a:moveTo>
                    <a:pt x="2056640" y="773462"/>
                  </a:moveTo>
                  <a:lnTo>
                    <a:pt x="2054131" y="774748"/>
                  </a:lnTo>
                  <a:lnTo>
                    <a:pt x="2046837" y="778696"/>
                  </a:lnTo>
                  <a:lnTo>
                    <a:pt x="2044795" y="783589"/>
                  </a:lnTo>
                  <a:lnTo>
                    <a:pt x="2049228" y="793749"/>
                  </a:lnTo>
                  <a:lnTo>
                    <a:pt x="2053763" y="795765"/>
                  </a:lnTo>
                  <a:lnTo>
                    <a:pt x="2064628" y="791209"/>
                  </a:lnTo>
                  <a:lnTo>
                    <a:pt x="2066729" y="786129"/>
                  </a:lnTo>
                  <a:lnTo>
                    <a:pt x="2062268" y="775974"/>
                  </a:lnTo>
                  <a:lnTo>
                    <a:pt x="2056640" y="773462"/>
                  </a:lnTo>
                  <a:close/>
                </a:path>
                <a:path w="2541904" h="882650">
                  <a:moveTo>
                    <a:pt x="1278174" y="788669"/>
                  </a:moveTo>
                  <a:lnTo>
                    <a:pt x="1276912" y="789519"/>
                  </a:lnTo>
                  <a:lnTo>
                    <a:pt x="1283728" y="791209"/>
                  </a:lnTo>
                  <a:lnTo>
                    <a:pt x="1278174" y="788669"/>
                  </a:lnTo>
                  <a:close/>
                </a:path>
                <a:path w="2541904" h="882650">
                  <a:moveTo>
                    <a:pt x="1131093" y="756955"/>
                  </a:moveTo>
                  <a:lnTo>
                    <a:pt x="1125493" y="760729"/>
                  </a:lnTo>
                  <a:lnTo>
                    <a:pt x="1122760" y="770889"/>
                  </a:lnTo>
                  <a:lnTo>
                    <a:pt x="1126195" y="777239"/>
                  </a:lnTo>
                  <a:lnTo>
                    <a:pt x="1131872" y="778509"/>
                  </a:lnTo>
                  <a:lnTo>
                    <a:pt x="1133416" y="778875"/>
                  </a:lnTo>
                  <a:lnTo>
                    <a:pt x="1137486" y="779779"/>
                  </a:lnTo>
                  <a:lnTo>
                    <a:pt x="1143109" y="775974"/>
                  </a:lnTo>
                  <a:lnTo>
                    <a:pt x="1145766" y="764539"/>
                  </a:lnTo>
                  <a:lnTo>
                    <a:pt x="1142377" y="759531"/>
                  </a:lnTo>
                  <a:lnTo>
                    <a:pt x="1138483" y="758602"/>
                  </a:lnTo>
                  <a:lnTo>
                    <a:pt x="1131093" y="756955"/>
                  </a:lnTo>
                  <a:close/>
                </a:path>
                <a:path w="2541904" h="882650">
                  <a:moveTo>
                    <a:pt x="1142377" y="759531"/>
                  </a:moveTo>
                  <a:lnTo>
                    <a:pt x="1145766" y="764539"/>
                  </a:lnTo>
                  <a:lnTo>
                    <a:pt x="1143109" y="775974"/>
                  </a:lnTo>
                  <a:lnTo>
                    <a:pt x="1137486" y="779779"/>
                  </a:lnTo>
                  <a:lnTo>
                    <a:pt x="1211085" y="779779"/>
                  </a:lnTo>
                  <a:lnTo>
                    <a:pt x="1216541" y="775969"/>
                  </a:lnTo>
                  <a:lnTo>
                    <a:pt x="1216765" y="775969"/>
                  </a:lnTo>
                  <a:lnTo>
                    <a:pt x="1200717" y="772159"/>
                  </a:lnTo>
                  <a:lnTo>
                    <a:pt x="1179351" y="768349"/>
                  </a:lnTo>
                  <a:lnTo>
                    <a:pt x="1142377" y="759531"/>
                  </a:lnTo>
                  <a:close/>
                </a:path>
                <a:path w="2541904" h="882650">
                  <a:moveTo>
                    <a:pt x="1062107" y="740409"/>
                  </a:moveTo>
                  <a:lnTo>
                    <a:pt x="1073520" y="742949"/>
                  </a:lnTo>
                  <a:lnTo>
                    <a:pt x="1077085" y="749299"/>
                  </a:lnTo>
                  <a:lnTo>
                    <a:pt x="1074483" y="760729"/>
                  </a:lnTo>
                  <a:lnTo>
                    <a:pt x="1068803" y="763266"/>
                  </a:lnTo>
                  <a:lnTo>
                    <a:pt x="1080292" y="765809"/>
                  </a:lnTo>
                  <a:lnTo>
                    <a:pt x="1097493" y="770889"/>
                  </a:lnTo>
                  <a:lnTo>
                    <a:pt x="1133416" y="778875"/>
                  </a:lnTo>
                  <a:lnTo>
                    <a:pt x="1131872" y="778509"/>
                  </a:lnTo>
                  <a:lnTo>
                    <a:pt x="1126195" y="777239"/>
                  </a:lnTo>
                  <a:lnTo>
                    <a:pt x="1122760" y="770889"/>
                  </a:lnTo>
                  <a:lnTo>
                    <a:pt x="1125493" y="760729"/>
                  </a:lnTo>
                  <a:lnTo>
                    <a:pt x="1131093" y="756955"/>
                  </a:lnTo>
                  <a:lnTo>
                    <a:pt x="1119538" y="754379"/>
                  </a:lnTo>
                  <a:lnTo>
                    <a:pt x="1102311" y="749299"/>
                  </a:lnTo>
                  <a:lnTo>
                    <a:pt x="1062107" y="740409"/>
                  </a:lnTo>
                  <a:close/>
                </a:path>
                <a:path w="2541904" h="882650">
                  <a:moveTo>
                    <a:pt x="2054131" y="774748"/>
                  </a:moveTo>
                  <a:lnTo>
                    <a:pt x="2051736" y="775974"/>
                  </a:lnTo>
                  <a:lnTo>
                    <a:pt x="2046914" y="778509"/>
                  </a:lnTo>
                  <a:lnTo>
                    <a:pt x="2046837" y="778696"/>
                  </a:lnTo>
                  <a:lnTo>
                    <a:pt x="2054131" y="774748"/>
                  </a:lnTo>
                  <a:close/>
                </a:path>
                <a:path w="2541904" h="882650">
                  <a:moveTo>
                    <a:pt x="2085069" y="756919"/>
                  </a:moveTo>
                  <a:lnTo>
                    <a:pt x="2080649" y="759459"/>
                  </a:lnTo>
                  <a:lnTo>
                    <a:pt x="2076215" y="763269"/>
                  </a:lnTo>
                  <a:lnTo>
                    <a:pt x="2074945" y="768349"/>
                  </a:lnTo>
                  <a:lnTo>
                    <a:pt x="2080679" y="777239"/>
                  </a:lnTo>
                  <a:lnTo>
                    <a:pt x="2086596" y="778509"/>
                  </a:lnTo>
                  <a:lnTo>
                    <a:pt x="2091119" y="775937"/>
                  </a:lnTo>
                  <a:lnTo>
                    <a:pt x="2095497" y="773364"/>
                  </a:lnTo>
                  <a:lnTo>
                    <a:pt x="2096730" y="767079"/>
                  </a:lnTo>
                  <a:lnTo>
                    <a:pt x="2090968" y="758189"/>
                  </a:lnTo>
                  <a:lnTo>
                    <a:pt x="2085069" y="756919"/>
                  </a:lnTo>
                  <a:close/>
                </a:path>
                <a:path w="2541904" h="882650">
                  <a:moveTo>
                    <a:pt x="2091056" y="775974"/>
                  </a:moveTo>
                  <a:lnTo>
                    <a:pt x="2086596" y="778509"/>
                  </a:lnTo>
                  <a:lnTo>
                    <a:pt x="2087275" y="778509"/>
                  </a:lnTo>
                  <a:lnTo>
                    <a:pt x="2091056" y="775974"/>
                  </a:lnTo>
                  <a:close/>
                </a:path>
                <a:path w="2541904" h="882650">
                  <a:moveTo>
                    <a:pt x="1216765" y="775969"/>
                  </a:moveTo>
                  <a:lnTo>
                    <a:pt x="1216541" y="775969"/>
                  </a:lnTo>
                  <a:lnTo>
                    <a:pt x="1218407" y="776359"/>
                  </a:lnTo>
                  <a:lnTo>
                    <a:pt x="1216765" y="775969"/>
                  </a:lnTo>
                  <a:close/>
                </a:path>
                <a:path w="2541904" h="882650">
                  <a:moveTo>
                    <a:pt x="2095497" y="773364"/>
                  </a:moveTo>
                  <a:lnTo>
                    <a:pt x="2091119" y="775937"/>
                  </a:lnTo>
                  <a:lnTo>
                    <a:pt x="2095427" y="773462"/>
                  </a:lnTo>
                  <a:close/>
                </a:path>
                <a:path w="2541904" h="882650">
                  <a:moveTo>
                    <a:pt x="2056566" y="773429"/>
                  </a:moveTo>
                  <a:lnTo>
                    <a:pt x="2054131" y="774748"/>
                  </a:lnTo>
                  <a:lnTo>
                    <a:pt x="2056640" y="773462"/>
                  </a:lnTo>
                  <a:close/>
                </a:path>
                <a:path w="2541904" h="882650">
                  <a:moveTo>
                    <a:pt x="2102788" y="756919"/>
                  </a:moveTo>
                  <a:lnTo>
                    <a:pt x="2085069" y="756919"/>
                  </a:lnTo>
                  <a:lnTo>
                    <a:pt x="2090968" y="758189"/>
                  </a:lnTo>
                  <a:lnTo>
                    <a:pt x="2096730" y="767079"/>
                  </a:lnTo>
                  <a:lnTo>
                    <a:pt x="2095497" y="773364"/>
                  </a:lnTo>
                  <a:lnTo>
                    <a:pt x="2097546" y="772159"/>
                  </a:lnTo>
                  <a:lnTo>
                    <a:pt x="2103927" y="767079"/>
                  </a:lnTo>
                  <a:lnTo>
                    <a:pt x="2110165" y="763266"/>
                  </a:lnTo>
                  <a:lnTo>
                    <a:pt x="2113180" y="760729"/>
                  </a:lnTo>
                  <a:lnTo>
                    <a:pt x="2106168" y="760729"/>
                  </a:lnTo>
                  <a:lnTo>
                    <a:pt x="2102788" y="756919"/>
                  </a:lnTo>
                  <a:close/>
                </a:path>
                <a:path w="2541904" h="882650">
                  <a:moveTo>
                    <a:pt x="1021096" y="730249"/>
                  </a:moveTo>
                  <a:lnTo>
                    <a:pt x="1026734" y="731519"/>
                  </a:lnTo>
                  <a:lnTo>
                    <a:pt x="1029935" y="737869"/>
                  </a:lnTo>
                  <a:lnTo>
                    <a:pt x="1026587" y="749299"/>
                  </a:lnTo>
                  <a:lnTo>
                    <a:pt x="1020782" y="751792"/>
                  </a:lnTo>
                  <a:lnTo>
                    <a:pt x="1026966" y="753109"/>
                  </a:lnTo>
                  <a:lnTo>
                    <a:pt x="1038965" y="756919"/>
                  </a:lnTo>
                  <a:lnTo>
                    <a:pt x="1068803" y="763266"/>
                  </a:lnTo>
                  <a:lnTo>
                    <a:pt x="1057353" y="760729"/>
                  </a:lnTo>
                  <a:lnTo>
                    <a:pt x="1053788" y="755649"/>
                  </a:lnTo>
                  <a:lnTo>
                    <a:pt x="1056413" y="744219"/>
                  </a:lnTo>
                  <a:lnTo>
                    <a:pt x="1062046" y="740450"/>
                  </a:lnTo>
                  <a:lnTo>
                    <a:pt x="1044364" y="736599"/>
                  </a:lnTo>
                  <a:lnTo>
                    <a:pt x="1032692" y="732789"/>
                  </a:lnTo>
                  <a:lnTo>
                    <a:pt x="1021096" y="730249"/>
                  </a:lnTo>
                  <a:close/>
                </a:path>
                <a:path w="2541904" h="882650">
                  <a:moveTo>
                    <a:pt x="1062046" y="740450"/>
                  </a:moveTo>
                  <a:lnTo>
                    <a:pt x="1056413" y="744219"/>
                  </a:lnTo>
                  <a:lnTo>
                    <a:pt x="1053788" y="755649"/>
                  </a:lnTo>
                  <a:lnTo>
                    <a:pt x="1057353" y="760729"/>
                  </a:lnTo>
                  <a:lnTo>
                    <a:pt x="1068803" y="763266"/>
                  </a:lnTo>
                  <a:lnTo>
                    <a:pt x="1074483" y="760729"/>
                  </a:lnTo>
                  <a:lnTo>
                    <a:pt x="1077085" y="749299"/>
                  </a:lnTo>
                  <a:lnTo>
                    <a:pt x="1073505" y="742946"/>
                  </a:lnTo>
                  <a:lnTo>
                    <a:pt x="1062046" y="740450"/>
                  </a:lnTo>
                  <a:close/>
                </a:path>
                <a:path w="2541904" h="882650">
                  <a:moveTo>
                    <a:pt x="2113871" y="740409"/>
                  </a:moveTo>
                  <a:lnTo>
                    <a:pt x="2107911" y="740409"/>
                  </a:lnTo>
                  <a:lnTo>
                    <a:pt x="2103922" y="742949"/>
                  </a:lnTo>
                  <a:lnTo>
                    <a:pt x="2099915" y="746759"/>
                  </a:lnTo>
                  <a:lnTo>
                    <a:pt x="2099409" y="753109"/>
                  </a:lnTo>
                  <a:lnTo>
                    <a:pt x="2106168" y="760729"/>
                  </a:lnTo>
                  <a:lnTo>
                    <a:pt x="2112154" y="760729"/>
                  </a:lnTo>
                  <a:lnTo>
                    <a:pt x="2116199" y="758189"/>
                  </a:lnTo>
                  <a:lnTo>
                    <a:pt x="2120190" y="754325"/>
                  </a:lnTo>
                  <a:lnTo>
                    <a:pt x="2120661" y="748029"/>
                  </a:lnTo>
                  <a:lnTo>
                    <a:pt x="2113871" y="740409"/>
                  </a:lnTo>
                  <a:close/>
                </a:path>
                <a:path w="2541904" h="882650">
                  <a:moveTo>
                    <a:pt x="2116199" y="758189"/>
                  </a:moveTo>
                  <a:lnTo>
                    <a:pt x="2112154" y="760729"/>
                  </a:lnTo>
                  <a:lnTo>
                    <a:pt x="2113180" y="760729"/>
                  </a:lnTo>
                  <a:lnTo>
                    <a:pt x="2116199" y="758189"/>
                  </a:lnTo>
                  <a:close/>
                </a:path>
                <a:path w="2541904" h="882650">
                  <a:moveTo>
                    <a:pt x="1138483" y="758602"/>
                  </a:moveTo>
                  <a:lnTo>
                    <a:pt x="1142377" y="759531"/>
                  </a:lnTo>
                  <a:lnTo>
                    <a:pt x="1138483" y="758602"/>
                  </a:lnTo>
                  <a:close/>
                </a:path>
                <a:path w="2541904" h="882650">
                  <a:moveTo>
                    <a:pt x="2103926" y="742946"/>
                  </a:moveTo>
                  <a:lnTo>
                    <a:pt x="2098328" y="748029"/>
                  </a:lnTo>
                  <a:lnTo>
                    <a:pt x="2092554" y="751839"/>
                  </a:lnTo>
                  <a:lnTo>
                    <a:pt x="2084591" y="756955"/>
                  </a:lnTo>
                  <a:lnTo>
                    <a:pt x="2080649" y="759459"/>
                  </a:lnTo>
                  <a:lnTo>
                    <a:pt x="2085069" y="756919"/>
                  </a:lnTo>
                  <a:lnTo>
                    <a:pt x="2102788" y="756919"/>
                  </a:lnTo>
                  <a:lnTo>
                    <a:pt x="2099409" y="753109"/>
                  </a:lnTo>
                  <a:lnTo>
                    <a:pt x="2099915" y="746759"/>
                  </a:lnTo>
                  <a:lnTo>
                    <a:pt x="2103926" y="742946"/>
                  </a:lnTo>
                  <a:close/>
                </a:path>
                <a:path w="2541904" h="882650">
                  <a:moveTo>
                    <a:pt x="1131145" y="756919"/>
                  </a:moveTo>
                  <a:lnTo>
                    <a:pt x="1138483" y="758602"/>
                  </a:lnTo>
                  <a:lnTo>
                    <a:pt x="1136752" y="758189"/>
                  </a:lnTo>
                  <a:lnTo>
                    <a:pt x="1131145" y="756919"/>
                  </a:lnTo>
                  <a:close/>
                </a:path>
                <a:path w="2541904" h="882650">
                  <a:moveTo>
                    <a:pt x="2120190" y="754325"/>
                  </a:moveTo>
                  <a:lnTo>
                    <a:pt x="2116199" y="758189"/>
                  </a:lnTo>
                  <a:lnTo>
                    <a:pt x="2120186" y="754379"/>
                  </a:lnTo>
                  <a:close/>
                </a:path>
                <a:path w="2541904" h="882650">
                  <a:moveTo>
                    <a:pt x="2135828" y="740409"/>
                  </a:moveTo>
                  <a:lnTo>
                    <a:pt x="2113871" y="740409"/>
                  </a:lnTo>
                  <a:lnTo>
                    <a:pt x="2120661" y="748029"/>
                  </a:lnTo>
                  <a:lnTo>
                    <a:pt x="2120190" y="754325"/>
                  </a:lnTo>
                  <a:lnTo>
                    <a:pt x="2125379" y="749299"/>
                  </a:lnTo>
                  <a:lnTo>
                    <a:pt x="2134462" y="741679"/>
                  </a:lnTo>
                  <a:lnTo>
                    <a:pt x="2135828" y="740409"/>
                  </a:lnTo>
                  <a:close/>
                </a:path>
                <a:path w="2541904" h="882650">
                  <a:moveTo>
                    <a:pt x="1015048" y="750569"/>
                  </a:moveTo>
                  <a:lnTo>
                    <a:pt x="1020671" y="751839"/>
                  </a:lnTo>
                  <a:lnTo>
                    <a:pt x="1015048" y="750569"/>
                  </a:lnTo>
                  <a:close/>
                </a:path>
                <a:path w="2541904" h="882650">
                  <a:moveTo>
                    <a:pt x="1014971" y="728032"/>
                  </a:moveTo>
                  <a:lnTo>
                    <a:pt x="1009561" y="731519"/>
                  </a:lnTo>
                  <a:lnTo>
                    <a:pt x="1006229" y="742949"/>
                  </a:lnTo>
                  <a:lnTo>
                    <a:pt x="1009053" y="748548"/>
                  </a:lnTo>
                  <a:lnTo>
                    <a:pt x="1015048" y="750569"/>
                  </a:lnTo>
                  <a:lnTo>
                    <a:pt x="1020782" y="751792"/>
                  </a:lnTo>
                  <a:lnTo>
                    <a:pt x="1026587" y="749299"/>
                  </a:lnTo>
                  <a:lnTo>
                    <a:pt x="1029935" y="737869"/>
                  </a:lnTo>
                  <a:lnTo>
                    <a:pt x="1026734" y="731519"/>
                  </a:lnTo>
                  <a:lnTo>
                    <a:pt x="1021096" y="730249"/>
                  </a:lnTo>
                  <a:lnTo>
                    <a:pt x="1014971" y="728032"/>
                  </a:lnTo>
                  <a:close/>
                </a:path>
                <a:path w="2541904" h="882650">
                  <a:moveTo>
                    <a:pt x="1009053" y="748548"/>
                  </a:moveTo>
                  <a:lnTo>
                    <a:pt x="1009432" y="749299"/>
                  </a:lnTo>
                  <a:lnTo>
                    <a:pt x="1015048" y="750569"/>
                  </a:lnTo>
                  <a:lnTo>
                    <a:pt x="1009053" y="748548"/>
                  </a:lnTo>
                  <a:close/>
                </a:path>
                <a:path w="2541904" h="882650">
                  <a:moveTo>
                    <a:pt x="985263" y="740409"/>
                  </a:moveTo>
                  <a:lnTo>
                    <a:pt x="992605" y="742949"/>
                  </a:lnTo>
                  <a:lnTo>
                    <a:pt x="1009053" y="748548"/>
                  </a:lnTo>
                  <a:lnTo>
                    <a:pt x="1006230" y="742946"/>
                  </a:lnTo>
                  <a:lnTo>
                    <a:pt x="1006600" y="741679"/>
                  </a:lnTo>
                  <a:lnTo>
                    <a:pt x="990686" y="741679"/>
                  </a:lnTo>
                  <a:lnTo>
                    <a:pt x="985263" y="740409"/>
                  </a:lnTo>
                  <a:close/>
                </a:path>
                <a:path w="2541904" h="882650">
                  <a:moveTo>
                    <a:pt x="2136117" y="715409"/>
                  </a:moveTo>
                  <a:lnTo>
                    <a:pt x="2122068" y="727709"/>
                  </a:lnTo>
                  <a:lnTo>
                    <a:pt x="2103926" y="742946"/>
                  </a:lnTo>
                  <a:lnTo>
                    <a:pt x="2107911" y="740409"/>
                  </a:lnTo>
                  <a:lnTo>
                    <a:pt x="2135828" y="740409"/>
                  </a:lnTo>
                  <a:lnTo>
                    <a:pt x="2148127" y="728979"/>
                  </a:lnTo>
                  <a:lnTo>
                    <a:pt x="2142690" y="728979"/>
                  </a:lnTo>
                  <a:lnTo>
                    <a:pt x="2135804" y="721359"/>
                  </a:lnTo>
                  <a:lnTo>
                    <a:pt x="2136117" y="715409"/>
                  </a:lnTo>
                  <a:close/>
                </a:path>
                <a:path w="2541904" h="882650">
                  <a:moveTo>
                    <a:pt x="987847" y="718819"/>
                  </a:moveTo>
                  <a:lnTo>
                    <a:pt x="981661" y="721359"/>
                  </a:lnTo>
                  <a:lnTo>
                    <a:pt x="977245" y="731519"/>
                  </a:lnTo>
                  <a:lnTo>
                    <a:pt x="979846" y="737869"/>
                  </a:lnTo>
                  <a:lnTo>
                    <a:pt x="985263" y="740409"/>
                  </a:lnTo>
                  <a:lnTo>
                    <a:pt x="990686" y="741679"/>
                  </a:lnTo>
                  <a:lnTo>
                    <a:pt x="996875" y="739139"/>
                  </a:lnTo>
                  <a:lnTo>
                    <a:pt x="1001303" y="728979"/>
                  </a:lnTo>
                  <a:lnTo>
                    <a:pt x="998703" y="722629"/>
                  </a:lnTo>
                  <a:lnTo>
                    <a:pt x="991098" y="719580"/>
                  </a:lnTo>
                  <a:lnTo>
                    <a:pt x="987847" y="718819"/>
                  </a:lnTo>
                  <a:close/>
                </a:path>
                <a:path w="2541904" h="882650">
                  <a:moveTo>
                    <a:pt x="991098" y="719580"/>
                  </a:moveTo>
                  <a:lnTo>
                    <a:pt x="998703" y="722629"/>
                  </a:lnTo>
                  <a:lnTo>
                    <a:pt x="1001303" y="728979"/>
                  </a:lnTo>
                  <a:lnTo>
                    <a:pt x="996875" y="739139"/>
                  </a:lnTo>
                  <a:lnTo>
                    <a:pt x="990686" y="741679"/>
                  </a:lnTo>
                  <a:lnTo>
                    <a:pt x="1006600" y="741679"/>
                  </a:lnTo>
                  <a:lnTo>
                    <a:pt x="1009561" y="731519"/>
                  </a:lnTo>
                  <a:lnTo>
                    <a:pt x="1014971" y="728032"/>
                  </a:lnTo>
                  <a:lnTo>
                    <a:pt x="993272" y="720089"/>
                  </a:lnTo>
                  <a:lnTo>
                    <a:pt x="991098" y="719580"/>
                  </a:lnTo>
                  <a:close/>
                </a:path>
                <a:path w="2541904" h="882650">
                  <a:moveTo>
                    <a:pt x="966976" y="707389"/>
                  </a:moveTo>
                  <a:lnTo>
                    <a:pt x="966185" y="707702"/>
                  </a:lnTo>
                  <a:lnTo>
                    <a:pt x="977211" y="713739"/>
                  </a:lnTo>
                  <a:lnTo>
                    <a:pt x="979034" y="720089"/>
                  </a:lnTo>
                  <a:lnTo>
                    <a:pt x="973330" y="730249"/>
                  </a:lnTo>
                  <a:lnTo>
                    <a:pt x="967322" y="731433"/>
                  </a:lnTo>
                  <a:lnTo>
                    <a:pt x="967517" y="731519"/>
                  </a:lnTo>
                  <a:lnTo>
                    <a:pt x="973352" y="735329"/>
                  </a:lnTo>
                  <a:lnTo>
                    <a:pt x="985263" y="740409"/>
                  </a:lnTo>
                  <a:lnTo>
                    <a:pt x="979846" y="737869"/>
                  </a:lnTo>
                  <a:lnTo>
                    <a:pt x="977245" y="731519"/>
                  </a:lnTo>
                  <a:lnTo>
                    <a:pt x="981661" y="721359"/>
                  </a:lnTo>
                  <a:lnTo>
                    <a:pt x="987847" y="718819"/>
                  </a:lnTo>
                  <a:lnTo>
                    <a:pt x="989199" y="718819"/>
                  </a:lnTo>
                  <a:lnTo>
                    <a:pt x="986031" y="717549"/>
                  </a:lnTo>
                  <a:lnTo>
                    <a:pt x="966976" y="707389"/>
                  </a:lnTo>
                  <a:close/>
                </a:path>
                <a:path w="2541904" h="882650">
                  <a:moveTo>
                    <a:pt x="963147" y="729584"/>
                  </a:moveTo>
                  <a:lnTo>
                    <a:pt x="966885" y="731519"/>
                  </a:lnTo>
                  <a:lnTo>
                    <a:pt x="967322" y="731433"/>
                  </a:lnTo>
                  <a:lnTo>
                    <a:pt x="963147" y="729584"/>
                  </a:lnTo>
                  <a:close/>
                </a:path>
                <a:path w="2541904" h="882650">
                  <a:moveTo>
                    <a:pt x="966185" y="707702"/>
                  </a:moveTo>
                  <a:lnTo>
                    <a:pt x="960537" y="709929"/>
                  </a:lnTo>
                  <a:lnTo>
                    <a:pt x="954867" y="720089"/>
                  </a:lnTo>
                  <a:lnTo>
                    <a:pt x="956627" y="726207"/>
                  </a:lnTo>
                  <a:lnTo>
                    <a:pt x="963147" y="729584"/>
                  </a:lnTo>
                  <a:lnTo>
                    <a:pt x="967322" y="731433"/>
                  </a:lnTo>
                  <a:lnTo>
                    <a:pt x="973330" y="730249"/>
                  </a:lnTo>
                  <a:lnTo>
                    <a:pt x="979034" y="720089"/>
                  </a:lnTo>
                  <a:lnTo>
                    <a:pt x="977211" y="713739"/>
                  </a:lnTo>
                  <a:lnTo>
                    <a:pt x="966185" y="707702"/>
                  </a:lnTo>
                  <a:close/>
                </a:path>
                <a:path w="2541904" h="882650">
                  <a:moveTo>
                    <a:pt x="1015471" y="727709"/>
                  </a:moveTo>
                  <a:lnTo>
                    <a:pt x="1014971" y="728032"/>
                  </a:lnTo>
                  <a:lnTo>
                    <a:pt x="1021096" y="730249"/>
                  </a:lnTo>
                  <a:lnTo>
                    <a:pt x="1015471" y="727709"/>
                  </a:lnTo>
                  <a:close/>
                </a:path>
                <a:path w="2541904" h="882650">
                  <a:moveTo>
                    <a:pt x="956627" y="726207"/>
                  </a:moveTo>
                  <a:lnTo>
                    <a:pt x="956694" y="726439"/>
                  </a:lnTo>
                  <a:lnTo>
                    <a:pt x="961783" y="728979"/>
                  </a:lnTo>
                  <a:lnTo>
                    <a:pt x="963147" y="729584"/>
                  </a:lnTo>
                  <a:lnTo>
                    <a:pt x="956627" y="726207"/>
                  </a:lnTo>
                  <a:close/>
                </a:path>
                <a:path w="2541904" h="882650">
                  <a:moveTo>
                    <a:pt x="2149712" y="708659"/>
                  </a:moveTo>
                  <a:lnTo>
                    <a:pt x="2143827" y="708659"/>
                  </a:lnTo>
                  <a:lnTo>
                    <a:pt x="2136117" y="715409"/>
                  </a:lnTo>
                  <a:lnTo>
                    <a:pt x="2135804" y="721359"/>
                  </a:lnTo>
                  <a:lnTo>
                    <a:pt x="2142690" y="728979"/>
                  </a:lnTo>
                  <a:lnTo>
                    <a:pt x="2148127" y="728979"/>
                  </a:lnTo>
                  <a:lnTo>
                    <a:pt x="2156326" y="721359"/>
                  </a:lnTo>
                  <a:lnTo>
                    <a:pt x="2156626" y="716279"/>
                  </a:lnTo>
                  <a:lnTo>
                    <a:pt x="2149712" y="708659"/>
                  </a:lnTo>
                  <a:close/>
                </a:path>
                <a:path w="2541904" h="882650">
                  <a:moveTo>
                    <a:pt x="2171334" y="708659"/>
                  </a:moveTo>
                  <a:lnTo>
                    <a:pt x="2149712" y="708659"/>
                  </a:lnTo>
                  <a:lnTo>
                    <a:pt x="2156626" y="716279"/>
                  </a:lnTo>
                  <a:lnTo>
                    <a:pt x="2156326" y="721359"/>
                  </a:lnTo>
                  <a:lnTo>
                    <a:pt x="2148127" y="728979"/>
                  </a:lnTo>
                  <a:lnTo>
                    <a:pt x="2148602" y="728979"/>
                  </a:lnTo>
                  <a:lnTo>
                    <a:pt x="2152495" y="725169"/>
                  </a:lnTo>
                  <a:lnTo>
                    <a:pt x="2171334" y="708659"/>
                  </a:lnTo>
                  <a:close/>
                </a:path>
                <a:path w="2541904" h="882650">
                  <a:moveTo>
                    <a:pt x="936261" y="712213"/>
                  </a:moveTo>
                  <a:lnTo>
                    <a:pt x="936304" y="712469"/>
                  </a:lnTo>
                  <a:lnTo>
                    <a:pt x="941042" y="716279"/>
                  </a:lnTo>
                  <a:lnTo>
                    <a:pt x="947705" y="720089"/>
                  </a:lnTo>
                  <a:lnTo>
                    <a:pt x="954624" y="725169"/>
                  </a:lnTo>
                  <a:lnTo>
                    <a:pt x="956627" y="726207"/>
                  </a:lnTo>
                  <a:lnTo>
                    <a:pt x="954867" y="720089"/>
                  </a:lnTo>
                  <a:lnTo>
                    <a:pt x="955576" y="718819"/>
                  </a:lnTo>
                  <a:lnTo>
                    <a:pt x="945780" y="718819"/>
                  </a:lnTo>
                  <a:lnTo>
                    <a:pt x="936261" y="712213"/>
                  </a:lnTo>
                  <a:close/>
                </a:path>
                <a:path w="2541904" h="882650">
                  <a:moveTo>
                    <a:pt x="989199" y="718819"/>
                  </a:moveTo>
                  <a:lnTo>
                    <a:pt x="987847" y="718819"/>
                  </a:lnTo>
                  <a:lnTo>
                    <a:pt x="991098" y="719580"/>
                  </a:lnTo>
                  <a:lnTo>
                    <a:pt x="989199" y="718819"/>
                  </a:lnTo>
                  <a:close/>
                </a:path>
                <a:path w="2541904" h="882650">
                  <a:moveTo>
                    <a:pt x="948461" y="694717"/>
                  </a:moveTo>
                  <a:lnTo>
                    <a:pt x="942008" y="695959"/>
                  </a:lnTo>
                  <a:lnTo>
                    <a:pt x="935216" y="706119"/>
                  </a:lnTo>
                  <a:lnTo>
                    <a:pt x="936261" y="712213"/>
                  </a:lnTo>
                  <a:lnTo>
                    <a:pt x="945780" y="718819"/>
                  </a:lnTo>
                  <a:lnTo>
                    <a:pt x="952378" y="717549"/>
                  </a:lnTo>
                  <a:lnTo>
                    <a:pt x="959177" y="708659"/>
                  </a:lnTo>
                  <a:lnTo>
                    <a:pt x="958091" y="702309"/>
                  </a:lnTo>
                  <a:lnTo>
                    <a:pt x="948461" y="694717"/>
                  </a:lnTo>
                  <a:close/>
                </a:path>
                <a:path w="2541904" h="882650">
                  <a:moveTo>
                    <a:pt x="948606" y="694689"/>
                  </a:moveTo>
                  <a:lnTo>
                    <a:pt x="948461" y="694717"/>
                  </a:lnTo>
                  <a:lnTo>
                    <a:pt x="958091" y="702309"/>
                  </a:lnTo>
                  <a:lnTo>
                    <a:pt x="959177" y="708659"/>
                  </a:lnTo>
                  <a:lnTo>
                    <a:pt x="952378" y="717549"/>
                  </a:lnTo>
                  <a:lnTo>
                    <a:pt x="945780" y="718819"/>
                  </a:lnTo>
                  <a:lnTo>
                    <a:pt x="955576" y="718819"/>
                  </a:lnTo>
                  <a:lnTo>
                    <a:pt x="960537" y="709929"/>
                  </a:lnTo>
                  <a:lnTo>
                    <a:pt x="966185" y="707702"/>
                  </a:lnTo>
                  <a:lnTo>
                    <a:pt x="965615" y="707389"/>
                  </a:lnTo>
                  <a:lnTo>
                    <a:pt x="959365" y="702309"/>
                  </a:lnTo>
                  <a:lnTo>
                    <a:pt x="948606" y="694689"/>
                  </a:lnTo>
                  <a:close/>
                </a:path>
                <a:path w="2541904" h="882650">
                  <a:moveTo>
                    <a:pt x="2179668" y="674367"/>
                  </a:moveTo>
                  <a:lnTo>
                    <a:pt x="2169945" y="684529"/>
                  </a:lnTo>
                  <a:lnTo>
                    <a:pt x="2158593" y="694717"/>
                  </a:lnTo>
                  <a:lnTo>
                    <a:pt x="2150049" y="702309"/>
                  </a:lnTo>
                  <a:lnTo>
                    <a:pt x="2136138" y="715009"/>
                  </a:lnTo>
                  <a:lnTo>
                    <a:pt x="2136117" y="715409"/>
                  </a:lnTo>
                  <a:lnTo>
                    <a:pt x="2143827" y="708659"/>
                  </a:lnTo>
                  <a:lnTo>
                    <a:pt x="2171334" y="708659"/>
                  </a:lnTo>
                  <a:lnTo>
                    <a:pt x="2172780" y="707389"/>
                  </a:lnTo>
                  <a:lnTo>
                    <a:pt x="2182800" y="697229"/>
                  </a:lnTo>
                  <a:lnTo>
                    <a:pt x="2188442" y="692149"/>
                  </a:lnTo>
                  <a:lnTo>
                    <a:pt x="2183166" y="692149"/>
                  </a:lnTo>
                  <a:lnTo>
                    <a:pt x="2175981" y="684529"/>
                  </a:lnTo>
                  <a:lnTo>
                    <a:pt x="2176020" y="678179"/>
                  </a:lnTo>
                  <a:lnTo>
                    <a:pt x="2179668" y="674367"/>
                  </a:lnTo>
                  <a:close/>
                </a:path>
                <a:path w="2541904" h="882650">
                  <a:moveTo>
                    <a:pt x="938335" y="688408"/>
                  </a:moveTo>
                  <a:lnTo>
                    <a:pt x="939737" y="694689"/>
                  </a:lnTo>
                  <a:lnTo>
                    <a:pt x="933425" y="704849"/>
                  </a:lnTo>
                  <a:lnTo>
                    <a:pt x="926894" y="706119"/>
                  </a:lnTo>
                  <a:lnTo>
                    <a:pt x="928451" y="707389"/>
                  </a:lnTo>
                  <a:lnTo>
                    <a:pt x="934800" y="711199"/>
                  </a:lnTo>
                  <a:lnTo>
                    <a:pt x="936261" y="712213"/>
                  </a:lnTo>
                  <a:lnTo>
                    <a:pt x="935216" y="706119"/>
                  </a:lnTo>
                  <a:lnTo>
                    <a:pt x="942008" y="695959"/>
                  </a:lnTo>
                  <a:lnTo>
                    <a:pt x="948461" y="694717"/>
                  </a:lnTo>
                  <a:lnTo>
                    <a:pt x="946815" y="693419"/>
                  </a:lnTo>
                  <a:lnTo>
                    <a:pt x="940174" y="689609"/>
                  </a:lnTo>
                  <a:lnTo>
                    <a:pt x="938335" y="688408"/>
                  </a:lnTo>
                  <a:close/>
                </a:path>
                <a:path w="2541904" h="882650">
                  <a:moveTo>
                    <a:pt x="921990" y="702309"/>
                  </a:moveTo>
                  <a:lnTo>
                    <a:pt x="926836" y="706119"/>
                  </a:lnTo>
                  <a:lnTo>
                    <a:pt x="921990" y="702309"/>
                  </a:lnTo>
                  <a:close/>
                </a:path>
                <a:path w="2541904" h="882650">
                  <a:moveTo>
                    <a:pt x="928514" y="681989"/>
                  </a:moveTo>
                  <a:lnTo>
                    <a:pt x="921981" y="683259"/>
                  </a:lnTo>
                  <a:lnTo>
                    <a:pt x="915671" y="693419"/>
                  </a:lnTo>
                  <a:lnTo>
                    <a:pt x="916999" y="699370"/>
                  </a:lnTo>
                  <a:lnTo>
                    <a:pt x="921990" y="702309"/>
                  </a:lnTo>
                  <a:lnTo>
                    <a:pt x="926894" y="706119"/>
                  </a:lnTo>
                  <a:lnTo>
                    <a:pt x="933425" y="704849"/>
                  </a:lnTo>
                  <a:lnTo>
                    <a:pt x="939737" y="694689"/>
                  </a:lnTo>
                  <a:lnTo>
                    <a:pt x="938335" y="688408"/>
                  </a:lnTo>
                  <a:lnTo>
                    <a:pt x="928514" y="681989"/>
                  </a:lnTo>
                  <a:close/>
                </a:path>
                <a:path w="2541904" h="882650">
                  <a:moveTo>
                    <a:pt x="916999" y="699370"/>
                  </a:moveTo>
                  <a:lnTo>
                    <a:pt x="917088" y="699769"/>
                  </a:lnTo>
                  <a:lnTo>
                    <a:pt x="921990" y="702309"/>
                  </a:lnTo>
                  <a:lnTo>
                    <a:pt x="916999" y="699370"/>
                  </a:lnTo>
                  <a:close/>
                </a:path>
                <a:path w="2541904" h="882650">
                  <a:moveTo>
                    <a:pt x="886631" y="683259"/>
                  </a:moveTo>
                  <a:lnTo>
                    <a:pt x="895588" y="688339"/>
                  </a:lnTo>
                  <a:lnTo>
                    <a:pt x="904531" y="692149"/>
                  </a:lnTo>
                  <a:lnTo>
                    <a:pt x="913364" y="697229"/>
                  </a:lnTo>
                  <a:lnTo>
                    <a:pt x="916999" y="699370"/>
                  </a:lnTo>
                  <a:lnTo>
                    <a:pt x="915671" y="693419"/>
                  </a:lnTo>
                  <a:lnTo>
                    <a:pt x="920404" y="685799"/>
                  </a:lnTo>
                  <a:lnTo>
                    <a:pt x="891792" y="685799"/>
                  </a:lnTo>
                  <a:lnTo>
                    <a:pt x="886631" y="683259"/>
                  </a:lnTo>
                  <a:close/>
                </a:path>
                <a:path w="2541904" h="882650">
                  <a:moveTo>
                    <a:pt x="2189198" y="671829"/>
                  </a:moveTo>
                  <a:lnTo>
                    <a:pt x="2183328" y="671829"/>
                  </a:lnTo>
                  <a:lnTo>
                    <a:pt x="2179665" y="674369"/>
                  </a:lnTo>
                  <a:lnTo>
                    <a:pt x="2176020" y="678179"/>
                  </a:lnTo>
                  <a:lnTo>
                    <a:pt x="2175981" y="684529"/>
                  </a:lnTo>
                  <a:lnTo>
                    <a:pt x="2183166" y="692149"/>
                  </a:lnTo>
                  <a:lnTo>
                    <a:pt x="2188442" y="692149"/>
                  </a:lnTo>
                  <a:lnTo>
                    <a:pt x="2192672" y="688339"/>
                  </a:lnTo>
                  <a:lnTo>
                    <a:pt x="2196325" y="684529"/>
                  </a:lnTo>
                  <a:lnTo>
                    <a:pt x="2196376" y="678179"/>
                  </a:lnTo>
                  <a:lnTo>
                    <a:pt x="2189198" y="671829"/>
                  </a:lnTo>
                  <a:close/>
                </a:path>
                <a:path w="2541904" h="882650">
                  <a:moveTo>
                    <a:pt x="2192672" y="688339"/>
                  </a:moveTo>
                  <a:lnTo>
                    <a:pt x="2188442" y="692149"/>
                  </a:lnTo>
                  <a:lnTo>
                    <a:pt x="2189026" y="692149"/>
                  </a:lnTo>
                  <a:lnTo>
                    <a:pt x="2192672" y="688339"/>
                  </a:lnTo>
                  <a:close/>
                </a:path>
                <a:path w="2541904" h="882650">
                  <a:moveTo>
                    <a:pt x="928905" y="681989"/>
                  </a:moveTo>
                  <a:lnTo>
                    <a:pt x="928514" y="681989"/>
                  </a:lnTo>
                  <a:lnTo>
                    <a:pt x="938335" y="688408"/>
                  </a:lnTo>
                  <a:lnTo>
                    <a:pt x="933418" y="684529"/>
                  </a:lnTo>
                  <a:lnTo>
                    <a:pt x="928905" y="681989"/>
                  </a:lnTo>
                  <a:close/>
                </a:path>
                <a:path w="2541904" h="882650">
                  <a:moveTo>
                    <a:pt x="2209211" y="671829"/>
                  </a:moveTo>
                  <a:lnTo>
                    <a:pt x="2189198" y="671829"/>
                  </a:lnTo>
                  <a:lnTo>
                    <a:pt x="2196376" y="678179"/>
                  </a:lnTo>
                  <a:lnTo>
                    <a:pt x="2196325" y="684529"/>
                  </a:lnTo>
                  <a:lnTo>
                    <a:pt x="2192672" y="688339"/>
                  </a:lnTo>
                  <a:lnTo>
                    <a:pt x="2200440" y="680719"/>
                  </a:lnTo>
                  <a:lnTo>
                    <a:pt x="2208123" y="673099"/>
                  </a:lnTo>
                  <a:lnTo>
                    <a:pt x="2209211" y="671829"/>
                  </a:lnTo>
                  <a:close/>
                </a:path>
                <a:path w="2541904" h="882650">
                  <a:moveTo>
                    <a:pt x="891219" y="661692"/>
                  </a:moveTo>
                  <a:lnTo>
                    <a:pt x="884895" y="664209"/>
                  </a:lnTo>
                  <a:lnTo>
                    <a:pt x="879478" y="674369"/>
                  </a:lnTo>
                  <a:lnTo>
                    <a:pt x="881283" y="680132"/>
                  </a:lnTo>
                  <a:lnTo>
                    <a:pt x="886631" y="683259"/>
                  </a:lnTo>
                  <a:lnTo>
                    <a:pt x="891792" y="685799"/>
                  </a:lnTo>
                  <a:lnTo>
                    <a:pt x="898174" y="683259"/>
                  </a:lnTo>
                  <a:lnTo>
                    <a:pt x="903591" y="673099"/>
                  </a:lnTo>
                  <a:lnTo>
                    <a:pt x="901726" y="667149"/>
                  </a:lnTo>
                  <a:lnTo>
                    <a:pt x="892456" y="662289"/>
                  </a:lnTo>
                  <a:lnTo>
                    <a:pt x="891219" y="661692"/>
                  </a:lnTo>
                  <a:close/>
                </a:path>
                <a:path w="2541904" h="882650">
                  <a:moveTo>
                    <a:pt x="901726" y="667149"/>
                  </a:moveTo>
                  <a:lnTo>
                    <a:pt x="903591" y="673099"/>
                  </a:lnTo>
                  <a:lnTo>
                    <a:pt x="898174" y="683259"/>
                  </a:lnTo>
                  <a:lnTo>
                    <a:pt x="891792" y="685799"/>
                  </a:lnTo>
                  <a:lnTo>
                    <a:pt x="920404" y="685799"/>
                  </a:lnTo>
                  <a:lnTo>
                    <a:pt x="921981" y="683259"/>
                  </a:lnTo>
                  <a:lnTo>
                    <a:pt x="928514" y="681989"/>
                  </a:lnTo>
                  <a:lnTo>
                    <a:pt x="928905" y="681989"/>
                  </a:lnTo>
                  <a:lnTo>
                    <a:pt x="924392" y="679449"/>
                  </a:lnTo>
                  <a:lnTo>
                    <a:pt x="915153" y="674367"/>
                  </a:lnTo>
                  <a:lnTo>
                    <a:pt x="905808" y="669289"/>
                  </a:lnTo>
                  <a:lnTo>
                    <a:pt x="901726" y="667149"/>
                  </a:lnTo>
                  <a:close/>
                </a:path>
                <a:path w="2541904" h="882650">
                  <a:moveTo>
                    <a:pt x="881283" y="680132"/>
                  </a:moveTo>
                  <a:lnTo>
                    <a:pt x="881467" y="680719"/>
                  </a:lnTo>
                  <a:lnTo>
                    <a:pt x="886630" y="683259"/>
                  </a:lnTo>
                  <a:lnTo>
                    <a:pt x="881283" y="680132"/>
                  </a:lnTo>
                  <a:close/>
                </a:path>
                <a:path w="2541904" h="882650">
                  <a:moveTo>
                    <a:pt x="847884" y="639645"/>
                  </a:moveTo>
                  <a:lnTo>
                    <a:pt x="848716" y="640079"/>
                  </a:lnTo>
                  <a:lnTo>
                    <a:pt x="850892" y="646429"/>
                  </a:lnTo>
                  <a:lnTo>
                    <a:pt x="845780" y="656589"/>
                  </a:lnTo>
                  <a:lnTo>
                    <a:pt x="839472" y="659125"/>
                  </a:lnTo>
                  <a:lnTo>
                    <a:pt x="873601" y="675639"/>
                  </a:lnTo>
                  <a:lnTo>
                    <a:pt x="881283" y="680132"/>
                  </a:lnTo>
                  <a:lnTo>
                    <a:pt x="879480" y="674367"/>
                  </a:lnTo>
                  <a:lnTo>
                    <a:pt x="884895" y="664209"/>
                  </a:lnTo>
                  <a:lnTo>
                    <a:pt x="891219" y="661692"/>
                  </a:lnTo>
                  <a:lnTo>
                    <a:pt x="883272" y="657859"/>
                  </a:lnTo>
                  <a:lnTo>
                    <a:pt x="870056" y="650239"/>
                  </a:lnTo>
                  <a:lnTo>
                    <a:pt x="847884" y="639645"/>
                  </a:lnTo>
                  <a:close/>
                </a:path>
                <a:path w="2541904" h="882650">
                  <a:moveTo>
                    <a:pt x="2213503" y="640079"/>
                  </a:moveTo>
                  <a:lnTo>
                    <a:pt x="2213335" y="640079"/>
                  </a:lnTo>
                  <a:lnTo>
                    <a:pt x="2202362" y="651509"/>
                  </a:lnTo>
                  <a:lnTo>
                    <a:pt x="2192324" y="661692"/>
                  </a:lnTo>
                  <a:lnTo>
                    <a:pt x="2187305" y="666749"/>
                  </a:lnTo>
                  <a:lnTo>
                    <a:pt x="2179668" y="674367"/>
                  </a:lnTo>
                  <a:lnTo>
                    <a:pt x="2183328" y="671829"/>
                  </a:lnTo>
                  <a:lnTo>
                    <a:pt x="2209211" y="671829"/>
                  </a:lnTo>
                  <a:lnTo>
                    <a:pt x="2215736" y="664209"/>
                  </a:lnTo>
                  <a:lnTo>
                    <a:pt x="2219431" y="660399"/>
                  </a:lnTo>
                  <a:lnTo>
                    <a:pt x="2213886" y="660399"/>
                  </a:lnTo>
                  <a:lnTo>
                    <a:pt x="2206439" y="654049"/>
                  </a:lnTo>
                  <a:lnTo>
                    <a:pt x="2206279" y="647699"/>
                  </a:lnTo>
                  <a:lnTo>
                    <a:pt x="2209807" y="643889"/>
                  </a:lnTo>
                  <a:lnTo>
                    <a:pt x="2213503" y="640079"/>
                  </a:lnTo>
                  <a:close/>
                </a:path>
                <a:path w="2541904" h="882650">
                  <a:moveTo>
                    <a:pt x="892456" y="662289"/>
                  </a:moveTo>
                  <a:lnTo>
                    <a:pt x="901726" y="667149"/>
                  </a:lnTo>
                  <a:lnTo>
                    <a:pt x="901600" y="666749"/>
                  </a:lnTo>
                  <a:lnTo>
                    <a:pt x="892456" y="662289"/>
                  </a:lnTo>
                  <a:close/>
                </a:path>
                <a:path w="2541904" h="882650">
                  <a:moveTo>
                    <a:pt x="891275" y="661669"/>
                  </a:moveTo>
                  <a:lnTo>
                    <a:pt x="892456" y="662289"/>
                  </a:lnTo>
                  <a:lnTo>
                    <a:pt x="891275" y="661669"/>
                  </a:lnTo>
                  <a:close/>
                </a:path>
                <a:path w="2541904" h="882650">
                  <a:moveTo>
                    <a:pt x="2240093" y="609835"/>
                  </a:moveTo>
                  <a:lnTo>
                    <a:pt x="2235192" y="615949"/>
                  </a:lnTo>
                  <a:lnTo>
                    <a:pt x="2226891" y="624839"/>
                  </a:lnTo>
                  <a:lnTo>
                    <a:pt x="2218431" y="634999"/>
                  </a:lnTo>
                  <a:lnTo>
                    <a:pt x="2209807" y="643889"/>
                  </a:lnTo>
                  <a:lnTo>
                    <a:pt x="2206279" y="647699"/>
                  </a:lnTo>
                  <a:lnTo>
                    <a:pt x="2206439" y="654049"/>
                  </a:lnTo>
                  <a:lnTo>
                    <a:pt x="2213886" y="660399"/>
                  </a:lnTo>
                  <a:lnTo>
                    <a:pt x="2219431" y="660399"/>
                  </a:lnTo>
                  <a:lnTo>
                    <a:pt x="2226821" y="652779"/>
                  </a:lnTo>
                  <a:lnTo>
                    <a:pt x="2226663" y="647699"/>
                  </a:lnTo>
                  <a:lnTo>
                    <a:pt x="2219214" y="640079"/>
                  </a:lnTo>
                  <a:lnTo>
                    <a:pt x="2238632" y="640079"/>
                  </a:lnTo>
                  <a:lnTo>
                    <a:pt x="2240799" y="637539"/>
                  </a:lnTo>
                  <a:lnTo>
                    <a:pt x="2249299" y="627379"/>
                  </a:lnTo>
                  <a:lnTo>
                    <a:pt x="2253467" y="622299"/>
                  </a:lnTo>
                  <a:lnTo>
                    <a:pt x="2248521" y="622299"/>
                  </a:lnTo>
                  <a:lnTo>
                    <a:pt x="2240626" y="615949"/>
                  </a:lnTo>
                  <a:lnTo>
                    <a:pt x="2240093" y="609835"/>
                  </a:lnTo>
                  <a:close/>
                </a:path>
                <a:path w="2541904" h="882650">
                  <a:moveTo>
                    <a:pt x="2238632" y="640079"/>
                  </a:moveTo>
                  <a:lnTo>
                    <a:pt x="2219214" y="640079"/>
                  </a:lnTo>
                  <a:lnTo>
                    <a:pt x="2226663" y="647699"/>
                  </a:lnTo>
                  <a:lnTo>
                    <a:pt x="2226821" y="652779"/>
                  </a:lnTo>
                  <a:lnTo>
                    <a:pt x="2219431" y="660399"/>
                  </a:lnTo>
                  <a:lnTo>
                    <a:pt x="2219766" y="660399"/>
                  </a:lnTo>
                  <a:lnTo>
                    <a:pt x="2223293" y="656589"/>
                  </a:lnTo>
                  <a:lnTo>
                    <a:pt x="2232131" y="647699"/>
                  </a:lnTo>
                  <a:lnTo>
                    <a:pt x="2238632" y="640079"/>
                  </a:lnTo>
                  <a:close/>
                </a:path>
                <a:path w="2541904" h="882650">
                  <a:moveTo>
                    <a:pt x="838239" y="634999"/>
                  </a:moveTo>
                  <a:lnTo>
                    <a:pt x="831919" y="637539"/>
                  </a:lnTo>
                  <a:lnTo>
                    <a:pt x="826806" y="647699"/>
                  </a:lnTo>
                  <a:lnTo>
                    <a:pt x="828868" y="653717"/>
                  </a:lnTo>
                  <a:lnTo>
                    <a:pt x="839472" y="659125"/>
                  </a:lnTo>
                  <a:lnTo>
                    <a:pt x="845780" y="656589"/>
                  </a:lnTo>
                  <a:lnTo>
                    <a:pt x="850892" y="646429"/>
                  </a:lnTo>
                  <a:lnTo>
                    <a:pt x="848716" y="640079"/>
                  </a:lnTo>
                  <a:lnTo>
                    <a:pt x="847884" y="639645"/>
                  </a:lnTo>
                  <a:lnTo>
                    <a:pt x="838239" y="634999"/>
                  </a:lnTo>
                  <a:close/>
                </a:path>
                <a:path w="2541904" h="882650">
                  <a:moveTo>
                    <a:pt x="828868" y="653717"/>
                  </a:moveTo>
                  <a:lnTo>
                    <a:pt x="828982" y="654049"/>
                  </a:lnTo>
                  <a:lnTo>
                    <a:pt x="839110" y="658950"/>
                  </a:lnTo>
                  <a:lnTo>
                    <a:pt x="828868" y="653717"/>
                  </a:lnTo>
                  <a:close/>
                </a:path>
                <a:path w="2541904" h="882650">
                  <a:moveTo>
                    <a:pt x="811561" y="621359"/>
                  </a:moveTo>
                  <a:lnTo>
                    <a:pt x="813217" y="627379"/>
                  </a:lnTo>
                  <a:lnTo>
                    <a:pt x="807419" y="637539"/>
                  </a:lnTo>
                  <a:lnTo>
                    <a:pt x="801348" y="639931"/>
                  </a:lnTo>
                  <a:lnTo>
                    <a:pt x="805338" y="642619"/>
                  </a:lnTo>
                  <a:lnTo>
                    <a:pt x="814902" y="646429"/>
                  </a:lnTo>
                  <a:lnTo>
                    <a:pt x="824548" y="651509"/>
                  </a:lnTo>
                  <a:lnTo>
                    <a:pt x="828868" y="653717"/>
                  </a:lnTo>
                  <a:lnTo>
                    <a:pt x="826806" y="647699"/>
                  </a:lnTo>
                  <a:lnTo>
                    <a:pt x="831919" y="637539"/>
                  </a:lnTo>
                  <a:lnTo>
                    <a:pt x="838239" y="634999"/>
                  </a:lnTo>
                  <a:lnTo>
                    <a:pt x="838985" y="634999"/>
                  </a:lnTo>
                  <a:lnTo>
                    <a:pt x="834119" y="632459"/>
                  </a:lnTo>
                  <a:lnTo>
                    <a:pt x="824784" y="628649"/>
                  </a:lnTo>
                  <a:lnTo>
                    <a:pt x="811561" y="621359"/>
                  </a:lnTo>
                  <a:close/>
                </a:path>
                <a:path w="2541904" h="882650">
                  <a:moveTo>
                    <a:pt x="795915" y="636269"/>
                  </a:moveTo>
                  <a:lnTo>
                    <a:pt x="800971" y="640079"/>
                  </a:lnTo>
                  <a:lnTo>
                    <a:pt x="801348" y="639931"/>
                  </a:lnTo>
                  <a:lnTo>
                    <a:pt x="795915" y="636269"/>
                  </a:lnTo>
                  <a:close/>
                </a:path>
                <a:path w="2541904" h="882650">
                  <a:moveTo>
                    <a:pt x="801353" y="615949"/>
                  </a:moveTo>
                  <a:lnTo>
                    <a:pt x="794905" y="617219"/>
                  </a:lnTo>
                  <a:lnTo>
                    <a:pt x="789114" y="627379"/>
                  </a:lnTo>
                  <a:lnTo>
                    <a:pt x="790781" y="633432"/>
                  </a:lnTo>
                  <a:lnTo>
                    <a:pt x="795915" y="636269"/>
                  </a:lnTo>
                  <a:lnTo>
                    <a:pt x="801348" y="639931"/>
                  </a:lnTo>
                  <a:lnTo>
                    <a:pt x="807419" y="637539"/>
                  </a:lnTo>
                  <a:lnTo>
                    <a:pt x="813217" y="627379"/>
                  </a:lnTo>
                  <a:lnTo>
                    <a:pt x="811561" y="621359"/>
                  </a:lnTo>
                  <a:lnTo>
                    <a:pt x="806409" y="618489"/>
                  </a:lnTo>
                  <a:lnTo>
                    <a:pt x="801353" y="615949"/>
                  </a:lnTo>
                  <a:close/>
                </a:path>
                <a:path w="2541904" h="882650">
                  <a:moveTo>
                    <a:pt x="838985" y="634999"/>
                  </a:moveTo>
                  <a:lnTo>
                    <a:pt x="838239" y="634999"/>
                  </a:lnTo>
                  <a:lnTo>
                    <a:pt x="847884" y="639645"/>
                  </a:lnTo>
                  <a:lnTo>
                    <a:pt x="838985" y="634999"/>
                  </a:lnTo>
                  <a:close/>
                </a:path>
                <a:path w="2541904" h="882650">
                  <a:moveTo>
                    <a:pt x="790781" y="633432"/>
                  </a:moveTo>
                  <a:lnTo>
                    <a:pt x="790863" y="633729"/>
                  </a:lnTo>
                  <a:lnTo>
                    <a:pt x="795915" y="636269"/>
                  </a:lnTo>
                  <a:lnTo>
                    <a:pt x="790781" y="633432"/>
                  </a:lnTo>
                  <a:close/>
                </a:path>
                <a:path w="2541904" h="882650">
                  <a:moveTo>
                    <a:pt x="770051" y="592887"/>
                  </a:moveTo>
                  <a:lnTo>
                    <a:pt x="777967" y="599439"/>
                  </a:lnTo>
                  <a:lnTo>
                    <a:pt x="778840" y="605789"/>
                  </a:lnTo>
                  <a:lnTo>
                    <a:pt x="771757" y="614679"/>
                  </a:lnTo>
                  <a:lnTo>
                    <a:pt x="765564" y="615869"/>
                  </a:lnTo>
                  <a:lnTo>
                    <a:pt x="769105" y="618489"/>
                  </a:lnTo>
                  <a:lnTo>
                    <a:pt x="777812" y="624839"/>
                  </a:lnTo>
                  <a:lnTo>
                    <a:pt x="786724" y="631189"/>
                  </a:lnTo>
                  <a:lnTo>
                    <a:pt x="790781" y="633432"/>
                  </a:lnTo>
                  <a:lnTo>
                    <a:pt x="789114" y="627379"/>
                  </a:lnTo>
                  <a:lnTo>
                    <a:pt x="794905" y="617219"/>
                  </a:lnTo>
                  <a:lnTo>
                    <a:pt x="801353" y="615949"/>
                  </a:lnTo>
                  <a:lnTo>
                    <a:pt x="802116" y="615949"/>
                  </a:lnTo>
                  <a:lnTo>
                    <a:pt x="797821" y="613409"/>
                  </a:lnTo>
                  <a:lnTo>
                    <a:pt x="789496" y="607059"/>
                  </a:lnTo>
                  <a:lnTo>
                    <a:pt x="781361" y="601979"/>
                  </a:lnTo>
                  <a:lnTo>
                    <a:pt x="770051" y="592887"/>
                  </a:lnTo>
                  <a:close/>
                </a:path>
                <a:path w="2541904" h="882650">
                  <a:moveTo>
                    <a:pt x="2252435" y="601979"/>
                  </a:moveTo>
                  <a:lnTo>
                    <a:pt x="2246596" y="601979"/>
                  </a:lnTo>
                  <a:lnTo>
                    <a:pt x="2243336" y="605789"/>
                  </a:lnTo>
                  <a:lnTo>
                    <a:pt x="2240093" y="609835"/>
                  </a:lnTo>
                  <a:lnTo>
                    <a:pt x="2240626" y="615949"/>
                  </a:lnTo>
                  <a:lnTo>
                    <a:pt x="2248521" y="622299"/>
                  </a:lnTo>
                  <a:lnTo>
                    <a:pt x="2253467" y="622299"/>
                  </a:lnTo>
                  <a:lnTo>
                    <a:pt x="2257635" y="617219"/>
                  </a:lnTo>
                  <a:lnTo>
                    <a:pt x="2260893" y="613409"/>
                  </a:lnTo>
                  <a:lnTo>
                    <a:pt x="2260332" y="608329"/>
                  </a:lnTo>
                  <a:lnTo>
                    <a:pt x="2252435" y="601979"/>
                  </a:lnTo>
                  <a:close/>
                </a:path>
                <a:path w="2541904" h="882650">
                  <a:moveTo>
                    <a:pt x="2257635" y="617219"/>
                  </a:moveTo>
                  <a:lnTo>
                    <a:pt x="2253467" y="622299"/>
                  </a:lnTo>
                  <a:lnTo>
                    <a:pt x="2254365" y="622299"/>
                  </a:lnTo>
                  <a:lnTo>
                    <a:pt x="2257635" y="617219"/>
                  </a:lnTo>
                  <a:close/>
                </a:path>
                <a:path w="2541904" h="882650">
                  <a:moveTo>
                    <a:pt x="802116" y="615949"/>
                  </a:moveTo>
                  <a:lnTo>
                    <a:pt x="801353" y="615949"/>
                  </a:lnTo>
                  <a:lnTo>
                    <a:pt x="806409" y="618489"/>
                  </a:lnTo>
                  <a:lnTo>
                    <a:pt x="811561" y="621359"/>
                  </a:lnTo>
                  <a:lnTo>
                    <a:pt x="811470" y="621029"/>
                  </a:lnTo>
                  <a:lnTo>
                    <a:pt x="806411" y="618489"/>
                  </a:lnTo>
                  <a:lnTo>
                    <a:pt x="802116" y="615949"/>
                  </a:lnTo>
                  <a:close/>
                </a:path>
                <a:path w="2541904" h="882650">
                  <a:moveTo>
                    <a:pt x="2270756" y="601979"/>
                  </a:moveTo>
                  <a:lnTo>
                    <a:pt x="2252435" y="601979"/>
                  </a:lnTo>
                  <a:lnTo>
                    <a:pt x="2260332" y="608329"/>
                  </a:lnTo>
                  <a:lnTo>
                    <a:pt x="2260893" y="613409"/>
                  </a:lnTo>
                  <a:lnTo>
                    <a:pt x="2257635" y="617219"/>
                  </a:lnTo>
                  <a:lnTo>
                    <a:pt x="2264245" y="609599"/>
                  </a:lnTo>
                  <a:lnTo>
                    <a:pt x="2270756" y="601979"/>
                  </a:lnTo>
                  <a:close/>
                </a:path>
                <a:path w="2541904" h="882650">
                  <a:moveTo>
                    <a:pt x="730116" y="589279"/>
                  </a:moveTo>
                  <a:lnTo>
                    <a:pt x="737768" y="594359"/>
                  </a:lnTo>
                  <a:lnTo>
                    <a:pt x="745375" y="600709"/>
                  </a:lnTo>
                  <a:lnTo>
                    <a:pt x="765143" y="615949"/>
                  </a:lnTo>
                  <a:lnTo>
                    <a:pt x="765564" y="615869"/>
                  </a:lnTo>
                  <a:lnTo>
                    <a:pt x="760526" y="612139"/>
                  </a:lnTo>
                  <a:lnTo>
                    <a:pt x="755912" y="608329"/>
                  </a:lnTo>
                  <a:lnTo>
                    <a:pt x="755037" y="601979"/>
                  </a:lnTo>
                  <a:lnTo>
                    <a:pt x="762109" y="593089"/>
                  </a:lnTo>
                  <a:lnTo>
                    <a:pt x="768723" y="591819"/>
                  </a:lnTo>
                  <a:lnTo>
                    <a:pt x="734787" y="591819"/>
                  </a:lnTo>
                  <a:lnTo>
                    <a:pt x="730116" y="589279"/>
                  </a:lnTo>
                  <a:close/>
                </a:path>
                <a:path w="2541904" h="882650">
                  <a:moveTo>
                    <a:pt x="768723" y="591819"/>
                  </a:moveTo>
                  <a:lnTo>
                    <a:pt x="762109" y="593089"/>
                  </a:lnTo>
                  <a:lnTo>
                    <a:pt x="755037" y="601979"/>
                  </a:lnTo>
                  <a:lnTo>
                    <a:pt x="755912" y="608329"/>
                  </a:lnTo>
                  <a:lnTo>
                    <a:pt x="760526" y="612139"/>
                  </a:lnTo>
                  <a:lnTo>
                    <a:pt x="765564" y="615869"/>
                  </a:lnTo>
                  <a:lnTo>
                    <a:pt x="771757" y="614679"/>
                  </a:lnTo>
                  <a:lnTo>
                    <a:pt x="778840" y="605789"/>
                  </a:lnTo>
                  <a:lnTo>
                    <a:pt x="777967" y="599439"/>
                  </a:lnTo>
                  <a:lnTo>
                    <a:pt x="770051" y="592887"/>
                  </a:lnTo>
                  <a:lnTo>
                    <a:pt x="768723" y="591819"/>
                  </a:lnTo>
                  <a:close/>
                </a:path>
                <a:path w="2541904" h="882650">
                  <a:moveTo>
                    <a:pt x="2267846" y="574039"/>
                  </a:moveTo>
                  <a:lnTo>
                    <a:pt x="2262034" y="582929"/>
                  </a:lnTo>
                  <a:lnTo>
                    <a:pt x="2255953" y="590549"/>
                  </a:lnTo>
                  <a:lnTo>
                    <a:pt x="2249691" y="598169"/>
                  </a:lnTo>
                  <a:lnTo>
                    <a:pt x="2240072" y="609599"/>
                  </a:lnTo>
                  <a:lnTo>
                    <a:pt x="2240093" y="609835"/>
                  </a:lnTo>
                  <a:lnTo>
                    <a:pt x="2243336" y="605789"/>
                  </a:lnTo>
                  <a:lnTo>
                    <a:pt x="2246596" y="601979"/>
                  </a:lnTo>
                  <a:lnTo>
                    <a:pt x="2270756" y="601979"/>
                  </a:lnTo>
                  <a:lnTo>
                    <a:pt x="2277077" y="593089"/>
                  </a:lnTo>
                  <a:lnTo>
                    <a:pt x="2278804" y="590549"/>
                  </a:lnTo>
                  <a:lnTo>
                    <a:pt x="2274477" y="590549"/>
                  </a:lnTo>
                  <a:lnTo>
                    <a:pt x="2266045" y="584199"/>
                  </a:lnTo>
                  <a:lnTo>
                    <a:pt x="2264963" y="579119"/>
                  </a:lnTo>
                  <a:lnTo>
                    <a:pt x="2267846" y="574039"/>
                  </a:lnTo>
                  <a:close/>
                </a:path>
                <a:path w="2541904" h="882650">
                  <a:moveTo>
                    <a:pt x="747279" y="575351"/>
                  </a:moveTo>
                  <a:lnTo>
                    <a:pt x="748264" y="581659"/>
                  </a:lnTo>
                  <a:lnTo>
                    <a:pt x="741370" y="591819"/>
                  </a:lnTo>
                  <a:lnTo>
                    <a:pt x="768723" y="591819"/>
                  </a:lnTo>
                  <a:lnTo>
                    <a:pt x="770051" y="592887"/>
                  </a:lnTo>
                  <a:lnTo>
                    <a:pt x="758020" y="582929"/>
                  </a:lnTo>
                  <a:lnTo>
                    <a:pt x="750326" y="577849"/>
                  </a:lnTo>
                  <a:lnTo>
                    <a:pt x="747279" y="575351"/>
                  </a:lnTo>
                  <a:close/>
                </a:path>
                <a:path w="2541904" h="882650">
                  <a:moveTo>
                    <a:pt x="737904" y="568959"/>
                  </a:moveTo>
                  <a:lnTo>
                    <a:pt x="731325" y="568959"/>
                  </a:lnTo>
                  <a:lnTo>
                    <a:pt x="724454" y="579119"/>
                  </a:lnTo>
                  <a:lnTo>
                    <a:pt x="725451" y="585469"/>
                  </a:lnTo>
                  <a:lnTo>
                    <a:pt x="730116" y="589279"/>
                  </a:lnTo>
                  <a:lnTo>
                    <a:pt x="734787" y="591819"/>
                  </a:lnTo>
                  <a:lnTo>
                    <a:pt x="741370" y="591819"/>
                  </a:lnTo>
                  <a:lnTo>
                    <a:pt x="748264" y="581659"/>
                  </a:lnTo>
                  <a:lnTo>
                    <a:pt x="747279" y="575351"/>
                  </a:lnTo>
                  <a:lnTo>
                    <a:pt x="742582" y="571499"/>
                  </a:lnTo>
                  <a:lnTo>
                    <a:pt x="737904" y="568959"/>
                  </a:lnTo>
                  <a:close/>
                </a:path>
                <a:path w="2541904" h="882650">
                  <a:moveTo>
                    <a:pt x="2276472" y="568959"/>
                  </a:moveTo>
                  <a:lnTo>
                    <a:pt x="2270725" y="570229"/>
                  </a:lnTo>
                  <a:lnTo>
                    <a:pt x="2267846" y="574039"/>
                  </a:lnTo>
                  <a:lnTo>
                    <a:pt x="2264963" y="579119"/>
                  </a:lnTo>
                  <a:lnTo>
                    <a:pt x="2266045" y="584199"/>
                  </a:lnTo>
                  <a:lnTo>
                    <a:pt x="2274477" y="590549"/>
                  </a:lnTo>
                  <a:lnTo>
                    <a:pt x="2279567" y="589426"/>
                  </a:lnTo>
                  <a:lnTo>
                    <a:pt x="2285933" y="580084"/>
                  </a:lnTo>
                  <a:lnTo>
                    <a:pt x="2284909" y="575309"/>
                  </a:lnTo>
                  <a:lnTo>
                    <a:pt x="2276472" y="568959"/>
                  </a:lnTo>
                  <a:close/>
                </a:path>
                <a:path w="2541904" h="882650">
                  <a:moveTo>
                    <a:pt x="2279567" y="589426"/>
                  </a:moveTo>
                  <a:lnTo>
                    <a:pt x="2274477" y="590549"/>
                  </a:lnTo>
                  <a:lnTo>
                    <a:pt x="2278804" y="590549"/>
                  </a:lnTo>
                  <a:lnTo>
                    <a:pt x="2279567" y="589426"/>
                  </a:lnTo>
                  <a:close/>
                </a:path>
                <a:path w="2541904" h="882650">
                  <a:moveTo>
                    <a:pt x="2283120" y="584199"/>
                  </a:moveTo>
                  <a:lnTo>
                    <a:pt x="2279567" y="589426"/>
                  </a:lnTo>
                  <a:lnTo>
                    <a:pt x="2280232" y="589279"/>
                  </a:lnTo>
                  <a:lnTo>
                    <a:pt x="2283120" y="584199"/>
                  </a:lnTo>
                  <a:close/>
                </a:path>
                <a:path w="2541904" h="882650">
                  <a:moveTo>
                    <a:pt x="712527" y="553641"/>
                  </a:moveTo>
                  <a:lnTo>
                    <a:pt x="717704" y="556259"/>
                  </a:lnTo>
                  <a:lnTo>
                    <a:pt x="719462" y="562609"/>
                  </a:lnTo>
                  <a:lnTo>
                    <a:pt x="713720" y="572769"/>
                  </a:lnTo>
                  <a:lnTo>
                    <a:pt x="708467" y="574844"/>
                  </a:lnTo>
                  <a:lnTo>
                    <a:pt x="709392" y="575351"/>
                  </a:lnTo>
                  <a:lnTo>
                    <a:pt x="716430" y="580389"/>
                  </a:lnTo>
                  <a:lnTo>
                    <a:pt x="723397" y="584199"/>
                  </a:lnTo>
                  <a:lnTo>
                    <a:pt x="730116" y="589279"/>
                  </a:lnTo>
                  <a:lnTo>
                    <a:pt x="725451" y="585469"/>
                  </a:lnTo>
                  <a:lnTo>
                    <a:pt x="724454" y="579119"/>
                  </a:lnTo>
                  <a:lnTo>
                    <a:pt x="731325" y="568959"/>
                  </a:lnTo>
                  <a:lnTo>
                    <a:pt x="738970" y="568959"/>
                  </a:lnTo>
                  <a:lnTo>
                    <a:pt x="735358" y="566419"/>
                  </a:lnTo>
                  <a:lnTo>
                    <a:pt x="727889" y="562609"/>
                  </a:lnTo>
                  <a:lnTo>
                    <a:pt x="720287" y="557529"/>
                  </a:lnTo>
                  <a:lnTo>
                    <a:pt x="712527" y="553641"/>
                  </a:lnTo>
                  <a:close/>
                </a:path>
                <a:path w="2541904" h="882650">
                  <a:moveTo>
                    <a:pt x="2285933" y="580084"/>
                  </a:moveTo>
                  <a:lnTo>
                    <a:pt x="2283120" y="584199"/>
                  </a:lnTo>
                  <a:lnTo>
                    <a:pt x="2285998" y="580389"/>
                  </a:lnTo>
                  <a:lnTo>
                    <a:pt x="2285933" y="580084"/>
                  </a:lnTo>
                  <a:close/>
                </a:path>
                <a:path w="2541904" h="882650">
                  <a:moveTo>
                    <a:pt x="2293263" y="568959"/>
                  </a:moveTo>
                  <a:lnTo>
                    <a:pt x="2276472" y="568959"/>
                  </a:lnTo>
                  <a:lnTo>
                    <a:pt x="2284909" y="575309"/>
                  </a:lnTo>
                  <a:lnTo>
                    <a:pt x="2285933" y="580084"/>
                  </a:lnTo>
                  <a:lnTo>
                    <a:pt x="2287459" y="577849"/>
                  </a:lnTo>
                  <a:lnTo>
                    <a:pt x="2291646" y="571499"/>
                  </a:lnTo>
                  <a:lnTo>
                    <a:pt x="2293263" y="568959"/>
                  </a:lnTo>
                  <a:close/>
                </a:path>
                <a:path w="2541904" h="882650">
                  <a:moveTo>
                    <a:pt x="742582" y="571499"/>
                  </a:moveTo>
                  <a:lnTo>
                    <a:pt x="747279" y="575351"/>
                  </a:lnTo>
                  <a:lnTo>
                    <a:pt x="742582" y="571499"/>
                  </a:lnTo>
                  <a:close/>
                </a:path>
                <a:path w="2541904" h="882650">
                  <a:moveTo>
                    <a:pt x="702231" y="571499"/>
                  </a:moveTo>
                  <a:lnTo>
                    <a:pt x="707289" y="575309"/>
                  </a:lnTo>
                  <a:lnTo>
                    <a:pt x="708467" y="574844"/>
                  </a:lnTo>
                  <a:lnTo>
                    <a:pt x="702231" y="571499"/>
                  </a:lnTo>
                  <a:close/>
                </a:path>
                <a:path w="2541904" h="882650">
                  <a:moveTo>
                    <a:pt x="707613" y="551179"/>
                  </a:moveTo>
                  <a:lnTo>
                    <a:pt x="701177" y="552449"/>
                  </a:lnTo>
                  <a:lnTo>
                    <a:pt x="695401" y="562609"/>
                  </a:lnTo>
                  <a:lnTo>
                    <a:pt x="697153" y="568959"/>
                  </a:lnTo>
                  <a:lnTo>
                    <a:pt x="702231" y="571499"/>
                  </a:lnTo>
                  <a:lnTo>
                    <a:pt x="708467" y="574844"/>
                  </a:lnTo>
                  <a:lnTo>
                    <a:pt x="713720" y="572769"/>
                  </a:lnTo>
                  <a:lnTo>
                    <a:pt x="719462" y="562609"/>
                  </a:lnTo>
                  <a:lnTo>
                    <a:pt x="717704" y="556259"/>
                  </a:lnTo>
                  <a:lnTo>
                    <a:pt x="707613" y="551179"/>
                  </a:lnTo>
                  <a:close/>
                </a:path>
                <a:path w="2541904" h="882650">
                  <a:moveTo>
                    <a:pt x="2283481" y="548639"/>
                  </a:moveTo>
                  <a:lnTo>
                    <a:pt x="2279777" y="554989"/>
                  </a:lnTo>
                  <a:lnTo>
                    <a:pt x="2275942" y="561339"/>
                  </a:lnTo>
                  <a:lnTo>
                    <a:pt x="2271967" y="567689"/>
                  </a:lnTo>
                  <a:lnTo>
                    <a:pt x="2267846" y="574039"/>
                  </a:lnTo>
                  <a:lnTo>
                    <a:pt x="2270725" y="570229"/>
                  </a:lnTo>
                  <a:lnTo>
                    <a:pt x="2276472" y="568959"/>
                  </a:lnTo>
                  <a:lnTo>
                    <a:pt x="2293263" y="568959"/>
                  </a:lnTo>
                  <a:lnTo>
                    <a:pt x="2295688" y="565149"/>
                  </a:lnTo>
                  <a:lnTo>
                    <a:pt x="2296339" y="563879"/>
                  </a:lnTo>
                  <a:lnTo>
                    <a:pt x="2291462" y="563879"/>
                  </a:lnTo>
                  <a:lnTo>
                    <a:pt x="2282564" y="558799"/>
                  </a:lnTo>
                  <a:lnTo>
                    <a:pt x="2280983" y="553719"/>
                  </a:lnTo>
                  <a:lnTo>
                    <a:pt x="2283481" y="548639"/>
                  </a:lnTo>
                  <a:close/>
                </a:path>
                <a:path w="2541904" h="882650">
                  <a:moveTo>
                    <a:pt x="673330" y="532621"/>
                  </a:moveTo>
                  <a:lnTo>
                    <a:pt x="675311" y="538479"/>
                  </a:lnTo>
                  <a:lnTo>
                    <a:pt x="670140" y="548639"/>
                  </a:lnTo>
                  <a:lnTo>
                    <a:pt x="663952" y="551119"/>
                  </a:lnTo>
                  <a:lnTo>
                    <a:pt x="669604" y="553719"/>
                  </a:lnTo>
                  <a:lnTo>
                    <a:pt x="691442" y="566419"/>
                  </a:lnTo>
                  <a:lnTo>
                    <a:pt x="702231" y="571499"/>
                  </a:lnTo>
                  <a:lnTo>
                    <a:pt x="697153" y="568959"/>
                  </a:lnTo>
                  <a:lnTo>
                    <a:pt x="695401" y="562609"/>
                  </a:lnTo>
                  <a:lnTo>
                    <a:pt x="701177" y="552449"/>
                  </a:lnTo>
                  <a:lnTo>
                    <a:pt x="707613" y="551179"/>
                  </a:lnTo>
                  <a:lnTo>
                    <a:pt x="708244" y="551179"/>
                  </a:lnTo>
                  <a:lnTo>
                    <a:pt x="690475" y="541019"/>
                  </a:lnTo>
                  <a:lnTo>
                    <a:pt x="679244" y="535939"/>
                  </a:lnTo>
                  <a:lnTo>
                    <a:pt x="673330" y="532621"/>
                  </a:lnTo>
                  <a:close/>
                </a:path>
                <a:path w="2541904" h="882650">
                  <a:moveTo>
                    <a:pt x="738970" y="568959"/>
                  </a:moveTo>
                  <a:lnTo>
                    <a:pt x="737904" y="568959"/>
                  </a:lnTo>
                  <a:lnTo>
                    <a:pt x="742582" y="571499"/>
                  </a:lnTo>
                  <a:lnTo>
                    <a:pt x="738970" y="568959"/>
                  </a:lnTo>
                  <a:close/>
                </a:path>
                <a:path w="2541904" h="882650">
                  <a:moveTo>
                    <a:pt x="2291610" y="543559"/>
                  </a:moveTo>
                  <a:lnTo>
                    <a:pt x="2285978" y="544829"/>
                  </a:lnTo>
                  <a:lnTo>
                    <a:pt x="2283481" y="548639"/>
                  </a:lnTo>
                  <a:lnTo>
                    <a:pt x="2280983" y="553719"/>
                  </a:lnTo>
                  <a:lnTo>
                    <a:pt x="2282564" y="558799"/>
                  </a:lnTo>
                  <a:lnTo>
                    <a:pt x="2291462" y="563879"/>
                  </a:lnTo>
                  <a:lnTo>
                    <a:pt x="2296976" y="562636"/>
                  </a:lnTo>
                  <a:lnTo>
                    <a:pt x="2299592" y="557529"/>
                  </a:lnTo>
                  <a:lnTo>
                    <a:pt x="2301959" y="553191"/>
                  </a:lnTo>
                  <a:lnTo>
                    <a:pt x="2300509" y="547369"/>
                  </a:lnTo>
                  <a:lnTo>
                    <a:pt x="2291610" y="543559"/>
                  </a:lnTo>
                  <a:close/>
                </a:path>
                <a:path w="2541904" h="882650">
                  <a:moveTo>
                    <a:pt x="2296976" y="562636"/>
                  </a:moveTo>
                  <a:lnTo>
                    <a:pt x="2291462" y="563879"/>
                  </a:lnTo>
                  <a:lnTo>
                    <a:pt x="2296339" y="563879"/>
                  </a:lnTo>
                  <a:lnTo>
                    <a:pt x="2296976" y="562636"/>
                  </a:lnTo>
                  <a:close/>
                </a:path>
                <a:path w="2541904" h="882650">
                  <a:moveTo>
                    <a:pt x="2299592" y="557529"/>
                  </a:moveTo>
                  <a:lnTo>
                    <a:pt x="2296976" y="562636"/>
                  </a:lnTo>
                  <a:lnTo>
                    <a:pt x="2299592" y="557529"/>
                  </a:lnTo>
                  <a:close/>
                </a:path>
                <a:path w="2541904" h="882650">
                  <a:moveTo>
                    <a:pt x="2301959" y="553191"/>
                  </a:moveTo>
                  <a:lnTo>
                    <a:pt x="2299592" y="557529"/>
                  </a:lnTo>
                  <a:lnTo>
                    <a:pt x="2302090" y="553719"/>
                  </a:lnTo>
                  <a:lnTo>
                    <a:pt x="2301959" y="553191"/>
                  </a:lnTo>
                  <a:close/>
                </a:path>
                <a:path w="2541904" h="882650">
                  <a:moveTo>
                    <a:pt x="708244" y="551179"/>
                  </a:moveTo>
                  <a:lnTo>
                    <a:pt x="707613" y="551179"/>
                  </a:lnTo>
                  <a:lnTo>
                    <a:pt x="712527" y="553641"/>
                  </a:lnTo>
                  <a:lnTo>
                    <a:pt x="708244" y="551179"/>
                  </a:lnTo>
                  <a:close/>
                </a:path>
                <a:path w="2541904" h="882650">
                  <a:moveTo>
                    <a:pt x="2307135" y="543559"/>
                  </a:moveTo>
                  <a:lnTo>
                    <a:pt x="2291610" y="543559"/>
                  </a:lnTo>
                  <a:lnTo>
                    <a:pt x="2300509" y="547369"/>
                  </a:lnTo>
                  <a:lnTo>
                    <a:pt x="2301959" y="553191"/>
                  </a:lnTo>
                  <a:lnTo>
                    <a:pt x="2305134" y="547369"/>
                  </a:lnTo>
                  <a:lnTo>
                    <a:pt x="2307135" y="543559"/>
                  </a:lnTo>
                  <a:close/>
                </a:path>
                <a:path w="2541904" h="882650">
                  <a:moveTo>
                    <a:pt x="618276" y="528094"/>
                  </a:moveTo>
                  <a:lnTo>
                    <a:pt x="618347" y="528319"/>
                  </a:lnTo>
                  <a:lnTo>
                    <a:pt x="623529" y="530859"/>
                  </a:lnTo>
                  <a:lnTo>
                    <a:pt x="632241" y="535939"/>
                  </a:lnTo>
                  <a:lnTo>
                    <a:pt x="640993" y="539749"/>
                  </a:lnTo>
                  <a:lnTo>
                    <a:pt x="649772" y="544829"/>
                  </a:lnTo>
                  <a:lnTo>
                    <a:pt x="663799" y="551179"/>
                  </a:lnTo>
                  <a:lnTo>
                    <a:pt x="663952" y="551119"/>
                  </a:lnTo>
                  <a:lnTo>
                    <a:pt x="658564" y="548639"/>
                  </a:lnTo>
                  <a:lnTo>
                    <a:pt x="653327" y="546099"/>
                  </a:lnTo>
                  <a:lnTo>
                    <a:pt x="651179" y="539749"/>
                  </a:lnTo>
                  <a:lnTo>
                    <a:pt x="654414" y="533399"/>
                  </a:lnTo>
                  <a:lnTo>
                    <a:pt x="628705" y="533399"/>
                  </a:lnTo>
                  <a:lnTo>
                    <a:pt x="618276" y="528094"/>
                  </a:lnTo>
                  <a:close/>
                </a:path>
                <a:path w="2541904" h="882650">
                  <a:moveTo>
                    <a:pt x="662344" y="527190"/>
                  </a:moveTo>
                  <a:lnTo>
                    <a:pt x="656355" y="529589"/>
                  </a:lnTo>
                  <a:lnTo>
                    <a:pt x="651179" y="539749"/>
                  </a:lnTo>
                  <a:lnTo>
                    <a:pt x="653327" y="546099"/>
                  </a:lnTo>
                  <a:lnTo>
                    <a:pt x="658562" y="548639"/>
                  </a:lnTo>
                  <a:lnTo>
                    <a:pt x="663952" y="551119"/>
                  </a:lnTo>
                  <a:lnTo>
                    <a:pt x="670140" y="548639"/>
                  </a:lnTo>
                  <a:lnTo>
                    <a:pt x="675311" y="538479"/>
                  </a:lnTo>
                  <a:lnTo>
                    <a:pt x="673330" y="532621"/>
                  </a:lnTo>
                  <a:lnTo>
                    <a:pt x="669366" y="530396"/>
                  </a:lnTo>
                  <a:lnTo>
                    <a:pt x="662344" y="527190"/>
                  </a:lnTo>
                  <a:close/>
                </a:path>
                <a:path w="2541904" h="882650">
                  <a:moveTo>
                    <a:pt x="2302040" y="513424"/>
                  </a:moveTo>
                  <a:lnTo>
                    <a:pt x="2299187" y="519429"/>
                  </a:lnTo>
                  <a:lnTo>
                    <a:pt x="2294113" y="529589"/>
                  </a:lnTo>
                  <a:lnTo>
                    <a:pt x="2288898" y="538479"/>
                  </a:lnTo>
                  <a:lnTo>
                    <a:pt x="2283481" y="548639"/>
                  </a:lnTo>
                  <a:lnTo>
                    <a:pt x="2285978" y="544829"/>
                  </a:lnTo>
                  <a:lnTo>
                    <a:pt x="2291610" y="543559"/>
                  </a:lnTo>
                  <a:lnTo>
                    <a:pt x="2307135" y="543559"/>
                  </a:lnTo>
                  <a:lnTo>
                    <a:pt x="2310470" y="537209"/>
                  </a:lnTo>
                  <a:lnTo>
                    <a:pt x="2315662" y="527049"/>
                  </a:lnTo>
                  <a:lnTo>
                    <a:pt x="2317501" y="523239"/>
                  </a:lnTo>
                  <a:lnTo>
                    <a:pt x="2312993" y="523239"/>
                  </a:lnTo>
                  <a:lnTo>
                    <a:pt x="2303832" y="519429"/>
                  </a:lnTo>
                  <a:lnTo>
                    <a:pt x="2302040" y="513424"/>
                  </a:lnTo>
                  <a:close/>
                </a:path>
                <a:path w="2541904" h="882650">
                  <a:moveTo>
                    <a:pt x="627239" y="509641"/>
                  </a:moveTo>
                  <a:lnTo>
                    <a:pt x="621778" y="511809"/>
                  </a:lnTo>
                  <a:lnTo>
                    <a:pt x="616351" y="521969"/>
                  </a:lnTo>
                  <a:lnTo>
                    <a:pt x="618276" y="528094"/>
                  </a:lnTo>
                  <a:lnTo>
                    <a:pt x="628705" y="533399"/>
                  </a:lnTo>
                  <a:lnTo>
                    <a:pt x="635101" y="532129"/>
                  </a:lnTo>
                  <a:lnTo>
                    <a:pt x="640521" y="521969"/>
                  </a:lnTo>
                  <a:lnTo>
                    <a:pt x="638524" y="515619"/>
                  </a:lnTo>
                  <a:lnTo>
                    <a:pt x="627239" y="509641"/>
                  </a:lnTo>
                  <a:close/>
                </a:path>
                <a:path w="2541904" h="882650">
                  <a:moveTo>
                    <a:pt x="628175" y="509269"/>
                  </a:moveTo>
                  <a:lnTo>
                    <a:pt x="627239" y="509641"/>
                  </a:lnTo>
                  <a:lnTo>
                    <a:pt x="638524" y="515619"/>
                  </a:lnTo>
                  <a:lnTo>
                    <a:pt x="640521" y="521969"/>
                  </a:lnTo>
                  <a:lnTo>
                    <a:pt x="635101" y="532129"/>
                  </a:lnTo>
                  <a:lnTo>
                    <a:pt x="628705" y="533399"/>
                  </a:lnTo>
                  <a:lnTo>
                    <a:pt x="654414" y="533399"/>
                  </a:lnTo>
                  <a:lnTo>
                    <a:pt x="656355" y="529589"/>
                  </a:lnTo>
                  <a:lnTo>
                    <a:pt x="662344" y="527190"/>
                  </a:lnTo>
                  <a:lnTo>
                    <a:pt x="659253" y="525779"/>
                  </a:lnTo>
                  <a:lnTo>
                    <a:pt x="650588" y="520699"/>
                  </a:lnTo>
                  <a:lnTo>
                    <a:pt x="641949" y="516889"/>
                  </a:lnTo>
                  <a:lnTo>
                    <a:pt x="633350" y="511809"/>
                  </a:lnTo>
                  <a:lnTo>
                    <a:pt x="628175" y="509269"/>
                  </a:lnTo>
                  <a:close/>
                </a:path>
                <a:path w="2541904" h="882650">
                  <a:moveTo>
                    <a:pt x="669366" y="530396"/>
                  </a:moveTo>
                  <a:lnTo>
                    <a:pt x="673330" y="532621"/>
                  </a:lnTo>
                  <a:lnTo>
                    <a:pt x="673164" y="532129"/>
                  </a:lnTo>
                  <a:lnTo>
                    <a:pt x="669366" y="530396"/>
                  </a:lnTo>
                  <a:close/>
                </a:path>
                <a:path w="2541904" h="882650">
                  <a:moveTo>
                    <a:pt x="662696" y="527049"/>
                  </a:moveTo>
                  <a:lnTo>
                    <a:pt x="662344" y="527190"/>
                  </a:lnTo>
                  <a:lnTo>
                    <a:pt x="669366" y="530396"/>
                  </a:lnTo>
                  <a:lnTo>
                    <a:pt x="667929" y="529589"/>
                  </a:lnTo>
                  <a:lnTo>
                    <a:pt x="662696" y="527049"/>
                  </a:lnTo>
                  <a:close/>
                </a:path>
                <a:path w="2541904" h="882650">
                  <a:moveTo>
                    <a:pt x="602029" y="519429"/>
                  </a:moveTo>
                  <a:lnTo>
                    <a:pt x="609013" y="523239"/>
                  </a:lnTo>
                  <a:lnTo>
                    <a:pt x="616224" y="527049"/>
                  </a:lnTo>
                  <a:lnTo>
                    <a:pt x="618276" y="528094"/>
                  </a:lnTo>
                  <a:lnTo>
                    <a:pt x="616351" y="521969"/>
                  </a:lnTo>
                  <a:lnTo>
                    <a:pt x="606981" y="521969"/>
                  </a:lnTo>
                  <a:lnTo>
                    <a:pt x="602029" y="519429"/>
                  </a:lnTo>
                  <a:close/>
                </a:path>
                <a:path w="2541904" h="882650">
                  <a:moveTo>
                    <a:pt x="2311960" y="501649"/>
                  </a:moveTo>
                  <a:lnTo>
                    <a:pt x="2306751" y="504040"/>
                  </a:lnTo>
                  <a:lnTo>
                    <a:pt x="2304182" y="509269"/>
                  </a:lnTo>
                  <a:lnTo>
                    <a:pt x="2303310" y="510749"/>
                  </a:lnTo>
                  <a:lnTo>
                    <a:pt x="2302040" y="513424"/>
                  </a:lnTo>
                  <a:lnTo>
                    <a:pt x="2303832" y="519429"/>
                  </a:lnTo>
                  <a:lnTo>
                    <a:pt x="2312993" y="523239"/>
                  </a:lnTo>
                  <a:lnTo>
                    <a:pt x="2318062" y="522076"/>
                  </a:lnTo>
                  <a:lnTo>
                    <a:pt x="2323016" y="511809"/>
                  </a:lnTo>
                  <a:lnTo>
                    <a:pt x="2321121" y="506729"/>
                  </a:lnTo>
                  <a:lnTo>
                    <a:pt x="2311960" y="501649"/>
                  </a:lnTo>
                  <a:close/>
                </a:path>
                <a:path w="2541904" h="882650">
                  <a:moveTo>
                    <a:pt x="2318062" y="522076"/>
                  </a:moveTo>
                  <a:lnTo>
                    <a:pt x="2312993" y="523239"/>
                  </a:lnTo>
                  <a:lnTo>
                    <a:pt x="2317501" y="523239"/>
                  </a:lnTo>
                  <a:lnTo>
                    <a:pt x="2318062" y="522076"/>
                  </a:lnTo>
                  <a:close/>
                </a:path>
                <a:path w="2541904" h="882650">
                  <a:moveTo>
                    <a:pt x="2328228" y="501649"/>
                  </a:moveTo>
                  <a:lnTo>
                    <a:pt x="2311960" y="501649"/>
                  </a:lnTo>
                  <a:lnTo>
                    <a:pt x="2321121" y="506729"/>
                  </a:lnTo>
                  <a:lnTo>
                    <a:pt x="2323016" y="511809"/>
                  </a:lnTo>
                  <a:lnTo>
                    <a:pt x="2318062" y="522076"/>
                  </a:lnTo>
                  <a:lnTo>
                    <a:pt x="2318527" y="521969"/>
                  </a:lnTo>
                  <a:lnTo>
                    <a:pt x="2320771" y="516889"/>
                  </a:lnTo>
                  <a:lnTo>
                    <a:pt x="2327535" y="502919"/>
                  </a:lnTo>
                  <a:lnTo>
                    <a:pt x="2328228" y="501649"/>
                  </a:lnTo>
                  <a:close/>
                </a:path>
                <a:path w="2541904" h="882650">
                  <a:moveTo>
                    <a:pt x="608356" y="497839"/>
                  </a:moveTo>
                  <a:lnTo>
                    <a:pt x="601817" y="499109"/>
                  </a:lnTo>
                  <a:lnTo>
                    <a:pt x="595585" y="509269"/>
                  </a:lnTo>
                  <a:lnTo>
                    <a:pt x="597071" y="515619"/>
                  </a:lnTo>
                  <a:lnTo>
                    <a:pt x="602029" y="519429"/>
                  </a:lnTo>
                  <a:lnTo>
                    <a:pt x="606981" y="521969"/>
                  </a:lnTo>
                  <a:lnTo>
                    <a:pt x="613517" y="520699"/>
                  </a:lnTo>
                  <a:lnTo>
                    <a:pt x="619739" y="510539"/>
                  </a:lnTo>
                  <a:lnTo>
                    <a:pt x="618315" y="504463"/>
                  </a:lnTo>
                  <a:lnTo>
                    <a:pt x="608356" y="497839"/>
                  </a:lnTo>
                  <a:close/>
                </a:path>
                <a:path w="2541904" h="882650">
                  <a:moveTo>
                    <a:pt x="618315" y="504463"/>
                  </a:moveTo>
                  <a:lnTo>
                    <a:pt x="619739" y="510539"/>
                  </a:lnTo>
                  <a:lnTo>
                    <a:pt x="613517" y="520699"/>
                  </a:lnTo>
                  <a:lnTo>
                    <a:pt x="606981" y="521969"/>
                  </a:lnTo>
                  <a:lnTo>
                    <a:pt x="616351" y="521969"/>
                  </a:lnTo>
                  <a:lnTo>
                    <a:pt x="621778" y="511809"/>
                  </a:lnTo>
                  <a:lnTo>
                    <a:pt x="627239" y="509641"/>
                  </a:lnTo>
                  <a:lnTo>
                    <a:pt x="626539" y="509269"/>
                  </a:lnTo>
                  <a:lnTo>
                    <a:pt x="619813" y="505459"/>
                  </a:lnTo>
                  <a:lnTo>
                    <a:pt x="618315" y="504463"/>
                  </a:lnTo>
                  <a:close/>
                </a:path>
                <a:path w="2541904" h="882650">
                  <a:moveTo>
                    <a:pt x="585712" y="478789"/>
                  </a:moveTo>
                  <a:lnTo>
                    <a:pt x="579012" y="478789"/>
                  </a:lnTo>
                  <a:lnTo>
                    <a:pt x="571152" y="487679"/>
                  </a:lnTo>
                  <a:lnTo>
                    <a:pt x="571480" y="494029"/>
                  </a:lnTo>
                  <a:lnTo>
                    <a:pt x="575815" y="497839"/>
                  </a:lnTo>
                  <a:lnTo>
                    <a:pt x="582065" y="502919"/>
                  </a:lnTo>
                  <a:lnTo>
                    <a:pt x="588469" y="509269"/>
                  </a:lnTo>
                  <a:lnTo>
                    <a:pt x="595100" y="514349"/>
                  </a:lnTo>
                  <a:lnTo>
                    <a:pt x="602029" y="519429"/>
                  </a:lnTo>
                  <a:lnTo>
                    <a:pt x="597071" y="515619"/>
                  </a:lnTo>
                  <a:lnTo>
                    <a:pt x="595585" y="509269"/>
                  </a:lnTo>
                  <a:lnTo>
                    <a:pt x="600259" y="501649"/>
                  </a:lnTo>
                  <a:lnTo>
                    <a:pt x="586853" y="501649"/>
                  </a:lnTo>
                  <a:lnTo>
                    <a:pt x="594713" y="492759"/>
                  </a:lnTo>
                  <a:lnTo>
                    <a:pt x="594393" y="486600"/>
                  </a:lnTo>
                  <a:lnTo>
                    <a:pt x="585712" y="478789"/>
                  </a:lnTo>
                  <a:close/>
                </a:path>
                <a:path w="2541904" h="882650">
                  <a:moveTo>
                    <a:pt x="2303310" y="510749"/>
                  </a:moveTo>
                  <a:lnTo>
                    <a:pt x="2301937" y="513079"/>
                  </a:lnTo>
                  <a:lnTo>
                    <a:pt x="2302040" y="513424"/>
                  </a:lnTo>
                  <a:lnTo>
                    <a:pt x="2303310" y="510749"/>
                  </a:lnTo>
                  <a:close/>
                </a:path>
                <a:path w="2541904" h="882650">
                  <a:moveTo>
                    <a:pt x="2306751" y="504040"/>
                  </a:moveTo>
                  <a:lnTo>
                    <a:pt x="2306426" y="504189"/>
                  </a:lnTo>
                  <a:lnTo>
                    <a:pt x="2303310" y="510749"/>
                  </a:lnTo>
                  <a:lnTo>
                    <a:pt x="2304182" y="509269"/>
                  </a:lnTo>
                  <a:lnTo>
                    <a:pt x="2306751" y="504040"/>
                  </a:lnTo>
                  <a:close/>
                </a:path>
                <a:path w="2541904" h="882650">
                  <a:moveTo>
                    <a:pt x="609205" y="497839"/>
                  </a:moveTo>
                  <a:lnTo>
                    <a:pt x="608356" y="497839"/>
                  </a:lnTo>
                  <a:lnTo>
                    <a:pt x="618315" y="504463"/>
                  </a:lnTo>
                  <a:lnTo>
                    <a:pt x="618251" y="504189"/>
                  </a:lnTo>
                  <a:lnTo>
                    <a:pt x="613304" y="500379"/>
                  </a:lnTo>
                  <a:lnTo>
                    <a:pt x="609205" y="497839"/>
                  </a:lnTo>
                  <a:close/>
                </a:path>
                <a:path w="2541904" h="882650">
                  <a:moveTo>
                    <a:pt x="2330241" y="458775"/>
                  </a:moveTo>
                  <a:lnTo>
                    <a:pt x="2325272" y="467359"/>
                  </a:lnTo>
                  <a:lnTo>
                    <a:pt x="2318077" y="481329"/>
                  </a:lnTo>
                  <a:lnTo>
                    <a:pt x="2311045" y="495299"/>
                  </a:lnTo>
                  <a:lnTo>
                    <a:pt x="2306751" y="504040"/>
                  </a:lnTo>
                  <a:lnTo>
                    <a:pt x="2311960" y="501649"/>
                  </a:lnTo>
                  <a:lnTo>
                    <a:pt x="2328228" y="501649"/>
                  </a:lnTo>
                  <a:lnTo>
                    <a:pt x="2334466" y="490219"/>
                  </a:lnTo>
                  <a:lnTo>
                    <a:pt x="2341558" y="476249"/>
                  </a:lnTo>
                  <a:lnTo>
                    <a:pt x="2345905" y="468629"/>
                  </a:lnTo>
                  <a:lnTo>
                    <a:pt x="2340726" y="468629"/>
                  </a:lnTo>
                  <a:lnTo>
                    <a:pt x="2331791" y="464819"/>
                  </a:lnTo>
                  <a:lnTo>
                    <a:pt x="2330241" y="458775"/>
                  </a:lnTo>
                  <a:close/>
                </a:path>
                <a:path w="2541904" h="882650">
                  <a:moveTo>
                    <a:pt x="575816" y="497839"/>
                  </a:moveTo>
                  <a:lnTo>
                    <a:pt x="580152" y="501649"/>
                  </a:lnTo>
                  <a:lnTo>
                    <a:pt x="580503" y="501649"/>
                  </a:lnTo>
                  <a:lnTo>
                    <a:pt x="575816" y="497839"/>
                  </a:lnTo>
                  <a:close/>
                </a:path>
                <a:path w="2541904" h="882650">
                  <a:moveTo>
                    <a:pt x="594393" y="486600"/>
                  </a:moveTo>
                  <a:lnTo>
                    <a:pt x="594713" y="492759"/>
                  </a:lnTo>
                  <a:lnTo>
                    <a:pt x="586853" y="501649"/>
                  </a:lnTo>
                  <a:lnTo>
                    <a:pt x="600259" y="501649"/>
                  </a:lnTo>
                  <a:lnTo>
                    <a:pt x="601817" y="499109"/>
                  </a:lnTo>
                  <a:lnTo>
                    <a:pt x="608356" y="497839"/>
                  </a:lnTo>
                  <a:lnTo>
                    <a:pt x="609205" y="497839"/>
                  </a:lnTo>
                  <a:lnTo>
                    <a:pt x="607155" y="496569"/>
                  </a:lnTo>
                  <a:lnTo>
                    <a:pt x="601274" y="491489"/>
                  </a:lnTo>
                  <a:lnTo>
                    <a:pt x="595593" y="487679"/>
                  </a:lnTo>
                  <a:lnTo>
                    <a:pt x="594393" y="486600"/>
                  </a:lnTo>
                  <a:close/>
                </a:path>
                <a:path w="2541904" h="882650">
                  <a:moveTo>
                    <a:pt x="550743" y="462418"/>
                  </a:moveTo>
                  <a:lnTo>
                    <a:pt x="548457" y="464819"/>
                  </a:lnTo>
                  <a:lnTo>
                    <a:pt x="548303" y="471169"/>
                  </a:lnTo>
                  <a:lnTo>
                    <a:pt x="552345" y="474979"/>
                  </a:lnTo>
                  <a:lnTo>
                    <a:pt x="558033" y="481329"/>
                  </a:lnTo>
                  <a:lnTo>
                    <a:pt x="563879" y="486409"/>
                  </a:lnTo>
                  <a:lnTo>
                    <a:pt x="569826" y="492759"/>
                  </a:lnTo>
                  <a:lnTo>
                    <a:pt x="575726" y="497839"/>
                  </a:lnTo>
                  <a:lnTo>
                    <a:pt x="571480" y="494029"/>
                  </a:lnTo>
                  <a:lnTo>
                    <a:pt x="571152" y="487679"/>
                  </a:lnTo>
                  <a:lnTo>
                    <a:pt x="577889" y="480059"/>
                  </a:lnTo>
                  <a:lnTo>
                    <a:pt x="563096" y="480059"/>
                  </a:lnTo>
                  <a:lnTo>
                    <a:pt x="571559" y="471169"/>
                  </a:lnTo>
                  <a:lnTo>
                    <a:pt x="571712" y="464819"/>
                  </a:lnTo>
                  <a:lnTo>
                    <a:pt x="548695" y="464819"/>
                  </a:lnTo>
                  <a:lnTo>
                    <a:pt x="550743" y="462418"/>
                  </a:lnTo>
                  <a:close/>
                </a:path>
                <a:path w="2541904" h="882650">
                  <a:moveTo>
                    <a:pt x="585773" y="478789"/>
                  </a:moveTo>
                  <a:lnTo>
                    <a:pt x="594393" y="486600"/>
                  </a:lnTo>
                  <a:lnTo>
                    <a:pt x="594384" y="486409"/>
                  </a:lnTo>
                  <a:lnTo>
                    <a:pt x="585773" y="478789"/>
                  </a:lnTo>
                  <a:close/>
                </a:path>
                <a:path w="2541904" h="882650">
                  <a:moveTo>
                    <a:pt x="533088" y="457152"/>
                  </a:moveTo>
                  <a:lnTo>
                    <a:pt x="537549" y="461009"/>
                  </a:lnTo>
                  <a:lnTo>
                    <a:pt x="542711" y="466089"/>
                  </a:lnTo>
                  <a:lnTo>
                    <a:pt x="556389" y="480059"/>
                  </a:lnTo>
                  <a:lnTo>
                    <a:pt x="556895" y="480059"/>
                  </a:lnTo>
                  <a:lnTo>
                    <a:pt x="552345" y="474979"/>
                  </a:lnTo>
                  <a:lnTo>
                    <a:pt x="548303" y="471169"/>
                  </a:lnTo>
                  <a:lnTo>
                    <a:pt x="548457" y="464819"/>
                  </a:lnTo>
                  <a:lnTo>
                    <a:pt x="542008" y="464819"/>
                  </a:lnTo>
                  <a:lnTo>
                    <a:pt x="533088" y="457152"/>
                  </a:lnTo>
                  <a:close/>
                </a:path>
                <a:path w="2541904" h="882650">
                  <a:moveTo>
                    <a:pt x="570611" y="463759"/>
                  </a:moveTo>
                  <a:lnTo>
                    <a:pt x="571712" y="464819"/>
                  </a:lnTo>
                  <a:lnTo>
                    <a:pt x="571559" y="471169"/>
                  </a:lnTo>
                  <a:lnTo>
                    <a:pt x="563096" y="480059"/>
                  </a:lnTo>
                  <a:lnTo>
                    <a:pt x="577889" y="480059"/>
                  </a:lnTo>
                  <a:lnTo>
                    <a:pt x="579012" y="478789"/>
                  </a:lnTo>
                  <a:lnTo>
                    <a:pt x="585773" y="478789"/>
                  </a:lnTo>
                  <a:lnTo>
                    <a:pt x="584338" y="477519"/>
                  </a:lnTo>
                  <a:lnTo>
                    <a:pt x="578667" y="471169"/>
                  </a:lnTo>
                  <a:lnTo>
                    <a:pt x="573092" y="466089"/>
                  </a:lnTo>
                  <a:lnTo>
                    <a:pt x="570611" y="463759"/>
                  </a:lnTo>
                  <a:close/>
                </a:path>
                <a:path w="2541904" h="882650">
                  <a:moveTo>
                    <a:pt x="2340698" y="448309"/>
                  </a:moveTo>
                  <a:lnTo>
                    <a:pt x="2335270" y="449537"/>
                  </a:lnTo>
                  <a:lnTo>
                    <a:pt x="2334178" y="451448"/>
                  </a:lnTo>
                  <a:lnTo>
                    <a:pt x="2332622" y="454659"/>
                  </a:lnTo>
                  <a:lnTo>
                    <a:pt x="2330241" y="458775"/>
                  </a:lnTo>
                  <a:lnTo>
                    <a:pt x="2331791" y="464819"/>
                  </a:lnTo>
                  <a:lnTo>
                    <a:pt x="2340726" y="468629"/>
                  </a:lnTo>
                  <a:lnTo>
                    <a:pt x="2346342" y="467359"/>
                  </a:lnTo>
                  <a:lnTo>
                    <a:pt x="2348802" y="463549"/>
                  </a:lnTo>
                  <a:lnTo>
                    <a:pt x="2351262" y="458469"/>
                  </a:lnTo>
                  <a:lnTo>
                    <a:pt x="2349635" y="453389"/>
                  </a:lnTo>
                  <a:lnTo>
                    <a:pt x="2340698" y="448309"/>
                  </a:lnTo>
                  <a:close/>
                </a:path>
                <a:path w="2541904" h="882650">
                  <a:moveTo>
                    <a:pt x="2357122" y="448309"/>
                  </a:moveTo>
                  <a:lnTo>
                    <a:pt x="2340698" y="448309"/>
                  </a:lnTo>
                  <a:lnTo>
                    <a:pt x="2349635" y="453389"/>
                  </a:lnTo>
                  <a:lnTo>
                    <a:pt x="2351262" y="458469"/>
                  </a:lnTo>
                  <a:lnTo>
                    <a:pt x="2348802" y="463549"/>
                  </a:lnTo>
                  <a:lnTo>
                    <a:pt x="2346342" y="467359"/>
                  </a:lnTo>
                  <a:lnTo>
                    <a:pt x="2340726" y="468629"/>
                  </a:lnTo>
                  <a:lnTo>
                    <a:pt x="2345905" y="468629"/>
                  </a:lnTo>
                  <a:lnTo>
                    <a:pt x="2348804" y="463549"/>
                  </a:lnTo>
                  <a:lnTo>
                    <a:pt x="2354049" y="453389"/>
                  </a:lnTo>
                  <a:lnTo>
                    <a:pt x="2357122" y="448309"/>
                  </a:lnTo>
                  <a:close/>
                </a:path>
                <a:path w="2541904" h="882650">
                  <a:moveTo>
                    <a:pt x="546280" y="441959"/>
                  </a:moveTo>
                  <a:lnTo>
                    <a:pt x="540123" y="441959"/>
                  </a:lnTo>
                  <a:lnTo>
                    <a:pt x="532547" y="450849"/>
                  </a:lnTo>
                  <a:lnTo>
                    <a:pt x="533088" y="457152"/>
                  </a:lnTo>
                  <a:lnTo>
                    <a:pt x="542008" y="464819"/>
                  </a:lnTo>
                  <a:lnTo>
                    <a:pt x="548457" y="464819"/>
                  </a:lnTo>
                  <a:lnTo>
                    <a:pt x="550743" y="462418"/>
                  </a:lnTo>
                  <a:lnTo>
                    <a:pt x="556275" y="455929"/>
                  </a:lnTo>
                  <a:lnTo>
                    <a:pt x="555747" y="449763"/>
                  </a:lnTo>
                  <a:lnTo>
                    <a:pt x="550492" y="445176"/>
                  </a:lnTo>
                  <a:lnTo>
                    <a:pt x="546280" y="441959"/>
                  </a:lnTo>
                  <a:close/>
                </a:path>
                <a:path w="2541904" h="882650">
                  <a:moveTo>
                    <a:pt x="556920" y="455929"/>
                  </a:moveTo>
                  <a:lnTo>
                    <a:pt x="550743" y="462418"/>
                  </a:lnTo>
                  <a:lnTo>
                    <a:pt x="548695" y="464819"/>
                  </a:lnTo>
                  <a:lnTo>
                    <a:pt x="571712" y="464819"/>
                  </a:lnTo>
                  <a:lnTo>
                    <a:pt x="570611" y="463759"/>
                  </a:lnTo>
                  <a:lnTo>
                    <a:pt x="563627" y="457199"/>
                  </a:lnTo>
                  <a:lnTo>
                    <a:pt x="556920" y="455929"/>
                  </a:lnTo>
                  <a:close/>
                </a:path>
                <a:path w="2541904" h="882650">
                  <a:moveTo>
                    <a:pt x="562485" y="455929"/>
                  </a:moveTo>
                  <a:lnTo>
                    <a:pt x="556920" y="455929"/>
                  </a:lnTo>
                  <a:lnTo>
                    <a:pt x="563627" y="457199"/>
                  </a:lnTo>
                  <a:lnTo>
                    <a:pt x="570611" y="463759"/>
                  </a:lnTo>
                  <a:lnTo>
                    <a:pt x="562485" y="455929"/>
                  </a:lnTo>
                  <a:close/>
                </a:path>
                <a:path w="2541904" h="882650">
                  <a:moveTo>
                    <a:pt x="555747" y="449763"/>
                  </a:moveTo>
                  <a:lnTo>
                    <a:pt x="556275" y="455929"/>
                  </a:lnTo>
                  <a:lnTo>
                    <a:pt x="550743" y="462418"/>
                  </a:lnTo>
                  <a:lnTo>
                    <a:pt x="556920" y="455929"/>
                  </a:lnTo>
                  <a:lnTo>
                    <a:pt x="562485" y="455929"/>
                  </a:lnTo>
                  <a:lnTo>
                    <a:pt x="556991" y="450849"/>
                  </a:lnTo>
                  <a:lnTo>
                    <a:pt x="555747" y="449763"/>
                  </a:lnTo>
                  <a:close/>
                </a:path>
                <a:path w="2541904" h="882650">
                  <a:moveTo>
                    <a:pt x="2334178" y="451448"/>
                  </a:moveTo>
                  <a:lnTo>
                    <a:pt x="2330162" y="458469"/>
                  </a:lnTo>
                  <a:lnTo>
                    <a:pt x="2330241" y="458775"/>
                  </a:lnTo>
                  <a:lnTo>
                    <a:pt x="2332622" y="454659"/>
                  </a:lnTo>
                  <a:lnTo>
                    <a:pt x="2334178" y="451448"/>
                  </a:lnTo>
                  <a:close/>
                </a:path>
                <a:path w="2541904" h="882650">
                  <a:moveTo>
                    <a:pt x="518932" y="448309"/>
                  </a:moveTo>
                  <a:lnTo>
                    <a:pt x="525382" y="452119"/>
                  </a:lnTo>
                  <a:lnTo>
                    <a:pt x="531666" y="455929"/>
                  </a:lnTo>
                  <a:lnTo>
                    <a:pt x="533088" y="457152"/>
                  </a:lnTo>
                  <a:lnTo>
                    <a:pt x="532547" y="450849"/>
                  </a:lnTo>
                  <a:lnTo>
                    <a:pt x="523824" y="450849"/>
                  </a:lnTo>
                  <a:lnTo>
                    <a:pt x="518932" y="448309"/>
                  </a:lnTo>
                  <a:close/>
                </a:path>
                <a:path w="2541904" h="882650">
                  <a:moveTo>
                    <a:pt x="2335270" y="449537"/>
                  </a:moveTo>
                  <a:lnTo>
                    <a:pt x="2335082" y="449579"/>
                  </a:lnTo>
                  <a:lnTo>
                    <a:pt x="2334178" y="451448"/>
                  </a:lnTo>
                  <a:lnTo>
                    <a:pt x="2335270" y="449537"/>
                  </a:lnTo>
                  <a:close/>
                </a:path>
                <a:path w="2541904" h="882650">
                  <a:moveTo>
                    <a:pt x="525438" y="426764"/>
                  </a:moveTo>
                  <a:lnTo>
                    <a:pt x="519102" y="427989"/>
                  </a:lnTo>
                  <a:lnTo>
                    <a:pt x="512678" y="438149"/>
                  </a:lnTo>
                  <a:lnTo>
                    <a:pt x="514041" y="444499"/>
                  </a:lnTo>
                  <a:lnTo>
                    <a:pt x="518932" y="448309"/>
                  </a:lnTo>
                  <a:lnTo>
                    <a:pt x="523824" y="450849"/>
                  </a:lnTo>
                  <a:lnTo>
                    <a:pt x="530392" y="449579"/>
                  </a:lnTo>
                  <a:lnTo>
                    <a:pt x="536815" y="439419"/>
                  </a:lnTo>
                  <a:lnTo>
                    <a:pt x="535452" y="433069"/>
                  </a:lnTo>
                  <a:lnTo>
                    <a:pt x="530560" y="430529"/>
                  </a:lnTo>
                  <a:lnTo>
                    <a:pt x="525438" y="426764"/>
                  </a:lnTo>
                  <a:close/>
                </a:path>
                <a:path w="2541904" h="882650">
                  <a:moveTo>
                    <a:pt x="530560" y="430529"/>
                  </a:moveTo>
                  <a:lnTo>
                    <a:pt x="535452" y="433069"/>
                  </a:lnTo>
                  <a:lnTo>
                    <a:pt x="536815" y="439419"/>
                  </a:lnTo>
                  <a:lnTo>
                    <a:pt x="530392" y="449579"/>
                  </a:lnTo>
                  <a:lnTo>
                    <a:pt x="523824" y="450849"/>
                  </a:lnTo>
                  <a:lnTo>
                    <a:pt x="532547" y="450849"/>
                  </a:lnTo>
                  <a:lnTo>
                    <a:pt x="540123" y="441959"/>
                  </a:lnTo>
                  <a:lnTo>
                    <a:pt x="546280" y="441959"/>
                  </a:lnTo>
                  <a:lnTo>
                    <a:pt x="541151" y="436879"/>
                  </a:lnTo>
                  <a:lnTo>
                    <a:pt x="535903" y="433069"/>
                  </a:lnTo>
                  <a:lnTo>
                    <a:pt x="530560" y="430529"/>
                  </a:lnTo>
                  <a:close/>
                </a:path>
                <a:path w="2541904" h="882650">
                  <a:moveTo>
                    <a:pt x="550492" y="445176"/>
                  </a:moveTo>
                  <a:lnTo>
                    <a:pt x="555747" y="449763"/>
                  </a:lnTo>
                  <a:lnTo>
                    <a:pt x="555681" y="449537"/>
                  </a:lnTo>
                  <a:lnTo>
                    <a:pt x="551270" y="445769"/>
                  </a:lnTo>
                  <a:lnTo>
                    <a:pt x="550492" y="445176"/>
                  </a:lnTo>
                  <a:close/>
                </a:path>
                <a:path w="2541904" h="882650">
                  <a:moveTo>
                    <a:pt x="2353320" y="419353"/>
                  </a:moveTo>
                  <a:lnTo>
                    <a:pt x="2349819" y="424179"/>
                  </a:lnTo>
                  <a:lnTo>
                    <a:pt x="2343831" y="434339"/>
                  </a:lnTo>
                  <a:lnTo>
                    <a:pt x="2338151" y="444499"/>
                  </a:lnTo>
                  <a:lnTo>
                    <a:pt x="2335270" y="449537"/>
                  </a:lnTo>
                  <a:lnTo>
                    <a:pt x="2340698" y="448309"/>
                  </a:lnTo>
                  <a:lnTo>
                    <a:pt x="2357122" y="448309"/>
                  </a:lnTo>
                  <a:lnTo>
                    <a:pt x="2359426" y="444499"/>
                  </a:lnTo>
                  <a:lnTo>
                    <a:pt x="2365086" y="434339"/>
                  </a:lnTo>
                  <a:lnTo>
                    <a:pt x="2367697" y="430529"/>
                  </a:lnTo>
                  <a:lnTo>
                    <a:pt x="2362403" y="430529"/>
                  </a:lnTo>
                  <a:lnTo>
                    <a:pt x="2354182" y="424179"/>
                  </a:lnTo>
                  <a:lnTo>
                    <a:pt x="2353320" y="419353"/>
                  </a:lnTo>
                  <a:close/>
                </a:path>
                <a:path w="2541904" h="882650">
                  <a:moveTo>
                    <a:pt x="486708" y="429948"/>
                  </a:moveTo>
                  <a:lnTo>
                    <a:pt x="494065" y="434339"/>
                  </a:lnTo>
                  <a:lnTo>
                    <a:pt x="502529" y="438149"/>
                  </a:lnTo>
                  <a:lnTo>
                    <a:pt x="510851" y="443229"/>
                  </a:lnTo>
                  <a:lnTo>
                    <a:pt x="518932" y="448309"/>
                  </a:lnTo>
                  <a:lnTo>
                    <a:pt x="514041" y="444499"/>
                  </a:lnTo>
                  <a:lnTo>
                    <a:pt x="512678" y="438149"/>
                  </a:lnTo>
                  <a:lnTo>
                    <a:pt x="516693" y="431799"/>
                  </a:lnTo>
                  <a:lnTo>
                    <a:pt x="490811" y="431799"/>
                  </a:lnTo>
                  <a:lnTo>
                    <a:pt x="486708" y="429948"/>
                  </a:lnTo>
                  <a:close/>
                </a:path>
                <a:path w="2541904" h="882650">
                  <a:moveTo>
                    <a:pt x="546808" y="441959"/>
                  </a:moveTo>
                  <a:lnTo>
                    <a:pt x="546280" y="441959"/>
                  </a:lnTo>
                  <a:lnTo>
                    <a:pt x="550492" y="445176"/>
                  </a:lnTo>
                  <a:lnTo>
                    <a:pt x="546808" y="441959"/>
                  </a:lnTo>
                  <a:close/>
                </a:path>
                <a:path w="2541904" h="882650">
                  <a:moveTo>
                    <a:pt x="489188" y="407851"/>
                  </a:moveTo>
                  <a:lnTo>
                    <a:pt x="483287" y="410209"/>
                  </a:lnTo>
                  <a:lnTo>
                    <a:pt x="478123" y="420369"/>
                  </a:lnTo>
                  <a:lnTo>
                    <a:pt x="480292" y="426719"/>
                  </a:lnTo>
                  <a:lnTo>
                    <a:pt x="485554" y="429259"/>
                  </a:lnTo>
                  <a:lnTo>
                    <a:pt x="486708" y="429948"/>
                  </a:lnTo>
                  <a:lnTo>
                    <a:pt x="490811" y="431799"/>
                  </a:lnTo>
                  <a:lnTo>
                    <a:pt x="497164" y="430529"/>
                  </a:lnTo>
                  <a:lnTo>
                    <a:pt x="502320" y="419099"/>
                  </a:lnTo>
                  <a:lnTo>
                    <a:pt x="500317" y="413236"/>
                  </a:lnTo>
                  <a:lnTo>
                    <a:pt x="496620" y="411172"/>
                  </a:lnTo>
                  <a:lnTo>
                    <a:pt x="489188" y="407851"/>
                  </a:lnTo>
                  <a:close/>
                </a:path>
                <a:path w="2541904" h="882650">
                  <a:moveTo>
                    <a:pt x="500317" y="413236"/>
                  </a:moveTo>
                  <a:lnTo>
                    <a:pt x="502320" y="419099"/>
                  </a:lnTo>
                  <a:lnTo>
                    <a:pt x="497164" y="430529"/>
                  </a:lnTo>
                  <a:lnTo>
                    <a:pt x="490811" y="431799"/>
                  </a:lnTo>
                  <a:lnTo>
                    <a:pt x="516693" y="431799"/>
                  </a:lnTo>
                  <a:lnTo>
                    <a:pt x="519102" y="427989"/>
                  </a:lnTo>
                  <a:lnTo>
                    <a:pt x="525438" y="426764"/>
                  </a:lnTo>
                  <a:lnTo>
                    <a:pt x="521921" y="424179"/>
                  </a:lnTo>
                  <a:lnTo>
                    <a:pt x="513034" y="420369"/>
                  </a:lnTo>
                  <a:lnTo>
                    <a:pt x="500317" y="413236"/>
                  </a:lnTo>
                  <a:close/>
                </a:path>
                <a:path w="2541904" h="882650">
                  <a:moveTo>
                    <a:pt x="525670" y="426719"/>
                  </a:moveTo>
                  <a:lnTo>
                    <a:pt x="525438" y="426764"/>
                  </a:lnTo>
                  <a:lnTo>
                    <a:pt x="530560" y="430529"/>
                  </a:lnTo>
                  <a:lnTo>
                    <a:pt x="525670" y="426719"/>
                  </a:lnTo>
                  <a:close/>
                </a:path>
                <a:path w="2541904" h="882650">
                  <a:moveTo>
                    <a:pt x="2373168" y="392508"/>
                  </a:moveTo>
                  <a:lnTo>
                    <a:pt x="2371189" y="394969"/>
                  </a:lnTo>
                  <a:lnTo>
                    <a:pt x="2366153" y="401319"/>
                  </a:lnTo>
                  <a:lnTo>
                    <a:pt x="2361175" y="407669"/>
                  </a:lnTo>
                  <a:lnTo>
                    <a:pt x="2356269" y="415289"/>
                  </a:lnTo>
                  <a:lnTo>
                    <a:pt x="2353320" y="419353"/>
                  </a:lnTo>
                  <a:lnTo>
                    <a:pt x="2354182" y="424179"/>
                  </a:lnTo>
                  <a:lnTo>
                    <a:pt x="2362403" y="430529"/>
                  </a:lnTo>
                  <a:lnTo>
                    <a:pt x="2368162" y="429259"/>
                  </a:lnTo>
                  <a:lnTo>
                    <a:pt x="2371178" y="425449"/>
                  </a:lnTo>
                  <a:lnTo>
                    <a:pt x="2374137" y="421524"/>
                  </a:lnTo>
                  <a:lnTo>
                    <a:pt x="2373223" y="415289"/>
                  </a:lnTo>
                  <a:lnTo>
                    <a:pt x="2364988" y="410209"/>
                  </a:lnTo>
                  <a:lnTo>
                    <a:pt x="2382784" y="410209"/>
                  </a:lnTo>
                  <a:lnTo>
                    <a:pt x="2385730" y="406399"/>
                  </a:lnTo>
                  <a:lnTo>
                    <a:pt x="2387738" y="403859"/>
                  </a:lnTo>
                  <a:lnTo>
                    <a:pt x="2381804" y="403859"/>
                  </a:lnTo>
                  <a:lnTo>
                    <a:pt x="2373862" y="398779"/>
                  </a:lnTo>
                  <a:lnTo>
                    <a:pt x="2373168" y="392508"/>
                  </a:lnTo>
                  <a:close/>
                </a:path>
                <a:path w="2541904" h="882650">
                  <a:moveTo>
                    <a:pt x="2371178" y="425449"/>
                  </a:moveTo>
                  <a:lnTo>
                    <a:pt x="2368162" y="429259"/>
                  </a:lnTo>
                  <a:lnTo>
                    <a:pt x="2362403" y="430529"/>
                  </a:lnTo>
                  <a:lnTo>
                    <a:pt x="2367697" y="430529"/>
                  </a:lnTo>
                  <a:lnTo>
                    <a:pt x="2371178" y="425449"/>
                  </a:lnTo>
                  <a:close/>
                </a:path>
                <a:path w="2541904" h="882650">
                  <a:moveTo>
                    <a:pt x="460495" y="394367"/>
                  </a:moveTo>
                  <a:lnTo>
                    <a:pt x="464245" y="396239"/>
                  </a:lnTo>
                  <a:lnTo>
                    <a:pt x="466601" y="402589"/>
                  </a:lnTo>
                  <a:lnTo>
                    <a:pt x="461758" y="412749"/>
                  </a:lnTo>
                  <a:lnTo>
                    <a:pt x="455765" y="415166"/>
                  </a:lnTo>
                  <a:lnTo>
                    <a:pt x="459026" y="416559"/>
                  </a:lnTo>
                  <a:lnTo>
                    <a:pt x="467896" y="421639"/>
                  </a:lnTo>
                  <a:lnTo>
                    <a:pt x="476734" y="425449"/>
                  </a:lnTo>
                  <a:lnTo>
                    <a:pt x="486708" y="429948"/>
                  </a:lnTo>
                  <a:lnTo>
                    <a:pt x="485554" y="429259"/>
                  </a:lnTo>
                  <a:lnTo>
                    <a:pt x="480292" y="426719"/>
                  </a:lnTo>
                  <a:lnTo>
                    <a:pt x="478123" y="420369"/>
                  </a:lnTo>
                  <a:lnTo>
                    <a:pt x="483287" y="410209"/>
                  </a:lnTo>
                  <a:lnTo>
                    <a:pt x="489188" y="407851"/>
                  </a:lnTo>
                  <a:lnTo>
                    <a:pt x="485940" y="406399"/>
                  </a:lnTo>
                  <a:lnTo>
                    <a:pt x="476966" y="401319"/>
                  </a:lnTo>
                  <a:lnTo>
                    <a:pt x="460495" y="394367"/>
                  </a:lnTo>
                  <a:close/>
                </a:path>
                <a:path w="2541904" h="882650">
                  <a:moveTo>
                    <a:pt x="2374137" y="421524"/>
                  </a:moveTo>
                  <a:lnTo>
                    <a:pt x="2371178" y="425449"/>
                  </a:lnTo>
                  <a:lnTo>
                    <a:pt x="2374154" y="421639"/>
                  </a:lnTo>
                  <a:close/>
                </a:path>
                <a:path w="2541904" h="882650">
                  <a:moveTo>
                    <a:pt x="2382784" y="410209"/>
                  </a:moveTo>
                  <a:lnTo>
                    <a:pt x="2364988" y="410209"/>
                  </a:lnTo>
                  <a:lnTo>
                    <a:pt x="2373223" y="415289"/>
                  </a:lnTo>
                  <a:lnTo>
                    <a:pt x="2374137" y="421524"/>
                  </a:lnTo>
                  <a:lnTo>
                    <a:pt x="2375965" y="419099"/>
                  </a:lnTo>
                  <a:lnTo>
                    <a:pt x="2382784" y="410209"/>
                  </a:lnTo>
                  <a:close/>
                </a:path>
                <a:path w="2541904" h="882650">
                  <a:moveTo>
                    <a:pt x="2356269" y="415289"/>
                  </a:moveTo>
                  <a:lnTo>
                    <a:pt x="2353275" y="419099"/>
                  </a:lnTo>
                  <a:lnTo>
                    <a:pt x="2353320" y="419353"/>
                  </a:lnTo>
                  <a:lnTo>
                    <a:pt x="2356269" y="415289"/>
                  </a:lnTo>
                  <a:close/>
                </a:path>
                <a:path w="2541904" h="882650">
                  <a:moveTo>
                    <a:pt x="451194" y="413213"/>
                  </a:moveTo>
                  <a:lnTo>
                    <a:pt x="455458" y="415289"/>
                  </a:lnTo>
                  <a:lnTo>
                    <a:pt x="455765" y="415166"/>
                  </a:lnTo>
                  <a:lnTo>
                    <a:pt x="451194" y="413213"/>
                  </a:lnTo>
                  <a:close/>
                </a:path>
                <a:path w="2541904" h="882650">
                  <a:moveTo>
                    <a:pt x="2359539" y="410209"/>
                  </a:moveTo>
                  <a:lnTo>
                    <a:pt x="2359253" y="410209"/>
                  </a:lnTo>
                  <a:lnTo>
                    <a:pt x="2356269" y="415289"/>
                  </a:lnTo>
                  <a:lnTo>
                    <a:pt x="2359539" y="410209"/>
                  </a:lnTo>
                  <a:close/>
                </a:path>
                <a:path w="2541904" h="882650">
                  <a:moveTo>
                    <a:pt x="453575" y="391159"/>
                  </a:moveTo>
                  <a:lnTo>
                    <a:pt x="447267" y="393699"/>
                  </a:lnTo>
                  <a:lnTo>
                    <a:pt x="442391" y="403859"/>
                  </a:lnTo>
                  <a:lnTo>
                    <a:pt x="444682" y="410041"/>
                  </a:lnTo>
                  <a:lnTo>
                    <a:pt x="451250" y="413236"/>
                  </a:lnTo>
                  <a:lnTo>
                    <a:pt x="455765" y="415166"/>
                  </a:lnTo>
                  <a:lnTo>
                    <a:pt x="461758" y="412749"/>
                  </a:lnTo>
                  <a:lnTo>
                    <a:pt x="466601" y="402589"/>
                  </a:lnTo>
                  <a:lnTo>
                    <a:pt x="464245" y="396239"/>
                  </a:lnTo>
                  <a:lnTo>
                    <a:pt x="460495" y="394367"/>
                  </a:lnTo>
                  <a:lnTo>
                    <a:pt x="458914" y="393699"/>
                  </a:lnTo>
                  <a:lnTo>
                    <a:pt x="453575" y="391159"/>
                  </a:lnTo>
                  <a:close/>
                </a:path>
                <a:path w="2541904" h="882650">
                  <a:moveTo>
                    <a:pt x="496620" y="411172"/>
                  </a:moveTo>
                  <a:lnTo>
                    <a:pt x="500317" y="413236"/>
                  </a:lnTo>
                  <a:lnTo>
                    <a:pt x="500151" y="412749"/>
                  </a:lnTo>
                  <a:lnTo>
                    <a:pt x="496620" y="411172"/>
                  </a:lnTo>
                  <a:close/>
                </a:path>
                <a:path w="2541904" h="882650">
                  <a:moveTo>
                    <a:pt x="444682" y="410041"/>
                  </a:moveTo>
                  <a:lnTo>
                    <a:pt x="444745" y="410209"/>
                  </a:lnTo>
                  <a:lnTo>
                    <a:pt x="450110" y="412749"/>
                  </a:lnTo>
                  <a:lnTo>
                    <a:pt x="451194" y="413213"/>
                  </a:lnTo>
                  <a:lnTo>
                    <a:pt x="444682" y="410041"/>
                  </a:lnTo>
                  <a:close/>
                </a:path>
                <a:path w="2541904" h="882650">
                  <a:moveTo>
                    <a:pt x="489640" y="407669"/>
                  </a:moveTo>
                  <a:lnTo>
                    <a:pt x="489188" y="407851"/>
                  </a:lnTo>
                  <a:lnTo>
                    <a:pt x="496620" y="411172"/>
                  </a:lnTo>
                  <a:lnTo>
                    <a:pt x="494897" y="410209"/>
                  </a:lnTo>
                  <a:lnTo>
                    <a:pt x="489640" y="407669"/>
                  </a:lnTo>
                  <a:close/>
                </a:path>
                <a:path w="2541904" h="882650">
                  <a:moveTo>
                    <a:pt x="427263" y="401319"/>
                  </a:moveTo>
                  <a:lnTo>
                    <a:pt x="442421" y="408939"/>
                  </a:lnTo>
                  <a:lnTo>
                    <a:pt x="444682" y="410041"/>
                  </a:lnTo>
                  <a:lnTo>
                    <a:pt x="442391" y="403859"/>
                  </a:lnTo>
                  <a:lnTo>
                    <a:pt x="432504" y="403859"/>
                  </a:lnTo>
                  <a:lnTo>
                    <a:pt x="427263" y="401319"/>
                  </a:lnTo>
                  <a:close/>
                </a:path>
                <a:path w="2541904" h="882650">
                  <a:moveTo>
                    <a:pt x="431044" y="379998"/>
                  </a:moveTo>
                  <a:lnTo>
                    <a:pt x="425301" y="382269"/>
                  </a:lnTo>
                  <a:lnTo>
                    <a:pt x="419940" y="392429"/>
                  </a:lnTo>
                  <a:lnTo>
                    <a:pt x="421905" y="398447"/>
                  </a:lnTo>
                  <a:lnTo>
                    <a:pt x="427263" y="401319"/>
                  </a:lnTo>
                  <a:lnTo>
                    <a:pt x="432504" y="403859"/>
                  </a:lnTo>
                  <a:lnTo>
                    <a:pt x="438922" y="402589"/>
                  </a:lnTo>
                  <a:lnTo>
                    <a:pt x="444268" y="392429"/>
                  </a:lnTo>
                  <a:lnTo>
                    <a:pt x="442192" y="386079"/>
                  </a:lnTo>
                  <a:lnTo>
                    <a:pt x="437544" y="382695"/>
                  </a:lnTo>
                  <a:lnTo>
                    <a:pt x="435940" y="381878"/>
                  </a:lnTo>
                  <a:lnTo>
                    <a:pt x="431044" y="379998"/>
                  </a:lnTo>
                  <a:close/>
                </a:path>
                <a:path w="2541904" h="882650">
                  <a:moveTo>
                    <a:pt x="437544" y="382695"/>
                  </a:moveTo>
                  <a:lnTo>
                    <a:pt x="442192" y="386079"/>
                  </a:lnTo>
                  <a:lnTo>
                    <a:pt x="444268" y="392429"/>
                  </a:lnTo>
                  <a:lnTo>
                    <a:pt x="438922" y="402589"/>
                  </a:lnTo>
                  <a:lnTo>
                    <a:pt x="432504" y="403859"/>
                  </a:lnTo>
                  <a:lnTo>
                    <a:pt x="442391" y="403859"/>
                  </a:lnTo>
                  <a:lnTo>
                    <a:pt x="447267" y="393699"/>
                  </a:lnTo>
                  <a:lnTo>
                    <a:pt x="453575" y="391159"/>
                  </a:lnTo>
                  <a:lnTo>
                    <a:pt x="454071" y="391159"/>
                  </a:lnTo>
                  <a:lnTo>
                    <a:pt x="451528" y="389889"/>
                  </a:lnTo>
                  <a:lnTo>
                    <a:pt x="437544" y="382695"/>
                  </a:lnTo>
                  <a:close/>
                </a:path>
                <a:path w="2541904" h="882650">
                  <a:moveTo>
                    <a:pt x="2385068" y="383539"/>
                  </a:moveTo>
                  <a:lnTo>
                    <a:pt x="2379360" y="384809"/>
                  </a:lnTo>
                  <a:lnTo>
                    <a:pt x="2373168" y="392508"/>
                  </a:lnTo>
                  <a:lnTo>
                    <a:pt x="2373862" y="398779"/>
                  </a:lnTo>
                  <a:lnTo>
                    <a:pt x="2381804" y="403859"/>
                  </a:lnTo>
                  <a:lnTo>
                    <a:pt x="2387541" y="403859"/>
                  </a:lnTo>
                  <a:lnTo>
                    <a:pt x="2390675" y="400049"/>
                  </a:lnTo>
                  <a:lnTo>
                    <a:pt x="2393705" y="395746"/>
                  </a:lnTo>
                  <a:lnTo>
                    <a:pt x="2393029" y="389889"/>
                  </a:lnTo>
                  <a:lnTo>
                    <a:pt x="2385068" y="383539"/>
                  </a:lnTo>
                  <a:close/>
                </a:path>
                <a:path w="2541904" h="882650">
                  <a:moveTo>
                    <a:pt x="2390750" y="400049"/>
                  </a:moveTo>
                  <a:lnTo>
                    <a:pt x="2387541" y="403859"/>
                  </a:lnTo>
                  <a:lnTo>
                    <a:pt x="2387738" y="403859"/>
                  </a:lnTo>
                  <a:lnTo>
                    <a:pt x="2390750" y="400049"/>
                  </a:lnTo>
                  <a:close/>
                </a:path>
                <a:path w="2541904" h="882650">
                  <a:moveTo>
                    <a:pt x="421905" y="398447"/>
                  </a:moveTo>
                  <a:lnTo>
                    <a:pt x="422014" y="398779"/>
                  </a:lnTo>
                  <a:lnTo>
                    <a:pt x="427263" y="401319"/>
                  </a:lnTo>
                  <a:lnTo>
                    <a:pt x="421905" y="398447"/>
                  </a:lnTo>
                  <a:close/>
                </a:path>
                <a:path w="2541904" h="882650">
                  <a:moveTo>
                    <a:pt x="2393705" y="395746"/>
                  </a:moveTo>
                  <a:lnTo>
                    <a:pt x="2390678" y="400049"/>
                  </a:lnTo>
                  <a:lnTo>
                    <a:pt x="2393762" y="396239"/>
                  </a:lnTo>
                  <a:lnTo>
                    <a:pt x="2393705" y="395746"/>
                  </a:lnTo>
                  <a:close/>
                </a:path>
                <a:path w="2541904" h="882650">
                  <a:moveTo>
                    <a:pt x="412340" y="367943"/>
                  </a:moveTo>
                  <a:lnTo>
                    <a:pt x="416093" y="370839"/>
                  </a:lnTo>
                  <a:lnTo>
                    <a:pt x="417498" y="377189"/>
                  </a:lnTo>
                  <a:lnTo>
                    <a:pt x="411087" y="387349"/>
                  </a:lnTo>
                  <a:lnTo>
                    <a:pt x="404605" y="388596"/>
                  </a:lnTo>
                  <a:lnTo>
                    <a:pt x="406332" y="389889"/>
                  </a:lnTo>
                  <a:lnTo>
                    <a:pt x="420158" y="397509"/>
                  </a:lnTo>
                  <a:lnTo>
                    <a:pt x="421905" y="398447"/>
                  </a:lnTo>
                  <a:lnTo>
                    <a:pt x="419940" y="392429"/>
                  </a:lnTo>
                  <a:lnTo>
                    <a:pt x="425301" y="382269"/>
                  </a:lnTo>
                  <a:lnTo>
                    <a:pt x="431044" y="379998"/>
                  </a:lnTo>
                  <a:lnTo>
                    <a:pt x="430345" y="379729"/>
                  </a:lnTo>
                  <a:lnTo>
                    <a:pt x="423861" y="375919"/>
                  </a:lnTo>
                  <a:lnTo>
                    <a:pt x="417475" y="370839"/>
                  </a:lnTo>
                  <a:lnTo>
                    <a:pt x="412340" y="367943"/>
                  </a:lnTo>
                  <a:close/>
                </a:path>
                <a:path w="2541904" h="882650">
                  <a:moveTo>
                    <a:pt x="2403073" y="383539"/>
                  </a:moveTo>
                  <a:lnTo>
                    <a:pt x="2385068" y="383539"/>
                  </a:lnTo>
                  <a:lnTo>
                    <a:pt x="2393029" y="389889"/>
                  </a:lnTo>
                  <a:lnTo>
                    <a:pt x="2393705" y="395746"/>
                  </a:lnTo>
                  <a:lnTo>
                    <a:pt x="2396931" y="391159"/>
                  </a:lnTo>
                  <a:lnTo>
                    <a:pt x="2403073" y="383539"/>
                  </a:lnTo>
                  <a:close/>
                </a:path>
                <a:path w="2541904" h="882650">
                  <a:moveTo>
                    <a:pt x="454071" y="391159"/>
                  </a:moveTo>
                  <a:lnTo>
                    <a:pt x="453575" y="391159"/>
                  </a:lnTo>
                  <a:lnTo>
                    <a:pt x="458914" y="393699"/>
                  </a:lnTo>
                  <a:lnTo>
                    <a:pt x="460495" y="394367"/>
                  </a:lnTo>
                  <a:lnTo>
                    <a:pt x="454071" y="391159"/>
                  </a:lnTo>
                  <a:close/>
                </a:path>
                <a:path w="2541904" h="882650">
                  <a:moveTo>
                    <a:pt x="2400260" y="355599"/>
                  </a:moveTo>
                  <a:lnTo>
                    <a:pt x="2394412" y="364489"/>
                  </a:lnTo>
                  <a:lnTo>
                    <a:pt x="2388468" y="372109"/>
                  </a:lnTo>
                  <a:lnTo>
                    <a:pt x="2382422" y="380999"/>
                  </a:lnTo>
                  <a:lnTo>
                    <a:pt x="2376266" y="388619"/>
                  </a:lnTo>
                  <a:lnTo>
                    <a:pt x="2373160" y="392429"/>
                  </a:lnTo>
                  <a:lnTo>
                    <a:pt x="2379360" y="384809"/>
                  </a:lnTo>
                  <a:lnTo>
                    <a:pt x="2385068" y="383539"/>
                  </a:lnTo>
                  <a:lnTo>
                    <a:pt x="2403073" y="383539"/>
                  </a:lnTo>
                  <a:lnTo>
                    <a:pt x="2409113" y="374649"/>
                  </a:lnTo>
                  <a:lnTo>
                    <a:pt x="2411095" y="372109"/>
                  </a:lnTo>
                  <a:lnTo>
                    <a:pt x="2406531" y="372109"/>
                  </a:lnTo>
                  <a:lnTo>
                    <a:pt x="2398370" y="365759"/>
                  </a:lnTo>
                  <a:lnTo>
                    <a:pt x="2397389" y="360679"/>
                  </a:lnTo>
                  <a:lnTo>
                    <a:pt x="2400260" y="355599"/>
                  </a:lnTo>
                  <a:close/>
                </a:path>
                <a:path w="2541904" h="882650">
                  <a:moveTo>
                    <a:pt x="399547" y="384809"/>
                  </a:moveTo>
                  <a:lnTo>
                    <a:pt x="404484" y="388619"/>
                  </a:lnTo>
                  <a:lnTo>
                    <a:pt x="399547" y="384809"/>
                  </a:lnTo>
                  <a:close/>
                </a:path>
                <a:path w="2541904" h="882650">
                  <a:moveTo>
                    <a:pt x="406217" y="364489"/>
                  </a:moveTo>
                  <a:lnTo>
                    <a:pt x="399614" y="365759"/>
                  </a:lnTo>
                  <a:lnTo>
                    <a:pt x="393204" y="375919"/>
                  </a:lnTo>
                  <a:lnTo>
                    <a:pt x="394473" y="381663"/>
                  </a:lnTo>
                  <a:lnTo>
                    <a:pt x="399547" y="384809"/>
                  </a:lnTo>
                  <a:lnTo>
                    <a:pt x="404605" y="388596"/>
                  </a:lnTo>
                  <a:lnTo>
                    <a:pt x="411087" y="387349"/>
                  </a:lnTo>
                  <a:lnTo>
                    <a:pt x="417498" y="377189"/>
                  </a:lnTo>
                  <a:lnTo>
                    <a:pt x="416093" y="370839"/>
                  </a:lnTo>
                  <a:lnTo>
                    <a:pt x="412340" y="367943"/>
                  </a:lnTo>
                  <a:lnTo>
                    <a:pt x="406217" y="364489"/>
                  </a:lnTo>
                  <a:close/>
                </a:path>
                <a:path w="2541904" h="882650">
                  <a:moveTo>
                    <a:pt x="394473" y="381663"/>
                  </a:moveTo>
                  <a:lnTo>
                    <a:pt x="394608" y="382269"/>
                  </a:lnTo>
                  <a:lnTo>
                    <a:pt x="399547" y="384809"/>
                  </a:lnTo>
                  <a:lnTo>
                    <a:pt x="394473" y="381663"/>
                  </a:lnTo>
                  <a:close/>
                </a:path>
                <a:path w="2541904" h="882650">
                  <a:moveTo>
                    <a:pt x="435940" y="381878"/>
                  </a:moveTo>
                  <a:lnTo>
                    <a:pt x="437544" y="382695"/>
                  </a:lnTo>
                  <a:lnTo>
                    <a:pt x="436960" y="382269"/>
                  </a:lnTo>
                  <a:lnTo>
                    <a:pt x="435940" y="381878"/>
                  </a:lnTo>
                  <a:close/>
                </a:path>
                <a:path w="2541904" h="882650">
                  <a:moveTo>
                    <a:pt x="431722" y="379729"/>
                  </a:moveTo>
                  <a:lnTo>
                    <a:pt x="431044" y="379998"/>
                  </a:lnTo>
                  <a:lnTo>
                    <a:pt x="435940" y="381878"/>
                  </a:lnTo>
                  <a:lnTo>
                    <a:pt x="431722" y="379729"/>
                  </a:lnTo>
                  <a:close/>
                </a:path>
                <a:path w="2541904" h="882650">
                  <a:moveTo>
                    <a:pt x="376481" y="341676"/>
                  </a:moveTo>
                  <a:lnTo>
                    <a:pt x="370024" y="342899"/>
                  </a:lnTo>
                  <a:lnTo>
                    <a:pt x="362571" y="351789"/>
                  </a:lnTo>
                  <a:lnTo>
                    <a:pt x="363218" y="358139"/>
                  </a:lnTo>
                  <a:lnTo>
                    <a:pt x="394473" y="381663"/>
                  </a:lnTo>
                  <a:lnTo>
                    <a:pt x="393204" y="375919"/>
                  </a:lnTo>
                  <a:lnTo>
                    <a:pt x="399614" y="365759"/>
                  </a:lnTo>
                  <a:lnTo>
                    <a:pt x="378984" y="365759"/>
                  </a:lnTo>
                  <a:lnTo>
                    <a:pt x="386464" y="355599"/>
                  </a:lnTo>
                  <a:lnTo>
                    <a:pt x="385842" y="349453"/>
                  </a:lnTo>
                  <a:lnTo>
                    <a:pt x="381270" y="345439"/>
                  </a:lnTo>
                  <a:lnTo>
                    <a:pt x="376481" y="341676"/>
                  </a:lnTo>
                  <a:close/>
                </a:path>
                <a:path w="2541904" h="882650">
                  <a:moveTo>
                    <a:pt x="2408735" y="350519"/>
                  </a:moveTo>
                  <a:lnTo>
                    <a:pt x="2403121" y="351789"/>
                  </a:lnTo>
                  <a:lnTo>
                    <a:pt x="2400260" y="355599"/>
                  </a:lnTo>
                  <a:lnTo>
                    <a:pt x="2397389" y="360679"/>
                  </a:lnTo>
                  <a:lnTo>
                    <a:pt x="2398370" y="365759"/>
                  </a:lnTo>
                  <a:lnTo>
                    <a:pt x="2406531" y="372109"/>
                  </a:lnTo>
                  <a:lnTo>
                    <a:pt x="2412069" y="370862"/>
                  </a:lnTo>
                  <a:lnTo>
                    <a:pt x="2415057" y="367030"/>
                  </a:lnTo>
                  <a:lnTo>
                    <a:pt x="2417912" y="361949"/>
                  </a:lnTo>
                  <a:lnTo>
                    <a:pt x="2416906" y="356869"/>
                  </a:lnTo>
                  <a:lnTo>
                    <a:pt x="2408735" y="350519"/>
                  </a:lnTo>
                  <a:close/>
                </a:path>
                <a:path w="2541904" h="882650">
                  <a:moveTo>
                    <a:pt x="2412069" y="370862"/>
                  </a:moveTo>
                  <a:lnTo>
                    <a:pt x="2406531" y="372109"/>
                  </a:lnTo>
                  <a:lnTo>
                    <a:pt x="2411095" y="372109"/>
                  </a:lnTo>
                  <a:lnTo>
                    <a:pt x="2412069" y="370862"/>
                  </a:lnTo>
                  <a:close/>
                </a:path>
                <a:path w="2541904" h="882650">
                  <a:moveTo>
                    <a:pt x="2415012" y="367089"/>
                  </a:moveTo>
                  <a:lnTo>
                    <a:pt x="2412069" y="370862"/>
                  </a:lnTo>
                  <a:lnTo>
                    <a:pt x="2415012" y="367089"/>
                  </a:lnTo>
                  <a:close/>
                </a:path>
                <a:path w="2541904" h="882650">
                  <a:moveTo>
                    <a:pt x="407310" y="364489"/>
                  </a:moveTo>
                  <a:lnTo>
                    <a:pt x="406217" y="364489"/>
                  </a:lnTo>
                  <a:lnTo>
                    <a:pt x="412340" y="367943"/>
                  </a:lnTo>
                  <a:lnTo>
                    <a:pt x="411156" y="367030"/>
                  </a:lnTo>
                  <a:lnTo>
                    <a:pt x="407310" y="364489"/>
                  </a:lnTo>
                  <a:close/>
                </a:path>
                <a:path w="2541904" h="882650">
                  <a:moveTo>
                    <a:pt x="2425840" y="350519"/>
                  </a:moveTo>
                  <a:lnTo>
                    <a:pt x="2408735" y="350519"/>
                  </a:lnTo>
                  <a:lnTo>
                    <a:pt x="2416906" y="356869"/>
                  </a:lnTo>
                  <a:lnTo>
                    <a:pt x="2417912" y="361949"/>
                  </a:lnTo>
                  <a:lnTo>
                    <a:pt x="2415057" y="367030"/>
                  </a:lnTo>
                  <a:lnTo>
                    <a:pt x="2420988" y="358139"/>
                  </a:lnTo>
                  <a:lnTo>
                    <a:pt x="2425840" y="350519"/>
                  </a:lnTo>
                  <a:close/>
                </a:path>
                <a:path w="2541904" h="882650">
                  <a:moveTo>
                    <a:pt x="367745" y="361949"/>
                  </a:moveTo>
                  <a:lnTo>
                    <a:pt x="372277" y="365759"/>
                  </a:lnTo>
                  <a:lnTo>
                    <a:pt x="367745" y="361949"/>
                  </a:lnTo>
                  <a:close/>
                </a:path>
                <a:path w="2541904" h="882650">
                  <a:moveTo>
                    <a:pt x="385842" y="349453"/>
                  </a:moveTo>
                  <a:lnTo>
                    <a:pt x="386464" y="355599"/>
                  </a:lnTo>
                  <a:lnTo>
                    <a:pt x="378984" y="365759"/>
                  </a:lnTo>
                  <a:lnTo>
                    <a:pt x="399614" y="365759"/>
                  </a:lnTo>
                  <a:lnTo>
                    <a:pt x="406217" y="364489"/>
                  </a:lnTo>
                  <a:lnTo>
                    <a:pt x="407310" y="364489"/>
                  </a:lnTo>
                  <a:lnTo>
                    <a:pt x="403463" y="361949"/>
                  </a:lnTo>
                  <a:lnTo>
                    <a:pt x="395907" y="356869"/>
                  </a:lnTo>
                  <a:lnTo>
                    <a:pt x="388504" y="351789"/>
                  </a:lnTo>
                  <a:lnTo>
                    <a:pt x="385842" y="349453"/>
                  </a:lnTo>
                  <a:close/>
                </a:path>
                <a:path w="2541904" h="882650">
                  <a:moveTo>
                    <a:pt x="348216" y="320039"/>
                  </a:moveTo>
                  <a:lnTo>
                    <a:pt x="353010" y="323849"/>
                  </a:lnTo>
                  <a:lnTo>
                    <a:pt x="354140" y="330199"/>
                  </a:lnTo>
                  <a:lnTo>
                    <a:pt x="347375" y="340359"/>
                  </a:lnTo>
                  <a:lnTo>
                    <a:pt x="340823" y="341617"/>
                  </a:lnTo>
                  <a:lnTo>
                    <a:pt x="344078" y="344169"/>
                  </a:lnTo>
                  <a:lnTo>
                    <a:pt x="352085" y="349249"/>
                  </a:lnTo>
                  <a:lnTo>
                    <a:pt x="359981" y="355599"/>
                  </a:lnTo>
                  <a:lnTo>
                    <a:pt x="367745" y="361949"/>
                  </a:lnTo>
                  <a:lnTo>
                    <a:pt x="363218" y="358139"/>
                  </a:lnTo>
                  <a:lnTo>
                    <a:pt x="362571" y="351789"/>
                  </a:lnTo>
                  <a:lnTo>
                    <a:pt x="370024" y="342899"/>
                  </a:lnTo>
                  <a:lnTo>
                    <a:pt x="376481" y="341676"/>
                  </a:lnTo>
                  <a:lnTo>
                    <a:pt x="373190" y="339089"/>
                  </a:lnTo>
                  <a:lnTo>
                    <a:pt x="364972" y="332739"/>
                  </a:lnTo>
                  <a:lnTo>
                    <a:pt x="348216" y="320039"/>
                  </a:lnTo>
                  <a:close/>
                </a:path>
                <a:path w="2541904" h="882650">
                  <a:moveTo>
                    <a:pt x="2421209" y="322579"/>
                  </a:moveTo>
                  <a:lnTo>
                    <a:pt x="2416397" y="330199"/>
                  </a:lnTo>
                  <a:lnTo>
                    <a:pt x="2411286" y="339089"/>
                  </a:lnTo>
                  <a:lnTo>
                    <a:pt x="2405898" y="347979"/>
                  </a:lnTo>
                  <a:lnTo>
                    <a:pt x="2400259" y="355599"/>
                  </a:lnTo>
                  <a:lnTo>
                    <a:pt x="2403121" y="351789"/>
                  </a:lnTo>
                  <a:lnTo>
                    <a:pt x="2408735" y="350519"/>
                  </a:lnTo>
                  <a:lnTo>
                    <a:pt x="2425840" y="350519"/>
                  </a:lnTo>
                  <a:lnTo>
                    <a:pt x="2426649" y="349249"/>
                  </a:lnTo>
                  <a:lnTo>
                    <a:pt x="2432016" y="339089"/>
                  </a:lnTo>
                  <a:lnTo>
                    <a:pt x="2433458" y="336549"/>
                  </a:lnTo>
                  <a:lnTo>
                    <a:pt x="2429343" y="336549"/>
                  </a:lnTo>
                  <a:lnTo>
                    <a:pt x="2420595" y="331469"/>
                  </a:lnTo>
                  <a:lnTo>
                    <a:pt x="2418911" y="326389"/>
                  </a:lnTo>
                  <a:lnTo>
                    <a:pt x="2421209" y="322579"/>
                  </a:lnTo>
                  <a:close/>
                </a:path>
                <a:path w="2541904" h="882650">
                  <a:moveTo>
                    <a:pt x="381270" y="345439"/>
                  </a:moveTo>
                  <a:lnTo>
                    <a:pt x="385842" y="349453"/>
                  </a:lnTo>
                  <a:lnTo>
                    <a:pt x="385822" y="349249"/>
                  </a:lnTo>
                  <a:lnTo>
                    <a:pt x="381270" y="345439"/>
                  </a:lnTo>
                  <a:close/>
                </a:path>
                <a:path w="2541904" h="882650">
                  <a:moveTo>
                    <a:pt x="376728" y="341629"/>
                  </a:moveTo>
                  <a:lnTo>
                    <a:pt x="376481" y="341676"/>
                  </a:lnTo>
                  <a:lnTo>
                    <a:pt x="381270" y="345439"/>
                  </a:lnTo>
                  <a:lnTo>
                    <a:pt x="376728" y="341629"/>
                  </a:lnTo>
                  <a:close/>
                </a:path>
                <a:path w="2541904" h="882650">
                  <a:moveTo>
                    <a:pt x="312551" y="296130"/>
                  </a:moveTo>
                  <a:lnTo>
                    <a:pt x="313762" y="302259"/>
                  </a:lnTo>
                  <a:lnTo>
                    <a:pt x="307201" y="312419"/>
                  </a:lnTo>
                  <a:lnTo>
                    <a:pt x="300805" y="313656"/>
                  </a:lnTo>
                  <a:lnTo>
                    <a:pt x="305896" y="317499"/>
                  </a:lnTo>
                  <a:lnTo>
                    <a:pt x="315959" y="323849"/>
                  </a:lnTo>
                  <a:lnTo>
                    <a:pt x="325989" y="331469"/>
                  </a:lnTo>
                  <a:lnTo>
                    <a:pt x="340758" y="341629"/>
                  </a:lnTo>
                  <a:lnTo>
                    <a:pt x="335981" y="337819"/>
                  </a:lnTo>
                  <a:lnTo>
                    <a:pt x="331208" y="334009"/>
                  </a:lnTo>
                  <a:lnTo>
                    <a:pt x="330074" y="327659"/>
                  </a:lnTo>
                  <a:lnTo>
                    <a:pt x="336819" y="318769"/>
                  </a:lnTo>
                  <a:lnTo>
                    <a:pt x="343434" y="317499"/>
                  </a:lnTo>
                  <a:lnTo>
                    <a:pt x="344182" y="317499"/>
                  </a:lnTo>
                  <a:lnTo>
                    <a:pt x="338086" y="313656"/>
                  </a:lnTo>
                  <a:lnTo>
                    <a:pt x="328009" y="306069"/>
                  </a:lnTo>
                  <a:lnTo>
                    <a:pt x="317855" y="299719"/>
                  </a:lnTo>
                  <a:lnTo>
                    <a:pt x="312551" y="296130"/>
                  </a:lnTo>
                  <a:close/>
                </a:path>
                <a:path w="2541904" h="882650">
                  <a:moveTo>
                    <a:pt x="343434" y="317499"/>
                  </a:moveTo>
                  <a:lnTo>
                    <a:pt x="336819" y="318769"/>
                  </a:lnTo>
                  <a:lnTo>
                    <a:pt x="330074" y="327659"/>
                  </a:lnTo>
                  <a:lnTo>
                    <a:pt x="331208" y="334009"/>
                  </a:lnTo>
                  <a:lnTo>
                    <a:pt x="335981" y="337819"/>
                  </a:lnTo>
                  <a:lnTo>
                    <a:pt x="340823" y="341617"/>
                  </a:lnTo>
                  <a:lnTo>
                    <a:pt x="347375" y="340359"/>
                  </a:lnTo>
                  <a:lnTo>
                    <a:pt x="354140" y="330199"/>
                  </a:lnTo>
                  <a:lnTo>
                    <a:pt x="353010" y="323849"/>
                  </a:lnTo>
                  <a:lnTo>
                    <a:pt x="348209" y="320035"/>
                  </a:lnTo>
                  <a:lnTo>
                    <a:pt x="343434" y="317499"/>
                  </a:lnTo>
                  <a:close/>
                </a:path>
                <a:path w="2541904" h="882650">
                  <a:moveTo>
                    <a:pt x="2428880" y="316229"/>
                  </a:moveTo>
                  <a:lnTo>
                    <a:pt x="2423819" y="317424"/>
                  </a:lnTo>
                  <a:lnTo>
                    <a:pt x="2421209" y="322579"/>
                  </a:lnTo>
                  <a:lnTo>
                    <a:pt x="2418911" y="326389"/>
                  </a:lnTo>
                  <a:lnTo>
                    <a:pt x="2420595" y="331469"/>
                  </a:lnTo>
                  <a:lnTo>
                    <a:pt x="2429343" y="336549"/>
                  </a:lnTo>
                  <a:lnTo>
                    <a:pt x="2434092" y="335434"/>
                  </a:lnTo>
                  <a:lnTo>
                    <a:pt x="2437065" y="330199"/>
                  </a:lnTo>
                  <a:lnTo>
                    <a:pt x="2439233" y="325983"/>
                  </a:lnTo>
                  <a:lnTo>
                    <a:pt x="2437624" y="320035"/>
                  </a:lnTo>
                  <a:lnTo>
                    <a:pt x="2428880" y="316229"/>
                  </a:lnTo>
                  <a:close/>
                </a:path>
                <a:path w="2541904" h="882650">
                  <a:moveTo>
                    <a:pt x="2434092" y="335434"/>
                  </a:moveTo>
                  <a:lnTo>
                    <a:pt x="2429343" y="336549"/>
                  </a:lnTo>
                  <a:lnTo>
                    <a:pt x="2433458" y="336549"/>
                  </a:lnTo>
                  <a:lnTo>
                    <a:pt x="2434092" y="335434"/>
                  </a:lnTo>
                  <a:close/>
                </a:path>
                <a:path w="2541904" h="882650">
                  <a:moveTo>
                    <a:pt x="2437065" y="330199"/>
                  </a:moveTo>
                  <a:lnTo>
                    <a:pt x="2434092" y="335434"/>
                  </a:lnTo>
                  <a:lnTo>
                    <a:pt x="2434750" y="335279"/>
                  </a:lnTo>
                  <a:lnTo>
                    <a:pt x="2437065" y="330199"/>
                  </a:lnTo>
                  <a:close/>
                </a:path>
                <a:path w="2541904" h="882650">
                  <a:moveTo>
                    <a:pt x="2439233" y="325983"/>
                  </a:moveTo>
                  <a:lnTo>
                    <a:pt x="2437065" y="330199"/>
                  </a:lnTo>
                  <a:lnTo>
                    <a:pt x="2439342" y="326389"/>
                  </a:lnTo>
                  <a:lnTo>
                    <a:pt x="2439233" y="325983"/>
                  </a:lnTo>
                  <a:close/>
                </a:path>
                <a:path w="2541904" h="882650">
                  <a:moveTo>
                    <a:pt x="2444182" y="316229"/>
                  </a:moveTo>
                  <a:lnTo>
                    <a:pt x="2428880" y="316229"/>
                  </a:lnTo>
                  <a:lnTo>
                    <a:pt x="2437634" y="320039"/>
                  </a:lnTo>
                  <a:lnTo>
                    <a:pt x="2439233" y="325983"/>
                  </a:lnTo>
                  <a:lnTo>
                    <a:pt x="2442291" y="320035"/>
                  </a:lnTo>
                  <a:lnTo>
                    <a:pt x="2444182" y="316229"/>
                  </a:lnTo>
                  <a:close/>
                </a:path>
                <a:path w="2541904" h="882650">
                  <a:moveTo>
                    <a:pt x="2423819" y="317424"/>
                  </a:moveTo>
                  <a:lnTo>
                    <a:pt x="2423497" y="317499"/>
                  </a:lnTo>
                  <a:lnTo>
                    <a:pt x="2421209" y="322579"/>
                  </a:lnTo>
                  <a:lnTo>
                    <a:pt x="2423819" y="317424"/>
                  </a:lnTo>
                  <a:close/>
                </a:path>
                <a:path w="2541904" h="882650">
                  <a:moveTo>
                    <a:pt x="348209" y="320035"/>
                  </a:moveTo>
                  <a:close/>
                </a:path>
                <a:path w="2541904" h="882650">
                  <a:moveTo>
                    <a:pt x="344182" y="317499"/>
                  </a:moveTo>
                  <a:lnTo>
                    <a:pt x="343434" y="317499"/>
                  </a:lnTo>
                  <a:lnTo>
                    <a:pt x="348209" y="320035"/>
                  </a:lnTo>
                  <a:lnTo>
                    <a:pt x="344182" y="317499"/>
                  </a:lnTo>
                  <a:close/>
                </a:path>
                <a:path w="2541904" h="882650">
                  <a:moveTo>
                    <a:pt x="2438905" y="286052"/>
                  </a:moveTo>
                  <a:lnTo>
                    <a:pt x="2435504" y="293398"/>
                  </a:lnTo>
                  <a:lnTo>
                    <a:pt x="2431312" y="302259"/>
                  </a:lnTo>
                  <a:lnTo>
                    <a:pt x="2426352" y="312419"/>
                  </a:lnTo>
                  <a:lnTo>
                    <a:pt x="2423819" y="317424"/>
                  </a:lnTo>
                  <a:lnTo>
                    <a:pt x="2428880" y="316229"/>
                  </a:lnTo>
                  <a:lnTo>
                    <a:pt x="2444182" y="316229"/>
                  </a:lnTo>
                  <a:lnTo>
                    <a:pt x="2447337" y="309879"/>
                  </a:lnTo>
                  <a:lnTo>
                    <a:pt x="2452237" y="299719"/>
                  </a:lnTo>
                  <a:lnTo>
                    <a:pt x="2454362" y="294639"/>
                  </a:lnTo>
                  <a:lnTo>
                    <a:pt x="2449737" y="294639"/>
                  </a:lnTo>
                  <a:lnTo>
                    <a:pt x="2440782" y="290829"/>
                  </a:lnTo>
                  <a:lnTo>
                    <a:pt x="2438905" y="286052"/>
                  </a:lnTo>
                  <a:close/>
                </a:path>
                <a:path w="2541904" h="882650">
                  <a:moveTo>
                    <a:pt x="295803" y="309879"/>
                  </a:moveTo>
                  <a:lnTo>
                    <a:pt x="300630" y="313689"/>
                  </a:lnTo>
                  <a:lnTo>
                    <a:pt x="300805" y="313656"/>
                  </a:lnTo>
                  <a:lnTo>
                    <a:pt x="295803" y="309879"/>
                  </a:lnTo>
                  <a:close/>
                </a:path>
                <a:path w="2541904" h="882650">
                  <a:moveTo>
                    <a:pt x="302842" y="289559"/>
                  </a:moveTo>
                  <a:lnTo>
                    <a:pt x="296270" y="290829"/>
                  </a:lnTo>
                  <a:lnTo>
                    <a:pt x="289722" y="299719"/>
                  </a:lnTo>
                  <a:lnTo>
                    <a:pt x="290815" y="306341"/>
                  </a:lnTo>
                  <a:lnTo>
                    <a:pt x="295803" y="309879"/>
                  </a:lnTo>
                  <a:lnTo>
                    <a:pt x="300805" y="313656"/>
                  </a:lnTo>
                  <a:lnTo>
                    <a:pt x="307201" y="312419"/>
                  </a:lnTo>
                  <a:lnTo>
                    <a:pt x="313762" y="302259"/>
                  </a:lnTo>
                  <a:lnTo>
                    <a:pt x="312551" y="296130"/>
                  </a:lnTo>
                  <a:lnTo>
                    <a:pt x="302842" y="289559"/>
                  </a:lnTo>
                  <a:close/>
                </a:path>
                <a:path w="2541904" h="882650">
                  <a:moveTo>
                    <a:pt x="290815" y="306341"/>
                  </a:moveTo>
                  <a:lnTo>
                    <a:pt x="290979" y="307339"/>
                  </a:lnTo>
                  <a:lnTo>
                    <a:pt x="295803" y="309879"/>
                  </a:lnTo>
                  <a:lnTo>
                    <a:pt x="290815" y="306341"/>
                  </a:lnTo>
                  <a:close/>
                </a:path>
                <a:path w="2541904" h="882650">
                  <a:moveTo>
                    <a:pt x="267666" y="262856"/>
                  </a:moveTo>
                  <a:lnTo>
                    <a:pt x="272153" y="266699"/>
                  </a:lnTo>
                  <a:lnTo>
                    <a:pt x="272705" y="273049"/>
                  </a:lnTo>
                  <a:lnTo>
                    <a:pt x="265170" y="281939"/>
                  </a:lnTo>
                  <a:lnTo>
                    <a:pt x="258384" y="281939"/>
                  </a:lnTo>
                  <a:lnTo>
                    <a:pt x="264166" y="287019"/>
                  </a:lnTo>
                  <a:lnTo>
                    <a:pt x="274510" y="294639"/>
                  </a:lnTo>
                  <a:lnTo>
                    <a:pt x="285061" y="302259"/>
                  </a:lnTo>
                  <a:lnTo>
                    <a:pt x="290815" y="306341"/>
                  </a:lnTo>
                  <a:lnTo>
                    <a:pt x="289722" y="299719"/>
                  </a:lnTo>
                  <a:lnTo>
                    <a:pt x="296270" y="290829"/>
                  </a:lnTo>
                  <a:lnTo>
                    <a:pt x="302842" y="289559"/>
                  </a:lnTo>
                  <a:lnTo>
                    <a:pt x="303558" y="289559"/>
                  </a:lnTo>
                  <a:lnTo>
                    <a:pt x="297385" y="285749"/>
                  </a:lnTo>
                  <a:lnTo>
                    <a:pt x="287283" y="278129"/>
                  </a:lnTo>
                  <a:lnTo>
                    <a:pt x="277383" y="270509"/>
                  </a:lnTo>
                  <a:lnTo>
                    <a:pt x="267666" y="262856"/>
                  </a:lnTo>
                  <a:close/>
                </a:path>
                <a:path w="2541904" h="882650">
                  <a:moveTo>
                    <a:pt x="303558" y="289559"/>
                  </a:moveTo>
                  <a:lnTo>
                    <a:pt x="302842" y="289559"/>
                  </a:lnTo>
                  <a:lnTo>
                    <a:pt x="312551" y="296130"/>
                  </a:lnTo>
                  <a:lnTo>
                    <a:pt x="312507" y="295909"/>
                  </a:lnTo>
                  <a:lnTo>
                    <a:pt x="307672" y="292099"/>
                  </a:lnTo>
                  <a:lnTo>
                    <a:pt x="303558" y="289559"/>
                  </a:lnTo>
                  <a:close/>
                </a:path>
                <a:path w="2541904" h="882650">
                  <a:moveTo>
                    <a:pt x="2448073" y="274319"/>
                  </a:moveTo>
                  <a:lnTo>
                    <a:pt x="2442961" y="276789"/>
                  </a:lnTo>
                  <a:lnTo>
                    <a:pt x="2442170" y="278487"/>
                  </a:lnTo>
                  <a:lnTo>
                    <a:pt x="2440800" y="281939"/>
                  </a:lnTo>
                  <a:lnTo>
                    <a:pt x="2438905" y="286052"/>
                  </a:lnTo>
                  <a:lnTo>
                    <a:pt x="2440782" y="290829"/>
                  </a:lnTo>
                  <a:lnTo>
                    <a:pt x="2449737" y="294639"/>
                  </a:lnTo>
                  <a:lnTo>
                    <a:pt x="2454881" y="293398"/>
                  </a:lnTo>
                  <a:lnTo>
                    <a:pt x="2457018" y="288289"/>
                  </a:lnTo>
                  <a:lnTo>
                    <a:pt x="2458887" y="284118"/>
                  </a:lnTo>
                  <a:lnTo>
                    <a:pt x="2457029" y="279399"/>
                  </a:lnTo>
                  <a:lnTo>
                    <a:pt x="2448073" y="274319"/>
                  </a:lnTo>
                  <a:close/>
                </a:path>
                <a:path w="2541904" h="882650">
                  <a:moveTo>
                    <a:pt x="2454881" y="293398"/>
                  </a:moveTo>
                  <a:lnTo>
                    <a:pt x="2449737" y="294639"/>
                  </a:lnTo>
                  <a:lnTo>
                    <a:pt x="2454362" y="294639"/>
                  </a:lnTo>
                  <a:lnTo>
                    <a:pt x="2454881" y="293398"/>
                  </a:lnTo>
                  <a:close/>
                </a:path>
                <a:path w="2541904" h="882650">
                  <a:moveTo>
                    <a:pt x="2457018" y="288289"/>
                  </a:moveTo>
                  <a:lnTo>
                    <a:pt x="2454881" y="293398"/>
                  </a:lnTo>
                  <a:lnTo>
                    <a:pt x="2457018" y="288289"/>
                  </a:lnTo>
                  <a:close/>
                </a:path>
                <a:path w="2541904" h="882650">
                  <a:moveTo>
                    <a:pt x="2458887" y="284118"/>
                  </a:moveTo>
                  <a:lnTo>
                    <a:pt x="2457018" y="288289"/>
                  </a:lnTo>
                  <a:lnTo>
                    <a:pt x="2459029" y="284479"/>
                  </a:lnTo>
                  <a:lnTo>
                    <a:pt x="2458887" y="284118"/>
                  </a:lnTo>
                  <a:close/>
                </a:path>
                <a:path w="2541904" h="882650">
                  <a:moveTo>
                    <a:pt x="2442170" y="278487"/>
                  </a:moveTo>
                  <a:lnTo>
                    <a:pt x="2438786" y="285749"/>
                  </a:lnTo>
                  <a:lnTo>
                    <a:pt x="2438905" y="286052"/>
                  </a:lnTo>
                  <a:lnTo>
                    <a:pt x="2440800" y="281939"/>
                  </a:lnTo>
                  <a:lnTo>
                    <a:pt x="2442170" y="278487"/>
                  </a:lnTo>
                  <a:close/>
                </a:path>
                <a:path w="2541904" h="882650">
                  <a:moveTo>
                    <a:pt x="2463252" y="274319"/>
                  </a:moveTo>
                  <a:lnTo>
                    <a:pt x="2448073" y="274319"/>
                  </a:lnTo>
                  <a:lnTo>
                    <a:pt x="2457029" y="279399"/>
                  </a:lnTo>
                  <a:lnTo>
                    <a:pt x="2458887" y="284118"/>
                  </a:lnTo>
                  <a:lnTo>
                    <a:pt x="2463252" y="274319"/>
                  </a:lnTo>
                  <a:close/>
                </a:path>
                <a:path w="2541904" h="882650">
                  <a:moveTo>
                    <a:pt x="254048" y="278129"/>
                  </a:moveTo>
                  <a:lnTo>
                    <a:pt x="258384" y="281939"/>
                  </a:lnTo>
                  <a:lnTo>
                    <a:pt x="254048" y="278129"/>
                  </a:lnTo>
                  <a:close/>
                </a:path>
                <a:path w="2541904" h="882650">
                  <a:moveTo>
                    <a:pt x="263253" y="259079"/>
                  </a:moveTo>
                  <a:lnTo>
                    <a:pt x="256584" y="259079"/>
                  </a:lnTo>
                  <a:lnTo>
                    <a:pt x="249038" y="267969"/>
                  </a:lnTo>
                  <a:lnTo>
                    <a:pt x="249580" y="274234"/>
                  </a:lnTo>
                  <a:lnTo>
                    <a:pt x="254048" y="278129"/>
                  </a:lnTo>
                  <a:lnTo>
                    <a:pt x="258504" y="281939"/>
                  </a:lnTo>
                  <a:lnTo>
                    <a:pt x="265170" y="281939"/>
                  </a:lnTo>
                  <a:lnTo>
                    <a:pt x="272705" y="273049"/>
                  </a:lnTo>
                  <a:lnTo>
                    <a:pt x="272153" y="266699"/>
                  </a:lnTo>
                  <a:lnTo>
                    <a:pt x="263253" y="259079"/>
                  </a:lnTo>
                  <a:close/>
                </a:path>
                <a:path w="2541904" h="882650">
                  <a:moveTo>
                    <a:pt x="2442961" y="276789"/>
                  </a:moveTo>
                  <a:lnTo>
                    <a:pt x="2442815" y="276859"/>
                  </a:lnTo>
                  <a:lnTo>
                    <a:pt x="2442170" y="278487"/>
                  </a:lnTo>
                  <a:lnTo>
                    <a:pt x="2442961" y="276789"/>
                  </a:lnTo>
                  <a:close/>
                </a:path>
                <a:path w="2541904" h="882650">
                  <a:moveTo>
                    <a:pt x="249580" y="274234"/>
                  </a:moveTo>
                  <a:lnTo>
                    <a:pt x="254048" y="278129"/>
                  </a:lnTo>
                  <a:lnTo>
                    <a:pt x="249580" y="274234"/>
                  </a:lnTo>
                  <a:close/>
                </a:path>
                <a:path w="2541904" h="882650">
                  <a:moveTo>
                    <a:pt x="2456560" y="245426"/>
                  </a:moveTo>
                  <a:lnTo>
                    <a:pt x="2453480" y="252809"/>
                  </a:lnTo>
                  <a:lnTo>
                    <a:pt x="2449168" y="262889"/>
                  </a:lnTo>
                  <a:lnTo>
                    <a:pt x="2445295" y="271779"/>
                  </a:lnTo>
                  <a:lnTo>
                    <a:pt x="2442961" y="276789"/>
                  </a:lnTo>
                  <a:lnTo>
                    <a:pt x="2448073" y="274319"/>
                  </a:lnTo>
                  <a:lnTo>
                    <a:pt x="2463252" y="274319"/>
                  </a:lnTo>
                  <a:lnTo>
                    <a:pt x="2466055" y="267969"/>
                  </a:lnTo>
                  <a:lnTo>
                    <a:pt x="2470450" y="257809"/>
                  </a:lnTo>
                  <a:lnTo>
                    <a:pt x="2472055" y="253999"/>
                  </a:lnTo>
                  <a:lnTo>
                    <a:pt x="2467697" y="253999"/>
                  </a:lnTo>
                  <a:lnTo>
                    <a:pt x="2458608" y="250189"/>
                  </a:lnTo>
                  <a:lnTo>
                    <a:pt x="2456560" y="245426"/>
                  </a:lnTo>
                  <a:close/>
                </a:path>
                <a:path w="2541904" h="882650">
                  <a:moveTo>
                    <a:pt x="239492" y="236390"/>
                  </a:moveTo>
                  <a:lnTo>
                    <a:pt x="239384" y="243839"/>
                  </a:lnTo>
                  <a:lnTo>
                    <a:pt x="230983" y="251459"/>
                  </a:lnTo>
                  <a:lnTo>
                    <a:pt x="224264" y="251459"/>
                  </a:lnTo>
                  <a:lnTo>
                    <a:pt x="228344" y="255269"/>
                  </a:lnTo>
                  <a:lnTo>
                    <a:pt x="236730" y="262889"/>
                  </a:lnTo>
                  <a:lnTo>
                    <a:pt x="245309" y="270509"/>
                  </a:lnTo>
                  <a:lnTo>
                    <a:pt x="249580" y="274234"/>
                  </a:lnTo>
                  <a:lnTo>
                    <a:pt x="249038" y="267969"/>
                  </a:lnTo>
                  <a:lnTo>
                    <a:pt x="256584" y="259079"/>
                  </a:lnTo>
                  <a:lnTo>
                    <a:pt x="263537" y="259079"/>
                  </a:lnTo>
                  <a:lnTo>
                    <a:pt x="259371" y="255269"/>
                  </a:lnTo>
                  <a:lnTo>
                    <a:pt x="251193" y="247649"/>
                  </a:lnTo>
                  <a:lnTo>
                    <a:pt x="243203" y="240029"/>
                  </a:lnTo>
                  <a:lnTo>
                    <a:pt x="239492" y="236390"/>
                  </a:lnTo>
                  <a:close/>
                </a:path>
                <a:path w="2541904" h="882650">
                  <a:moveTo>
                    <a:pt x="263537" y="259079"/>
                  </a:moveTo>
                  <a:lnTo>
                    <a:pt x="263253" y="259079"/>
                  </a:lnTo>
                  <a:lnTo>
                    <a:pt x="267666" y="262856"/>
                  </a:lnTo>
                  <a:lnTo>
                    <a:pt x="263537" y="259079"/>
                  </a:lnTo>
                  <a:close/>
                </a:path>
                <a:path w="2541904" h="882650">
                  <a:moveTo>
                    <a:pt x="2465308" y="233679"/>
                  </a:moveTo>
                  <a:lnTo>
                    <a:pt x="2460186" y="236189"/>
                  </a:lnTo>
                  <a:lnTo>
                    <a:pt x="2458272" y="241299"/>
                  </a:lnTo>
                  <a:lnTo>
                    <a:pt x="2456560" y="245426"/>
                  </a:lnTo>
                  <a:lnTo>
                    <a:pt x="2458608" y="250189"/>
                  </a:lnTo>
                  <a:lnTo>
                    <a:pt x="2467697" y="253999"/>
                  </a:lnTo>
                  <a:lnTo>
                    <a:pt x="2472557" y="252809"/>
                  </a:lnTo>
                  <a:lnTo>
                    <a:pt x="2474730" y="247649"/>
                  </a:lnTo>
                  <a:lnTo>
                    <a:pt x="2476581" y="242569"/>
                  </a:lnTo>
                  <a:lnTo>
                    <a:pt x="2474398" y="237489"/>
                  </a:lnTo>
                  <a:lnTo>
                    <a:pt x="2465308" y="233679"/>
                  </a:lnTo>
                  <a:close/>
                </a:path>
                <a:path w="2541904" h="882650">
                  <a:moveTo>
                    <a:pt x="2472557" y="252809"/>
                  </a:moveTo>
                  <a:lnTo>
                    <a:pt x="2467697" y="253999"/>
                  </a:lnTo>
                  <a:lnTo>
                    <a:pt x="2472055" y="253999"/>
                  </a:lnTo>
                  <a:lnTo>
                    <a:pt x="2472557" y="252809"/>
                  </a:lnTo>
                  <a:close/>
                </a:path>
                <a:path w="2541904" h="882650">
                  <a:moveTo>
                    <a:pt x="2474730" y="247649"/>
                  </a:moveTo>
                  <a:lnTo>
                    <a:pt x="2472557" y="252809"/>
                  </a:lnTo>
                  <a:lnTo>
                    <a:pt x="2472880" y="252729"/>
                  </a:lnTo>
                  <a:lnTo>
                    <a:pt x="2474730" y="247649"/>
                  </a:lnTo>
                  <a:close/>
                </a:path>
                <a:path w="2541904" h="882650">
                  <a:moveTo>
                    <a:pt x="220184" y="247649"/>
                  </a:moveTo>
                  <a:lnTo>
                    <a:pt x="224264" y="251459"/>
                  </a:lnTo>
                  <a:lnTo>
                    <a:pt x="220184" y="247649"/>
                  </a:lnTo>
                  <a:close/>
                </a:path>
                <a:path w="2541904" h="882650">
                  <a:moveTo>
                    <a:pt x="231366" y="228599"/>
                  </a:moveTo>
                  <a:lnTo>
                    <a:pt x="224647" y="228599"/>
                  </a:lnTo>
                  <a:lnTo>
                    <a:pt x="216216" y="236219"/>
                  </a:lnTo>
                  <a:lnTo>
                    <a:pt x="216095" y="242569"/>
                  </a:lnTo>
                  <a:lnTo>
                    <a:pt x="220184" y="247649"/>
                  </a:lnTo>
                  <a:lnTo>
                    <a:pt x="224265" y="251459"/>
                  </a:lnTo>
                  <a:lnTo>
                    <a:pt x="230983" y="251459"/>
                  </a:lnTo>
                  <a:lnTo>
                    <a:pt x="239384" y="243839"/>
                  </a:lnTo>
                  <a:lnTo>
                    <a:pt x="239492" y="236390"/>
                  </a:lnTo>
                  <a:lnTo>
                    <a:pt x="235433" y="232409"/>
                  </a:lnTo>
                  <a:lnTo>
                    <a:pt x="231366" y="228599"/>
                  </a:lnTo>
                  <a:close/>
                </a:path>
                <a:path w="2541904" h="882650">
                  <a:moveTo>
                    <a:pt x="194456" y="218448"/>
                  </a:moveTo>
                  <a:lnTo>
                    <a:pt x="200603" y="226059"/>
                  </a:lnTo>
                  <a:lnTo>
                    <a:pt x="206960" y="232409"/>
                  </a:lnTo>
                  <a:lnTo>
                    <a:pt x="213496" y="240029"/>
                  </a:lnTo>
                  <a:lnTo>
                    <a:pt x="220184" y="247649"/>
                  </a:lnTo>
                  <a:lnTo>
                    <a:pt x="216095" y="242569"/>
                  </a:lnTo>
                  <a:lnTo>
                    <a:pt x="216216" y="236219"/>
                  </a:lnTo>
                  <a:lnTo>
                    <a:pt x="224647" y="228599"/>
                  </a:lnTo>
                  <a:lnTo>
                    <a:pt x="231651" y="228599"/>
                  </a:lnTo>
                  <a:lnTo>
                    <a:pt x="229129" y="226059"/>
                  </a:lnTo>
                  <a:lnTo>
                    <a:pt x="227077" y="223519"/>
                  </a:lnTo>
                  <a:lnTo>
                    <a:pt x="204843" y="223519"/>
                  </a:lnTo>
                  <a:lnTo>
                    <a:pt x="198122" y="222249"/>
                  </a:lnTo>
                  <a:lnTo>
                    <a:pt x="194456" y="218448"/>
                  </a:lnTo>
                  <a:close/>
                </a:path>
                <a:path w="2541904" h="882650">
                  <a:moveTo>
                    <a:pt x="2480471" y="233679"/>
                  </a:moveTo>
                  <a:lnTo>
                    <a:pt x="2465308" y="233679"/>
                  </a:lnTo>
                  <a:lnTo>
                    <a:pt x="2474398" y="237489"/>
                  </a:lnTo>
                  <a:lnTo>
                    <a:pt x="2476581" y="242569"/>
                  </a:lnTo>
                  <a:lnTo>
                    <a:pt x="2474730" y="247649"/>
                  </a:lnTo>
                  <a:lnTo>
                    <a:pt x="2480471" y="233679"/>
                  </a:lnTo>
                  <a:close/>
                </a:path>
                <a:path w="2541904" h="882650">
                  <a:moveTo>
                    <a:pt x="2458272" y="241299"/>
                  </a:moveTo>
                  <a:lnTo>
                    <a:pt x="2456423" y="245109"/>
                  </a:lnTo>
                  <a:lnTo>
                    <a:pt x="2456560" y="245426"/>
                  </a:lnTo>
                  <a:lnTo>
                    <a:pt x="2458272" y="241299"/>
                  </a:lnTo>
                  <a:close/>
                </a:path>
                <a:path w="2541904" h="882650">
                  <a:moveTo>
                    <a:pt x="2460186" y="236189"/>
                  </a:moveTo>
                  <a:lnTo>
                    <a:pt x="2460062" y="236390"/>
                  </a:lnTo>
                  <a:lnTo>
                    <a:pt x="2458272" y="241299"/>
                  </a:lnTo>
                  <a:lnTo>
                    <a:pt x="2460186" y="236189"/>
                  </a:lnTo>
                  <a:close/>
                </a:path>
                <a:path w="2541904" h="882650">
                  <a:moveTo>
                    <a:pt x="235433" y="232409"/>
                  </a:moveTo>
                  <a:lnTo>
                    <a:pt x="239492" y="236390"/>
                  </a:lnTo>
                  <a:lnTo>
                    <a:pt x="239463" y="236189"/>
                  </a:lnTo>
                  <a:lnTo>
                    <a:pt x="235433" y="232409"/>
                  </a:lnTo>
                  <a:close/>
                </a:path>
                <a:path w="2541904" h="882650">
                  <a:moveTo>
                    <a:pt x="2478922" y="188116"/>
                  </a:moveTo>
                  <a:lnTo>
                    <a:pt x="2475108" y="198119"/>
                  </a:lnTo>
                  <a:lnTo>
                    <a:pt x="2469068" y="213359"/>
                  </a:lnTo>
                  <a:lnTo>
                    <a:pt x="2463979" y="226059"/>
                  </a:lnTo>
                  <a:lnTo>
                    <a:pt x="2460186" y="236189"/>
                  </a:lnTo>
                  <a:lnTo>
                    <a:pt x="2465308" y="233679"/>
                  </a:lnTo>
                  <a:lnTo>
                    <a:pt x="2480471" y="233679"/>
                  </a:lnTo>
                  <a:lnTo>
                    <a:pt x="2486131" y="218354"/>
                  </a:lnTo>
                  <a:lnTo>
                    <a:pt x="2491649" y="204469"/>
                  </a:lnTo>
                  <a:lnTo>
                    <a:pt x="2494561" y="196849"/>
                  </a:lnTo>
                  <a:lnTo>
                    <a:pt x="2490276" y="196849"/>
                  </a:lnTo>
                  <a:lnTo>
                    <a:pt x="2481131" y="193039"/>
                  </a:lnTo>
                  <a:lnTo>
                    <a:pt x="2478922" y="188116"/>
                  </a:lnTo>
                  <a:close/>
                </a:path>
                <a:path w="2541904" h="882650">
                  <a:moveTo>
                    <a:pt x="231651" y="228599"/>
                  </a:moveTo>
                  <a:lnTo>
                    <a:pt x="231366" y="228599"/>
                  </a:lnTo>
                  <a:lnTo>
                    <a:pt x="235433" y="232409"/>
                  </a:lnTo>
                  <a:lnTo>
                    <a:pt x="231651" y="228599"/>
                  </a:lnTo>
                  <a:close/>
                </a:path>
                <a:path w="2541904" h="882650">
                  <a:moveTo>
                    <a:pt x="200833" y="199389"/>
                  </a:moveTo>
                  <a:lnTo>
                    <a:pt x="191564" y="207009"/>
                  </a:lnTo>
                  <a:lnTo>
                    <a:pt x="190926" y="212089"/>
                  </a:lnTo>
                  <a:lnTo>
                    <a:pt x="190840" y="213359"/>
                  </a:lnTo>
                  <a:lnTo>
                    <a:pt x="194456" y="218448"/>
                  </a:lnTo>
                  <a:lnTo>
                    <a:pt x="198122" y="222249"/>
                  </a:lnTo>
                  <a:lnTo>
                    <a:pt x="204843" y="223519"/>
                  </a:lnTo>
                  <a:lnTo>
                    <a:pt x="214061" y="215899"/>
                  </a:lnTo>
                  <a:lnTo>
                    <a:pt x="214839" y="209549"/>
                  </a:lnTo>
                  <a:lnTo>
                    <a:pt x="211202" y="204469"/>
                  </a:lnTo>
                  <a:lnTo>
                    <a:pt x="207551" y="200659"/>
                  </a:lnTo>
                  <a:lnTo>
                    <a:pt x="200833" y="199389"/>
                  </a:lnTo>
                  <a:close/>
                </a:path>
                <a:path w="2541904" h="882650">
                  <a:moveTo>
                    <a:pt x="211202" y="204469"/>
                  </a:moveTo>
                  <a:lnTo>
                    <a:pt x="214839" y="209549"/>
                  </a:lnTo>
                  <a:lnTo>
                    <a:pt x="214061" y="215899"/>
                  </a:lnTo>
                  <a:lnTo>
                    <a:pt x="204843" y="223519"/>
                  </a:lnTo>
                  <a:lnTo>
                    <a:pt x="227077" y="223519"/>
                  </a:lnTo>
                  <a:lnTo>
                    <a:pt x="222891" y="218354"/>
                  </a:lnTo>
                  <a:lnTo>
                    <a:pt x="216987" y="212089"/>
                  </a:lnTo>
                  <a:lnTo>
                    <a:pt x="211202" y="204469"/>
                  </a:lnTo>
                  <a:close/>
                </a:path>
                <a:path w="2541904" h="882650">
                  <a:moveTo>
                    <a:pt x="190777" y="213271"/>
                  </a:moveTo>
                  <a:lnTo>
                    <a:pt x="194387" y="218354"/>
                  </a:lnTo>
                  <a:lnTo>
                    <a:pt x="190777" y="213271"/>
                  </a:lnTo>
                  <a:close/>
                </a:path>
                <a:path w="2541904" h="882650">
                  <a:moveTo>
                    <a:pt x="180463" y="171449"/>
                  </a:moveTo>
                  <a:lnTo>
                    <a:pt x="170846" y="179069"/>
                  </a:lnTo>
                  <a:lnTo>
                    <a:pt x="169768" y="185419"/>
                  </a:lnTo>
                  <a:lnTo>
                    <a:pt x="173255" y="190499"/>
                  </a:lnTo>
                  <a:lnTo>
                    <a:pt x="178438" y="196849"/>
                  </a:lnTo>
                  <a:lnTo>
                    <a:pt x="183699" y="204469"/>
                  </a:lnTo>
                  <a:lnTo>
                    <a:pt x="189036" y="210819"/>
                  </a:lnTo>
                  <a:lnTo>
                    <a:pt x="190777" y="213271"/>
                  </a:lnTo>
                  <a:lnTo>
                    <a:pt x="191564" y="207009"/>
                  </a:lnTo>
                  <a:lnTo>
                    <a:pt x="200833" y="199389"/>
                  </a:lnTo>
                  <a:lnTo>
                    <a:pt x="207009" y="199389"/>
                  </a:lnTo>
                  <a:lnTo>
                    <a:pt x="203892" y="195579"/>
                  </a:lnTo>
                  <a:lnTo>
                    <a:pt x="183461" y="195579"/>
                  </a:lnTo>
                  <a:lnTo>
                    <a:pt x="193055" y="189229"/>
                  </a:lnTo>
                  <a:lnTo>
                    <a:pt x="194127" y="182879"/>
                  </a:lnTo>
                  <a:lnTo>
                    <a:pt x="190654" y="177799"/>
                  </a:lnTo>
                  <a:lnTo>
                    <a:pt x="187045" y="172694"/>
                  </a:lnTo>
                  <a:lnTo>
                    <a:pt x="180463" y="171449"/>
                  </a:lnTo>
                  <a:close/>
                </a:path>
                <a:path w="2541904" h="882650">
                  <a:moveTo>
                    <a:pt x="207009" y="199389"/>
                  </a:moveTo>
                  <a:lnTo>
                    <a:pt x="200833" y="199389"/>
                  </a:lnTo>
                  <a:lnTo>
                    <a:pt x="207551" y="200659"/>
                  </a:lnTo>
                  <a:lnTo>
                    <a:pt x="211202" y="204469"/>
                  </a:lnTo>
                  <a:lnTo>
                    <a:pt x="207009" y="199389"/>
                  </a:lnTo>
                  <a:close/>
                </a:path>
                <a:path w="2541904" h="882650">
                  <a:moveTo>
                    <a:pt x="2487500" y="176529"/>
                  </a:moveTo>
                  <a:lnTo>
                    <a:pt x="2482597" y="178957"/>
                  </a:lnTo>
                  <a:lnTo>
                    <a:pt x="2480612" y="184149"/>
                  </a:lnTo>
                  <a:lnTo>
                    <a:pt x="2479596" y="186349"/>
                  </a:lnTo>
                  <a:lnTo>
                    <a:pt x="2478922" y="188116"/>
                  </a:lnTo>
                  <a:lnTo>
                    <a:pt x="2481131" y="193039"/>
                  </a:lnTo>
                  <a:lnTo>
                    <a:pt x="2490276" y="196849"/>
                  </a:lnTo>
                  <a:lnTo>
                    <a:pt x="2495410" y="194309"/>
                  </a:lnTo>
                  <a:lnTo>
                    <a:pt x="2496107" y="192804"/>
                  </a:lnTo>
                  <a:lnTo>
                    <a:pt x="2498927" y="185418"/>
                  </a:lnTo>
                  <a:lnTo>
                    <a:pt x="2496643" y="180339"/>
                  </a:lnTo>
                  <a:lnTo>
                    <a:pt x="2487500" y="176529"/>
                  </a:lnTo>
                  <a:close/>
                </a:path>
                <a:path w="2541904" h="882650">
                  <a:moveTo>
                    <a:pt x="2496107" y="192804"/>
                  </a:moveTo>
                  <a:lnTo>
                    <a:pt x="2495410" y="194309"/>
                  </a:lnTo>
                  <a:lnTo>
                    <a:pt x="2490276" y="196849"/>
                  </a:lnTo>
                  <a:lnTo>
                    <a:pt x="2494561" y="196849"/>
                  </a:lnTo>
                  <a:lnTo>
                    <a:pt x="2496107" y="192804"/>
                  </a:lnTo>
                  <a:close/>
                </a:path>
                <a:path w="2541904" h="882650">
                  <a:moveTo>
                    <a:pt x="172579" y="189514"/>
                  </a:moveTo>
                  <a:lnTo>
                    <a:pt x="176743" y="195579"/>
                  </a:lnTo>
                  <a:lnTo>
                    <a:pt x="177402" y="195579"/>
                  </a:lnTo>
                  <a:lnTo>
                    <a:pt x="173255" y="190499"/>
                  </a:lnTo>
                  <a:lnTo>
                    <a:pt x="172579" y="189514"/>
                  </a:lnTo>
                  <a:close/>
                </a:path>
                <a:path w="2541904" h="882650">
                  <a:moveTo>
                    <a:pt x="190654" y="177799"/>
                  </a:moveTo>
                  <a:lnTo>
                    <a:pt x="194127" y="182879"/>
                  </a:lnTo>
                  <a:lnTo>
                    <a:pt x="193055" y="189229"/>
                  </a:lnTo>
                  <a:lnTo>
                    <a:pt x="183461" y="195579"/>
                  </a:lnTo>
                  <a:lnTo>
                    <a:pt x="203892" y="195579"/>
                  </a:lnTo>
                  <a:lnTo>
                    <a:pt x="200788" y="191769"/>
                  </a:lnTo>
                  <a:lnTo>
                    <a:pt x="195686" y="184149"/>
                  </a:lnTo>
                  <a:lnTo>
                    <a:pt x="190654" y="177799"/>
                  </a:lnTo>
                  <a:close/>
                </a:path>
                <a:path w="2541904" h="882650">
                  <a:moveTo>
                    <a:pt x="2502527" y="176529"/>
                  </a:moveTo>
                  <a:lnTo>
                    <a:pt x="2487500" y="176529"/>
                  </a:lnTo>
                  <a:lnTo>
                    <a:pt x="2496643" y="180339"/>
                  </a:lnTo>
                  <a:lnTo>
                    <a:pt x="2498928" y="185419"/>
                  </a:lnTo>
                  <a:lnTo>
                    <a:pt x="2496107" y="192804"/>
                  </a:lnTo>
                  <a:lnTo>
                    <a:pt x="2497173" y="190499"/>
                  </a:lnTo>
                  <a:lnTo>
                    <a:pt x="2502527" y="176529"/>
                  </a:lnTo>
                  <a:close/>
                </a:path>
                <a:path w="2541904" h="882650">
                  <a:moveTo>
                    <a:pt x="2479596" y="186349"/>
                  </a:moveTo>
                  <a:lnTo>
                    <a:pt x="2478852" y="187959"/>
                  </a:lnTo>
                  <a:lnTo>
                    <a:pt x="2478922" y="188116"/>
                  </a:lnTo>
                  <a:lnTo>
                    <a:pt x="2479596" y="186349"/>
                  </a:lnTo>
                  <a:close/>
                </a:path>
                <a:path w="2541904" h="882650">
                  <a:moveTo>
                    <a:pt x="2482597" y="178957"/>
                  </a:moveTo>
                  <a:lnTo>
                    <a:pt x="2482371" y="179069"/>
                  </a:lnTo>
                  <a:lnTo>
                    <a:pt x="2479596" y="186349"/>
                  </a:lnTo>
                  <a:lnTo>
                    <a:pt x="2480612" y="184149"/>
                  </a:lnTo>
                  <a:lnTo>
                    <a:pt x="2482597" y="178957"/>
                  </a:lnTo>
                  <a:close/>
                </a:path>
                <a:path w="2541904" h="882650">
                  <a:moveTo>
                    <a:pt x="157986" y="143509"/>
                  </a:moveTo>
                  <a:lnTo>
                    <a:pt x="148733" y="151129"/>
                  </a:lnTo>
                  <a:lnTo>
                    <a:pt x="148013" y="157479"/>
                  </a:lnTo>
                  <a:lnTo>
                    <a:pt x="151761" y="162559"/>
                  </a:lnTo>
                  <a:lnTo>
                    <a:pt x="157270" y="168909"/>
                  </a:lnTo>
                  <a:lnTo>
                    <a:pt x="162693" y="176529"/>
                  </a:lnTo>
                  <a:lnTo>
                    <a:pt x="168024" y="182879"/>
                  </a:lnTo>
                  <a:lnTo>
                    <a:pt x="169767" y="185418"/>
                  </a:lnTo>
                  <a:lnTo>
                    <a:pt x="170846" y="179069"/>
                  </a:lnTo>
                  <a:lnTo>
                    <a:pt x="180463" y="171449"/>
                  </a:lnTo>
                  <a:lnTo>
                    <a:pt x="186165" y="171449"/>
                  </a:lnTo>
                  <a:lnTo>
                    <a:pt x="183437" y="167639"/>
                  </a:lnTo>
                  <a:lnTo>
                    <a:pt x="162290" y="167639"/>
                  </a:lnTo>
                  <a:lnTo>
                    <a:pt x="171532" y="160019"/>
                  </a:lnTo>
                  <a:lnTo>
                    <a:pt x="172246" y="153669"/>
                  </a:lnTo>
                  <a:lnTo>
                    <a:pt x="168509" y="148589"/>
                  </a:lnTo>
                  <a:lnTo>
                    <a:pt x="164769" y="144779"/>
                  </a:lnTo>
                  <a:lnTo>
                    <a:pt x="157986" y="143509"/>
                  </a:lnTo>
                  <a:close/>
                </a:path>
                <a:path w="2541904" h="882650">
                  <a:moveTo>
                    <a:pt x="2508915" y="106680"/>
                  </a:moveTo>
                  <a:lnTo>
                    <a:pt x="2502059" y="125729"/>
                  </a:lnTo>
                  <a:lnTo>
                    <a:pt x="2495050" y="146049"/>
                  </a:lnTo>
                  <a:lnTo>
                    <a:pt x="2487897" y="165099"/>
                  </a:lnTo>
                  <a:lnTo>
                    <a:pt x="2482597" y="178957"/>
                  </a:lnTo>
                  <a:lnTo>
                    <a:pt x="2487500" y="176529"/>
                  </a:lnTo>
                  <a:lnTo>
                    <a:pt x="2502527" y="176529"/>
                  </a:lnTo>
                  <a:lnTo>
                    <a:pt x="2504474" y="171449"/>
                  </a:lnTo>
                  <a:lnTo>
                    <a:pt x="2511598" y="151129"/>
                  </a:lnTo>
                  <a:lnTo>
                    <a:pt x="2520001" y="127913"/>
                  </a:lnTo>
                  <a:lnTo>
                    <a:pt x="2523013" y="119379"/>
                  </a:lnTo>
                  <a:lnTo>
                    <a:pt x="2518712" y="119379"/>
                  </a:lnTo>
                  <a:lnTo>
                    <a:pt x="2509702" y="116839"/>
                  </a:lnTo>
                  <a:lnTo>
                    <a:pt x="2507334" y="111759"/>
                  </a:lnTo>
                  <a:lnTo>
                    <a:pt x="2508915" y="106680"/>
                  </a:lnTo>
                  <a:close/>
                </a:path>
                <a:path w="2541904" h="882650">
                  <a:moveTo>
                    <a:pt x="187045" y="172694"/>
                  </a:moveTo>
                  <a:lnTo>
                    <a:pt x="190654" y="177799"/>
                  </a:lnTo>
                  <a:lnTo>
                    <a:pt x="187178" y="172719"/>
                  </a:lnTo>
                  <a:lnTo>
                    <a:pt x="187045" y="172694"/>
                  </a:lnTo>
                  <a:close/>
                </a:path>
                <a:path w="2541904" h="882650">
                  <a:moveTo>
                    <a:pt x="186165" y="171449"/>
                  </a:moveTo>
                  <a:lnTo>
                    <a:pt x="180463" y="171449"/>
                  </a:lnTo>
                  <a:lnTo>
                    <a:pt x="187045" y="172694"/>
                  </a:lnTo>
                  <a:lnTo>
                    <a:pt x="186165" y="171449"/>
                  </a:lnTo>
                  <a:close/>
                </a:path>
                <a:path w="2541904" h="882650">
                  <a:moveTo>
                    <a:pt x="151761" y="162559"/>
                  </a:moveTo>
                  <a:lnTo>
                    <a:pt x="155507" y="167639"/>
                  </a:lnTo>
                  <a:lnTo>
                    <a:pt x="156168" y="167639"/>
                  </a:lnTo>
                  <a:lnTo>
                    <a:pt x="151761" y="162559"/>
                  </a:lnTo>
                  <a:close/>
                </a:path>
                <a:path w="2541904" h="882650">
                  <a:moveTo>
                    <a:pt x="168509" y="148589"/>
                  </a:moveTo>
                  <a:lnTo>
                    <a:pt x="172246" y="153669"/>
                  </a:lnTo>
                  <a:lnTo>
                    <a:pt x="171532" y="160019"/>
                  </a:lnTo>
                  <a:lnTo>
                    <a:pt x="162290" y="167639"/>
                  </a:lnTo>
                  <a:lnTo>
                    <a:pt x="183437" y="167639"/>
                  </a:lnTo>
                  <a:lnTo>
                    <a:pt x="179776" y="162559"/>
                  </a:lnTo>
                  <a:lnTo>
                    <a:pt x="174187" y="156209"/>
                  </a:lnTo>
                  <a:lnTo>
                    <a:pt x="168509" y="148589"/>
                  </a:lnTo>
                  <a:close/>
                </a:path>
                <a:path w="2541904" h="882650">
                  <a:moveTo>
                    <a:pt x="121395" y="126999"/>
                  </a:moveTo>
                  <a:lnTo>
                    <a:pt x="126908" y="133349"/>
                  </a:lnTo>
                  <a:lnTo>
                    <a:pt x="136768" y="144779"/>
                  </a:lnTo>
                  <a:lnTo>
                    <a:pt x="144328" y="153669"/>
                  </a:lnTo>
                  <a:lnTo>
                    <a:pt x="151761" y="162559"/>
                  </a:lnTo>
                  <a:lnTo>
                    <a:pt x="148013" y="157479"/>
                  </a:lnTo>
                  <a:lnTo>
                    <a:pt x="148733" y="151129"/>
                  </a:lnTo>
                  <a:lnTo>
                    <a:pt x="157986" y="143509"/>
                  </a:lnTo>
                  <a:lnTo>
                    <a:pt x="164182" y="143509"/>
                  </a:lnTo>
                  <a:lnTo>
                    <a:pt x="160937" y="139699"/>
                  </a:lnTo>
                  <a:lnTo>
                    <a:pt x="154333" y="132079"/>
                  </a:lnTo>
                  <a:lnTo>
                    <a:pt x="132156" y="132079"/>
                  </a:lnTo>
                  <a:lnTo>
                    <a:pt x="125340" y="130809"/>
                  </a:lnTo>
                  <a:lnTo>
                    <a:pt x="121395" y="126999"/>
                  </a:lnTo>
                  <a:close/>
                </a:path>
                <a:path w="2541904" h="882650">
                  <a:moveTo>
                    <a:pt x="164182" y="143509"/>
                  </a:moveTo>
                  <a:lnTo>
                    <a:pt x="157986" y="143509"/>
                  </a:lnTo>
                  <a:lnTo>
                    <a:pt x="164769" y="144779"/>
                  </a:lnTo>
                  <a:lnTo>
                    <a:pt x="168509" y="148589"/>
                  </a:lnTo>
                  <a:lnTo>
                    <a:pt x="164182" y="143509"/>
                  </a:lnTo>
                  <a:close/>
                </a:path>
                <a:path w="2541904" h="882650">
                  <a:moveTo>
                    <a:pt x="2139" y="131557"/>
                  </a:moveTo>
                  <a:lnTo>
                    <a:pt x="2259" y="132079"/>
                  </a:lnTo>
                  <a:lnTo>
                    <a:pt x="6405" y="133349"/>
                  </a:lnTo>
                  <a:lnTo>
                    <a:pt x="7645" y="132997"/>
                  </a:lnTo>
                  <a:lnTo>
                    <a:pt x="2385" y="132079"/>
                  </a:lnTo>
                  <a:lnTo>
                    <a:pt x="2139" y="131557"/>
                  </a:lnTo>
                  <a:close/>
                </a:path>
                <a:path w="2541904" h="882650">
                  <a:moveTo>
                    <a:pt x="8913" y="133218"/>
                  </a:moveTo>
                  <a:lnTo>
                    <a:pt x="9171" y="133349"/>
                  </a:lnTo>
                  <a:lnTo>
                    <a:pt x="9359" y="133295"/>
                  </a:lnTo>
                  <a:lnTo>
                    <a:pt x="8913" y="133218"/>
                  </a:lnTo>
                  <a:close/>
                </a:path>
                <a:path w="2541904" h="882650">
                  <a:moveTo>
                    <a:pt x="11526" y="132668"/>
                  </a:moveTo>
                  <a:lnTo>
                    <a:pt x="9359" y="133295"/>
                  </a:lnTo>
                  <a:lnTo>
                    <a:pt x="9669" y="133349"/>
                  </a:lnTo>
                  <a:lnTo>
                    <a:pt x="11526" y="132668"/>
                  </a:lnTo>
                  <a:close/>
                </a:path>
                <a:path w="2541904" h="882650">
                  <a:moveTo>
                    <a:pt x="13964" y="130809"/>
                  </a:moveTo>
                  <a:lnTo>
                    <a:pt x="13064" y="130809"/>
                  </a:lnTo>
                  <a:lnTo>
                    <a:pt x="11353" y="132079"/>
                  </a:lnTo>
                  <a:lnTo>
                    <a:pt x="10867" y="132079"/>
                  </a:lnTo>
                  <a:lnTo>
                    <a:pt x="8181" y="132844"/>
                  </a:lnTo>
                  <a:lnTo>
                    <a:pt x="8913" y="133218"/>
                  </a:lnTo>
                  <a:lnTo>
                    <a:pt x="9359" y="133295"/>
                  </a:lnTo>
                  <a:lnTo>
                    <a:pt x="11526" y="132668"/>
                  </a:lnTo>
                  <a:lnTo>
                    <a:pt x="13131" y="132079"/>
                  </a:lnTo>
                  <a:lnTo>
                    <a:pt x="13964" y="130809"/>
                  </a:lnTo>
                  <a:close/>
                </a:path>
                <a:path w="2541904" h="882650">
                  <a:moveTo>
                    <a:pt x="8181" y="132844"/>
                  </a:moveTo>
                  <a:lnTo>
                    <a:pt x="7645" y="132997"/>
                  </a:lnTo>
                  <a:lnTo>
                    <a:pt x="8913" y="133218"/>
                  </a:lnTo>
                  <a:lnTo>
                    <a:pt x="8181" y="132844"/>
                  </a:lnTo>
                  <a:close/>
                </a:path>
                <a:path w="2541904" h="882650">
                  <a:moveTo>
                    <a:pt x="1653" y="129433"/>
                  </a:moveTo>
                  <a:lnTo>
                    <a:pt x="2139" y="131557"/>
                  </a:lnTo>
                  <a:lnTo>
                    <a:pt x="2385" y="132079"/>
                  </a:lnTo>
                  <a:lnTo>
                    <a:pt x="7645" y="132997"/>
                  </a:lnTo>
                  <a:lnTo>
                    <a:pt x="8181" y="132844"/>
                  </a:lnTo>
                  <a:lnTo>
                    <a:pt x="1700" y="129539"/>
                  </a:lnTo>
                  <a:close/>
                </a:path>
                <a:path w="2541904" h="882650">
                  <a:moveTo>
                    <a:pt x="1144" y="123394"/>
                  </a:moveTo>
                  <a:lnTo>
                    <a:pt x="759" y="124317"/>
                  </a:lnTo>
                  <a:lnTo>
                    <a:pt x="708" y="125729"/>
                  </a:lnTo>
                  <a:lnTo>
                    <a:pt x="1097" y="126999"/>
                  </a:lnTo>
                  <a:lnTo>
                    <a:pt x="1653" y="129433"/>
                  </a:lnTo>
                  <a:lnTo>
                    <a:pt x="8181" y="132844"/>
                  </a:lnTo>
                  <a:lnTo>
                    <a:pt x="10867" y="132079"/>
                  </a:lnTo>
                  <a:lnTo>
                    <a:pt x="11353" y="132079"/>
                  </a:lnTo>
                  <a:lnTo>
                    <a:pt x="13064" y="130809"/>
                  </a:lnTo>
                  <a:lnTo>
                    <a:pt x="13964" y="130809"/>
                  </a:lnTo>
                  <a:lnTo>
                    <a:pt x="14086" y="130623"/>
                  </a:lnTo>
                  <a:lnTo>
                    <a:pt x="14476" y="129539"/>
                  </a:lnTo>
                  <a:lnTo>
                    <a:pt x="11433" y="129539"/>
                  </a:lnTo>
                  <a:lnTo>
                    <a:pt x="3601" y="128269"/>
                  </a:lnTo>
                  <a:lnTo>
                    <a:pt x="1144" y="123394"/>
                  </a:lnTo>
                  <a:close/>
                </a:path>
                <a:path w="2541904" h="882650">
                  <a:moveTo>
                    <a:pt x="14086" y="130623"/>
                  </a:moveTo>
                  <a:lnTo>
                    <a:pt x="13131" y="132079"/>
                  </a:lnTo>
                  <a:lnTo>
                    <a:pt x="11526" y="132668"/>
                  </a:lnTo>
                  <a:lnTo>
                    <a:pt x="13562" y="132079"/>
                  </a:lnTo>
                  <a:lnTo>
                    <a:pt x="14086" y="130623"/>
                  </a:lnTo>
                  <a:close/>
                </a:path>
                <a:path w="2541904" h="882650">
                  <a:moveTo>
                    <a:pt x="133074" y="107949"/>
                  </a:moveTo>
                  <a:lnTo>
                    <a:pt x="126798" y="107949"/>
                  </a:lnTo>
                  <a:lnTo>
                    <a:pt x="117872" y="115569"/>
                  </a:lnTo>
                  <a:lnTo>
                    <a:pt x="117452" y="121919"/>
                  </a:lnTo>
                  <a:lnTo>
                    <a:pt x="121395" y="126999"/>
                  </a:lnTo>
                  <a:lnTo>
                    <a:pt x="125340" y="130809"/>
                  </a:lnTo>
                  <a:lnTo>
                    <a:pt x="132156" y="132079"/>
                  </a:lnTo>
                  <a:lnTo>
                    <a:pt x="141080" y="124459"/>
                  </a:lnTo>
                  <a:lnTo>
                    <a:pt x="141360" y="119379"/>
                  </a:lnTo>
                  <a:lnTo>
                    <a:pt x="141403" y="117160"/>
                  </a:lnTo>
                  <a:lnTo>
                    <a:pt x="139484" y="114891"/>
                  </a:lnTo>
                  <a:lnTo>
                    <a:pt x="137557" y="113029"/>
                  </a:lnTo>
                  <a:lnTo>
                    <a:pt x="133074" y="107949"/>
                  </a:lnTo>
                  <a:close/>
                </a:path>
                <a:path w="2541904" h="882650">
                  <a:moveTo>
                    <a:pt x="141478" y="117249"/>
                  </a:moveTo>
                  <a:lnTo>
                    <a:pt x="141080" y="124459"/>
                  </a:lnTo>
                  <a:lnTo>
                    <a:pt x="132156" y="132079"/>
                  </a:lnTo>
                  <a:lnTo>
                    <a:pt x="154333" y="132079"/>
                  </a:lnTo>
                  <a:lnTo>
                    <a:pt x="145429" y="121919"/>
                  </a:lnTo>
                  <a:lnTo>
                    <a:pt x="141478" y="117249"/>
                  </a:lnTo>
                  <a:close/>
                </a:path>
                <a:path w="2541904" h="882650">
                  <a:moveTo>
                    <a:pt x="222" y="126157"/>
                  </a:moveTo>
                  <a:lnTo>
                    <a:pt x="0" y="126999"/>
                  </a:lnTo>
                  <a:lnTo>
                    <a:pt x="2139" y="131557"/>
                  </a:lnTo>
                  <a:lnTo>
                    <a:pt x="1653" y="129433"/>
                  </a:lnTo>
                  <a:lnTo>
                    <a:pt x="222" y="126157"/>
                  </a:lnTo>
                  <a:close/>
                </a:path>
                <a:path w="2541904" h="882650">
                  <a:moveTo>
                    <a:pt x="14294" y="130305"/>
                  </a:moveTo>
                  <a:lnTo>
                    <a:pt x="14086" y="130623"/>
                  </a:lnTo>
                  <a:lnTo>
                    <a:pt x="14019" y="130809"/>
                  </a:lnTo>
                  <a:lnTo>
                    <a:pt x="14294" y="130305"/>
                  </a:lnTo>
                  <a:close/>
                </a:path>
                <a:path w="2541904" h="882650">
                  <a:moveTo>
                    <a:pt x="15107" y="128286"/>
                  </a:moveTo>
                  <a:lnTo>
                    <a:pt x="14902" y="128356"/>
                  </a:lnTo>
                  <a:lnTo>
                    <a:pt x="14086" y="130623"/>
                  </a:lnTo>
                  <a:lnTo>
                    <a:pt x="14294" y="130305"/>
                  </a:lnTo>
                  <a:lnTo>
                    <a:pt x="15107" y="128286"/>
                  </a:lnTo>
                  <a:close/>
                </a:path>
                <a:path w="2541904" h="882650">
                  <a:moveTo>
                    <a:pt x="19064" y="121698"/>
                  </a:moveTo>
                  <a:lnTo>
                    <a:pt x="16949" y="125729"/>
                  </a:lnTo>
                  <a:lnTo>
                    <a:pt x="15408" y="127913"/>
                  </a:lnTo>
                  <a:lnTo>
                    <a:pt x="15363" y="128269"/>
                  </a:lnTo>
                  <a:lnTo>
                    <a:pt x="15156" y="128269"/>
                  </a:lnTo>
                  <a:lnTo>
                    <a:pt x="14294" y="130305"/>
                  </a:lnTo>
                  <a:lnTo>
                    <a:pt x="14857" y="129433"/>
                  </a:lnTo>
                  <a:lnTo>
                    <a:pt x="15518" y="128269"/>
                  </a:lnTo>
                  <a:lnTo>
                    <a:pt x="15363" y="128269"/>
                  </a:lnTo>
                  <a:lnTo>
                    <a:pt x="15408" y="127913"/>
                  </a:lnTo>
                  <a:lnTo>
                    <a:pt x="15720" y="127913"/>
                  </a:lnTo>
                  <a:lnTo>
                    <a:pt x="19124" y="121919"/>
                  </a:lnTo>
                  <a:lnTo>
                    <a:pt x="19064" y="121698"/>
                  </a:lnTo>
                  <a:close/>
                </a:path>
                <a:path w="2541904" h="882650">
                  <a:moveTo>
                    <a:pt x="6743" y="112607"/>
                  </a:moveTo>
                  <a:lnTo>
                    <a:pt x="5607" y="112902"/>
                  </a:lnTo>
                  <a:lnTo>
                    <a:pt x="1311" y="122791"/>
                  </a:lnTo>
                  <a:lnTo>
                    <a:pt x="1229" y="123189"/>
                  </a:lnTo>
                  <a:lnTo>
                    <a:pt x="1144" y="123394"/>
                  </a:lnTo>
                  <a:lnTo>
                    <a:pt x="3601" y="128269"/>
                  </a:lnTo>
                  <a:lnTo>
                    <a:pt x="11433" y="129539"/>
                  </a:lnTo>
                  <a:lnTo>
                    <a:pt x="14902" y="128356"/>
                  </a:lnTo>
                  <a:lnTo>
                    <a:pt x="15391" y="126999"/>
                  </a:lnTo>
                  <a:lnTo>
                    <a:pt x="16804" y="123189"/>
                  </a:lnTo>
                  <a:lnTo>
                    <a:pt x="16099" y="121919"/>
                  </a:lnTo>
                  <a:lnTo>
                    <a:pt x="1837" y="121919"/>
                  </a:lnTo>
                  <a:lnTo>
                    <a:pt x="3473" y="118109"/>
                  </a:lnTo>
                  <a:lnTo>
                    <a:pt x="7293" y="116839"/>
                  </a:lnTo>
                  <a:lnTo>
                    <a:pt x="11376" y="116839"/>
                  </a:lnTo>
                  <a:lnTo>
                    <a:pt x="7936" y="115569"/>
                  </a:lnTo>
                  <a:lnTo>
                    <a:pt x="6743" y="112607"/>
                  </a:lnTo>
                  <a:close/>
                </a:path>
                <a:path w="2541904" h="882650">
                  <a:moveTo>
                    <a:pt x="14902" y="128356"/>
                  </a:moveTo>
                  <a:lnTo>
                    <a:pt x="11433" y="129539"/>
                  </a:lnTo>
                  <a:lnTo>
                    <a:pt x="14476" y="129539"/>
                  </a:lnTo>
                  <a:lnTo>
                    <a:pt x="14902" y="128356"/>
                  </a:lnTo>
                  <a:close/>
                </a:path>
                <a:path w="2541904" h="882650">
                  <a:moveTo>
                    <a:pt x="1093" y="123293"/>
                  </a:moveTo>
                  <a:lnTo>
                    <a:pt x="800" y="123968"/>
                  </a:lnTo>
                  <a:lnTo>
                    <a:pt x="222" y="126157"/>
                  </a:lnTo>
                  <a:lnTo>
                    <a:pt x="1653" y="129433"/>
                  </a:lnTo>
                  <a:lnTo>
                    <a:pt x="1097" y="126999"/>
                  </a:lnTo>
                  <a:lnTo>
                    <a:pt x="708" y="125729"/>
                  </a:lnTo>
                  <a:lnTo>
                    <a:pt x="759" y="124317"/>
                  </a:lnTo>
                  <a:lnTo>
                    <a:pt x="1144" y="123394"/>
                  </a:lnTo>
                  <a:close/>
                </a:path>
                <a:path w="2541904" h="882650">
                  <a:moveTo>
                    <a:pt x="15523" y="126999"/>
                  </a:moveTo>
                  <a:lnTo>
                    <a:pt x="15391" y="126999"/>
                  </a:lnTo>
                  <a:lnTo>
                    <a:pt x="14902" y="128356"/>
                  </a:lnTo>
                  <a:lnTo>
                    <a:pt x="15156" y="128269"/>
                  </a:lnTo>
                  <a:lnTo>
                    <a:pt x="15408" y="127913"/>
                  </a:lnTo>
                  <a:lnTo>
                    <a:pt x="15523" y="126999"/>
                  </a:lnTo>
                  <a:close/>
                </a:path>
                <a:path w="2541904" h="882650">
                  <a:moveTo>
                    <a:pt x="15156" y="128269"/>
                  </a:moveTo>
                  <a:close/>
                </a:path>
                <a:path w="2541904" h="882650">
                  <a:moveTo>
                    <a:pt x="18340" y="119018"/>
                  </a:moveTo>
                  <a:lnTo>
                    <a:pt x="16377" y="124459"/>
                  </a:lnTo>
                  <a:lnTo>
                    <a:pt x="15523" y="126999"/>
                  </a:lnTo>
                  <a:lnTo>
                    <a:pt x="15408" y="127913"/>
                  </a:lnTo>
                  <a:lnTo>
                    <a:pt x="16949" y="125729"/>
                  </a:lnTo>
                  <a:lnTo>
                    <a:pt x="19064" y="121698"/>
                  </a:lnTo>
                  <a:lnTo>
                    <a:pt x="18340" y="119018"/>
                  </a:lnTo>
                  <a:close/>
                </a:path>
                <a:path w="2541904" h="882650">
                  <a:moveTo>
                    <a:pt x="16425" y="124317"/>
                  </a:moveTo>
                  <a:lnTo>
                    <a:pt x="15455" y="126999"/>
                  </a:lnTo>
                  <a:lnTo>
                    <a:pt x="16425" y="124317"/>
                  </a:lnTo>
                  <a:close/>
                </a:path>
                <a:path w="2541904" h="882650">
                  <a:moveTo>
                    <a:pt x="85644" y="90169"/>
                  </a:moveTo>
                  <a:lnTo>
                    <a:pt x="94939" y="99059"/>
                  </a:lnTo>
                  <a:lnTo>
                    <a:pt x="103979" y="107949"/>
                  </a:lnTo>
                  <a:lnTo>
                    <a:pt x="112790" y="116839"/>
                  </a:lnTo>
                  <a:lnTo>
                    <a:pt x="121395" y="126999"/>
                  </a:lnTo>
                  <a:lnTo>
                    <a:pt x="117452" y="121919"/>
                  </a:lnTo>
                  <a:lnTo>
                    <a:pt x="117872" y="115569"/>
                  </a:lnTo>
                  <a:lnTo>
                    <a:pt x="126798" y="107949"/>
                  </a:lnTo>
                  <a:lnTo>
                    <a:pt x="133074" y="107949"/>
                  </a:lnTo>
                  <a:lnTo>
                    <a:pt x="128590" y="102869"/>
                  </a:lnTo>
                  <a:lnTo>
                    <a:pt x="120556" y="93979"/>
                  </a:lnTo>
                  <a:lnTo>
                    <a:pt x="90012" y="93979"/>
                  </a:lnTo>
                  <a:lnTo>
                    <a:pt x="85644" y="90169"/>
                  </a:lnTo>
                  <a:close/>
                </a:path>
                <a:path w="2541904" h="882650">
                  <a:moveTo>
                    <a:pt x="800" y="123968"/>
                  </a:moveTo>
                  <a:lnTo>
                    <a:pt x="35" y="125729"/>
                  </a:lnTo>
                  <a:lnTo>
                    <a:pt x="222" y="126157"/>
                  </a:lnTo>
                  <a:lnTo>
                    <a:pt x="800" y="123968"/>
                  </a:lnTo>
                  <a:close/>
                </a:path>
                <a:path w="2541904" h="882650">
                  <a:moveTo>
                    <a:pt x="11376" y="116839"/>
                  </a:moveTo>
                  <a:lnTo>
                    <a:pt x="7293" y="116839"/>
                  </a:lnTo>
                  <a:lnTo>
                    <a:pt x="14690" y="119379"/>
                  </a:lnTo>
                  <a:lnTo>
                    <a:pt x="16804" y="123189"/>
                  </a:lnTo>
                  <a:lnTo>
                    <a:pt x="16425" y="124317"/>
                  </a:lnTo>
                  <a:lnTo>
                    <a:pt x="18340" y="119018"/>
                  </a:lnTo>
                  <a:lnTo>
                    <a:pt x="18095" y="118109"/>
                  </a:lnTo>
                  <a:lnTo>
                    <a:pt x="14815" y="118109"/>
                  </a:lnTo>
                  <a:lnTo>
                    <a:pt x="11376" y="116839"/>
                  </a:lnTo>
                  <a:close/>
                </a:path>
                <a:path w="2541904" h="882650">
                  <a:moveTo>
                    <a:pt x="2546" y="118109"/>
                  </a:moveTo>
                  <a:lnTo>
                    <a:pt x="2348" y="118109"/>
                  </a:lnTo>
                  <a:lnTo>
                    <a:pt x="800" y="123968"/>
                  </a:lnTo>
                  <a:lnTo>
                    <a:pt x="1050" y="123394"/>
                  </a:lnTo>
                  <a:lnTo>
                    <a:pt x="1159" y="122791"/>
                  </a:lnTo>
                  <a:lnTo>
                    <a:pt x="2546" y="118109"/>
                  </a:lnTo>
                  <a:close/>
                </a:path>
                <a:path w="2541904" h="882650">
                  <a:moveTo>
                    <a:pt x="1311" y="122791"/>
                  </a:moveTo>
                  <a:lnTo>
                    <a:pt x="1138" y="123189"/>
                  </a:lnTo>
                  <a:lnTo>
                    <a:pt x="1144" y="123394"/>
                  </a:lnTo>
                  <a:lnTo>
                    <a:pt x="1229" y="123189"/>
                  </a:lnTo>
                  <a:lnTo>
                    <a:pt x="1311" y="122791"/>
                  </a:lnTo>
                  <a:close/>
                </a:path>
                <a:path w="2541904" h="882650">
                  <a:moveTo>
                    <a:pt x="5607" y="112902"/>
                  </a:moveTo>
                  <a:lnTo>
                    <a:pt x="5114" y="113029"/>
                  </a:lnTo>
                  <a:lnTo>
                    <a:pt x="2606" y="118109"/>
                  </a:lnTo>
                  <a:lnTo>
                    <a:pt x="1159" y="122791"/>
                  </a:lnTo>
                  <a:lnTo>
                    <a:pt x="1093" y="123293"/>
                  </a:lnTo>
                  <a:lnTo>
                    <a:pt x="1311" y="122791"/>
                  </a:lnTo>
                  <a:lnTo>
                    <a:pt x="1492" y="121919"/>
                  </a:lnTo>
                  <a:lnTo>
                    <a:pt x="1690" y="121919"/>
                  </a:lnTo>
                  <a:lnTo>
                    <a:pt x="5607" y="112902"/>
                  </a:lnTo>
                  <a:close/>
                </a:path>
                <a:path w="2541904" h="882650">
                  <a:moveTo>
                    <a:pt x="1690" y="121919"/>
                  </a:moveTo>
                  <a:lnTo>
                    <a:pt x="1492" y="121919"/>
                  </a:lnTo>
                  <a:lnTo>
                    <a:pt x="1311" y="122791"/>
                  </a:lnTo>
                  <a:lnTo>
                    <a:pt x="1690" y="121919"/>
                  </a:lnTo>
                  <a:close/>
                </a:path>
                <a:path w="2541904" h="882650">
                  <a:moveTo>
                    <a:pt x="7293" y="116839"/>
                  </a:moveTo>
                  <a:lnTo>
                    <a:pt x="3473" y="118109"/>
                  </a:lnTo>
                  <a:lnTo>
                    <a:pt x="1837" y="121919"/>
                  </a:lnTo>
                  <a:lnTo>
                    <a:pt x="16099" y="121919"/>
                  </a:lnTo>
                  <a:lnTo>
                    <a:pt x="14690" y="119379"/>
                  </a:lnTo>
                  <a:lnTo>
                    <a:pt x="7293" y="116839"/>
                  </a:lnTo>
                  <a:close/>
                </a:path>
                <a:path w="2541904" h="882650">
                  <a:moveTo>
                    <a:pt x="32545" y="94034"/>
                  </a:moveTo>
                  <a:lnTo>
                    <a:pt x="27605" y="95249"/>
                  </a:lnTo>
                  <a:lnTo>
                    <a:pt x="26556" y="97789"/>
                  </a:lnTo>
                  <a:lnTo>
                    <a:pt x="23514" y="105409"/>
                  </a:lnTo>
                  <a:lnTo>
                    <a:pt x="20604" y="113029"/>
                  </a:lnTo>
                  <a:lnTo>
                    <a:pt x="20132" y="114059"/>
                  </a:lnTo>
                  <a:lnTo>
                    <a:pt x="18340" y="119018"/>
                  </a:lnTo>
                  <a:lnTo>
                    <a:pt x="19064" y="121698"/>
                  </a:lnTo>
                  <a:lnTo>
                    <a:pt x="21205" y="117160"/>
                  </a:lnTo>
                  <a:lnTo>
                    <a:pt x="28757" y="101599"/>
                  </a:lnTo>
                  <a:lnTo>
                    <a:pt x="32545" y="94034"/>
                  </a:lnTo>
                  <a:close/>
                </a:path>
                <a:path w="2541904" h="882650">
                  <a:moveTo>
                    <a:pt x="2515358" y="100329"/>
                  </a:moveTo>
                  <a:lnTo>
                    <a:pt x="2510482" y="102869"/>
                  </a:lnTo>
                  <a:lnTo>
                    <a:pt x="2508915" y="106680"/>
                  </a:lnTo>
                  <a:lnTo>
                    <a:pt x="2507334" y="111759"/>
                  </a:lnTo>
                  <a:lnTo>
                    <a:pt x="2509702" y="116839"/>
                  </a:lnTo>
                  <a:lnTo>
                    <a:pt x="2518712" y="119379"/>
                  </a:lnTo>
                  <a:lnTo>
                    <a:pt x="2523643" y="116839"/>
                  </a:lnTo>
                  <a:lnTo>
                    <a:pt x="2525255" y="113029"/>
                  </a:lnTo>
                  <a:lnTo>
                    <a:pt x="2526788" y="107949"/>
                  </a:lnTo>
                  <a:lnTo>
                    <a:pt x="2524365" y="102869"/>
                  </a:lnTo>
                  <a:lnTo>
                    <a:pt x="2515358" y="100329"/>
                  </a:lnTo>
                  <a:close/>
                </a:path>
                <a:path w="2541904" h="882650">
                  <a:moveTo>
                    <a:pt x="2525255" y="113029"/>
                  </a:moveTo>
                  <a:lnTo>
                    <a:pt x="2523643" y="116839"/>
                  </a:lnTo>
                  <a:lnTo>
                    <a:pt x="2518712" y="119379"/>
                  </a:lnTo>
                  <a:lnTo>
                    <a:pt x="2523013" y="119379"/>
                  </a:lnTo>
                  <a:lnTo>
                    <a:pt x="2525255" y="113029"/>
                  </a:lnTo>
                  <a:close/>
                </a:path>
                <a:path w="2541904" h="882650">
                  <a:moveTo>
                    <a:pt x="20132" y="114059"/>
                  </a:moveTo>
                  <a:lnTo>
                    <a:pt x="18859" y="116839"/>
                  </a:lnTo>
                  <a:lnTo>
                    <a:pt x="17838" y="117160"/>
                  </a:lnTo>
                  <a:lnTo>
                    <a:pt x="18340" y="119018"/>
                  </a:lnTo>
                  <a:lnTo>
                    <a:pt x="20132" y="114059"/>
                  </a:lnTo>
                  <a:close/>
                </a:path>
                <a:path w="2541904" h="882650">
                  <a:moveTo>
                    <a:pt x="17261" y="86461"/>
                  </a:moveTo>
                  <a:lnTo>
                    <a:pt x="13253" y="94034"/>
                  </a:lnTo>
                  <a:lnTo>
                    <a:pt x="5509" y="110489"/>
                  </a:lnTo>
                  <a:lnTo>
                    <a:pt x="3299" y="115569"/>
                  </a:lnTo>
                  <a:lnTo>
                    <a:pt x="2546" y="118109"/>
                  </a:lnTo>
                  <a:lnTo>
                    <a:pt x="5114" y="113029"/>
                  </a:lnTo>
                  <a:lnTo>
                    <a:pt x="5607" y="112902"/>
                  </a:lnTo>
                  <a:lnTo>
                    <a:pt x="9413" y="104139"/>
                  </a:lnTo>
                  <a:lnTo>
                    <a:pt x="9834" y="103996"/>
                  </a:lnTo>
                  <a:lnTo>
                    <a:pt x="11583" y="100329"/>
                  </a:lnTo>
                  <a:lnTo>
                    <a:pt x="15415" y="92709"/>
                  </a:lnTo>
                  <a:lnTo>
                    <a:pt x="17833" y="88094"/>
                  </a:lnTo>
                  <a:lnTo>
                    <a:pt x="17261" y="86461"/>
                  </a:lnTo>
                  <a:close/>
                </a:path>
                <a:path w="2541904" h="882650">
                  <a:moveTo>
                    <a:pt x="10013" y="111759"/>
                  </a:moveTo>
                  <a:lnTo>
                    <a:pt x="6743" y="112607"/>
                  </a:lnTo>
                  <a:lnTo>
                    <a:pt x="7936" y="115569"/>
                  </a:lnTo>
                  <a:lnTo>
                    <a:pt x="14815" y="118109"/>
                  </a:lnTo>
                  <a:lnTo>
                    <a:pt x="17838" y="117160"/>
                  </a:lnTo>
                  <a:lnTo>
                    <a:pt x="17752" y="116839"/>
                  </a:lnTo>
                  <a:lnTo>
                    <a:pt x="10013" y="111759"/>
                  </a:lnTo>
                  <a:close/>
                </a:path>
                <a:path w="2541904" h="882650">
                  <a:moveTo>
                    <a:pt x="17838" y="117160"/>
                  </a:moveTo>
                  <a:lnTo>
                    <a:pt x="14815" y="118109"/>
                  </a:lnTo>
                  <a:lnTo>
                    <a:pt x="18095" y="118109"/>
                  </a:lnTo>
                  <a:lnTo>
                    <a:pt x="17838" y="117160"/>
                  </a:lnTo>
                  <a:close/>
                </a:path>
                <a:path w="2541904" h="882650">
                  <a:moveTo>
                    <a:pt x="139484" y="114891"/>
                  </a:moveTo>
                  <a:lnTo>
                    <a:pt x="141478" y="117249"/>
                  </a:lnTo>
                  <a:lnTo>
                    <a:pt x="141500" y="116839"/>
                  </a:lnTo>
                  <a:lnTo>
                    <a:pt x="139484" y="114891"/>
                  </a:lnTo>
                  <a:close/>
                </a:path>
                <a:path w="2541904" h="882650">
                  <a:moveTo>
                    <a:pt x="20964" y="111759"/>
                  </a:moveTo>
                  <a:lnTo>
                    <a:pt x="10013" y="111759"/>
                  </a:lnTo>
                  <a:lnTo>
                    <a:pt x="17752" y="116839"/>
                  </a:lnTo>
                  <a:lnTo>
                    <a:pt x="17838" y="117160"/>
                  </a:lnTo>
                  <a:lnTo>
                    <a:pt x="18859" y="116839"/>
                  </a:lnTo>
                  <a:lnTo>
                    <a:pt x="20132" y="114059"/>
                  </a:lnTo>
                  <a:lnTo>
                    <a:pt x="20964" y="111759"/>
                  </a:lnTo>
                  <a:close/>
                </a:path>
                <a:path w="2541904" h="882650">
                  <a:moveTo>
                    <a:pt x="133612" y="107949"/>
                  </a:moveTo>
                  <a:lnTo>
                    <a:pt x="133074" y="107949"/>
                  </a:lnTo>
                  <a:lnTo>
                    <a:pt x="137557" y="113029"/>
                  </a:lnTo>
                  <a:lnTo>
                    <a:pt x="139484" y="114891"/>
                  </a:lnTo>
                  <a:lnTo>
                    <a:pt x="133612" y="107949"/>
                  </a:lnTo>
                  <a:close/>
                </a:path>
                <a:path w="2541904" h="882650">
                  <a:moveTo>
                    <a:pt x="24528" y="102869"/>
                  </a:moveTo>
                  <a:lnTo>
                    <a:pt x="13134" y="102869"/>
                  </a:lnTo>
                  <a:lnTo>
                    <a:pt x="20040" y="105409"/>
                  </a:lnTo>
                  <a:lnTo>
                    <a:pt x="21882" y="109219"/>
                  </a:lnTo>
                  <a:lnTo>
                    <a:pt x="20132" y="114059"/>
                  </a:lnTo>
                  <a:lnTo>
                    <a:pt x="20653" y="112902"/>
                  </a:lnTo>
                  <a:lnTo>
                    <a:pt x="23514" y="105409"/>
                  </a:lnTo>
                  <a:lnTo>
                    <a:pt x="24528" y="102869"/>
                  </a:lnTo>
                  <a:close/>
                </a:path>
                <a:path w="2541904" h="882650">
                  <a:moveTo>
                    <a:pt x="2529243" y="100329"/>
                  </a:moveTo>
                  <a:lnTo>
                    <a:pt x="2515358" y="100329"/>
                  </a:lnTo>
                  <a:lnTo>
                    <a:pt x="2524365" y="102869"/>
                  </a:lnTo>
                  <a:lnTo>
                    <a:pt x="2526788" y="107949"/>
                  </a:lnTo>
                  <a:lnTo>
                    <a:pt x="2525255" y="113029"/>
                  </a:lnTo>
                  <a:lnTo>
                    <a:pt x="2529243" y="100329"/>
                  </a:lnTo>
                  <a:close/>
                </a:path>
                <a:path w="2541904" h="882650">
                  <a:moveTo>
                    <a:pt x="9834" y="103996"/>
                  </a:moveTo>
                  <a:lnTo>
                    <a:pt x="9413" y="104139"/>
                  </a:lnTo>
                  <a:lnTo>
                    <a:pt x="5607" y="112902"/>
                  </a:lnTo>
                  <a:lnTo>
                    <a:pt x="6743" y="112607"/>
                  </a:lnTo>
                  <a:lnTo>
                    <a:pt x="6402" y="111759"/>
                  </a:lnTo>
                  <a:lnTo>
                    <a:pt x="7948" y="107949"/>
                  </a:lnTo>
                  <a:lnTo>
                    <a:pt x="9834" y="103996"/>
                  </a:lnTo>
                  <a:close/>
                </a:path>
                <a:path w="2541904" h="882650">
                  <a:moveTo>
                    <a:pt x="13134" y="102869"/>
                  </a:moveTo>
                  <a:lnTo>
                    <a:pt x="9834" y="103996"/>
                  </a:lnTo>
                  <a:lnTo>
                    <a:pt x="7948" y="107949"/>
                  </a:lnTo>
                  <a:lnTo>
                    <a:pt x="6402" y="111759"/>
                  </a:lnTo>
                  <a:lnTo>
                    <a:pt x="6743" y="112607"/>
                  </a:lnTo>
                  <a:lnTo>
                    <a:pt x="10013" y="111759"/>
                  </a:lnTo>
                  <a:lnTo>
                    <a:pt x="20964" y="111759"/>
                  </a:lnTo>
                  <a:lnTo>
                    <a:pt x="21882" y="109219"/>
                  </a:lnTo>
                  <a:lnTo>
                    <a:pt x="20040" y="105409"/>
                  </a:lnTo>
                  <a:lnTo>
                    <a:pt x="13134" y="102869"/>
                  </a:lnTo>
                  <a:close/>
                </a:path>
                <a:path w="2541904" h="882650">
                  <a:moveTo>
                    <a:pt x="2532827" y="39369"/>
                  </a:moveTo>
                  <a:lnTo>
                    <a:pt x="2530048" y="41909"/>
                  </a:lnTo>
                  <a:lnTo>
                    <a:pt x="2529217" y="44450"/>
                  </a:lnTo>
                  <a:lnTo>
                    <a:pt x="2524501" y="60959"/>
                  </a:lnTo>
                  <a:lnTo>
                    <a:pt x="2519069" y="77469"/>
                  </a:lnTo>
                  <a:lnTo>
                    <a:pt x="2514288" y="91439"/>
                  </a:lnTo>
                  <a:lnTo>
                    <a:pt x="2508915" y="106680"/>
                  </a:lnTo>
                  <a:lnTo>
                    <a:pt x="2510482" y="102869"/>
                  </a:lnTo>
                  <a:lnTo>
                    <a:pt x="2515358" y="100329"/>
                  </a:lnTo>
                  <a:lnTo>
                    <a:pt x="2529243" y="100329"/>
                  </a:lnTo>
                  <a:lnTo>
                    <a:pt x="2530439" y="96519"/>
                  </a:lnTo>
                  <a:lnTo>
                    <a:pt x="2534997" y="80009"/>
                  </a:lnTo>
                  <a:lnTo>
                    <a:pt x="2538673" y="63500"/>
                  </a:lnTo>
                  <a:lnTo>
                    <a:pt x="2541188" y="47147"/>
                  </a:lnTo>
                  <a:lnTo>
                    <a:pt x="2541591" y="43179"/>
                  </a:lnTo>
                  <a:lnTo>
                    <a:pt x="2539166" y="40639"/>
                  </a:lnTo>
                  <a:lnTo>
                    <a:pt x="2532827" y="39369"/>
                  </a:lnTo>
                  <a:close/>
                </a:path>
                <a:path w="2541904" h="882650">
                  <a:moveTo>
                    <a:pt x="17833" y="88094"/>
                  </a:moveTo>
                  <a:lnTo>
                    <a:pt x="15415" y="92709"/>
                  </a:lnTo>
                  <a:lnTo>
                    <a:pt x="11583" y="100329"/>
                  </a:lnTo>
                  <a:lnTo>
                    <a:pt x="9834" y="103996"/>
                  </a:lnTo>
                  <a:lnTo>
                    <a:pt x="13134" y="102869"/>
                  </a:lnTo>
                  <a:lnTo>
                    <a:pt x="24528" y="102869"/>
                  </a:lnTo>
                  <a:lnTo>
                    <a:pt x="26556" y="97789"/>
                  </a:lnTo>
                  <a:lnTo>
                    <a:pt x="27605" y="95249"/>
                  </a:lnTo>
                  <a:lnTo>
                    <a:pt x="19005" y="91439"/>
                  </a:lnTo>
                  <a:lnTo>
                    <a:pt x="17833" y="88094"/>
                  </a:lnTo>
                  <a:close/>
                </a:path>
                <a:path w="2541904" h="882650">
                  <a:moveTo>
                    <a:pt x="22132" y="80046"/>
                  </a:moveTo>
                  <a:lnTo>
                    <a:pt x="19408" y="85089"/>
                  </a:lnTo>
                  <a:lnTo>
                    <a:pt x="17833" y="88094"/>
                  </a:lnTo>
                  <a:lnTo>
                    <a:pt x="19005" y="91439"/>
                  </a:lnTo>
                  <a:lnTo>
                    <a:pt x="27606" y="95246"/>
                  </a:lnTo>
                  <a:lnTo>
                    <a:pt x="29703" y="90169"/>
                  </a:lnTo>
                  <a:lnTo>
                    <a:pt x="31155" y="86359"/>
                  </a:lnTo>
                  <a:lnTo>
                    <a:pt x="28094" y="86359"/>
                  </a:lnTo>
                  <a:lnTo>
                    <a:pt x="23032" y="82549"/>
                  </a:lnTo>
                  <a:lnTo>
                    <a:pt x="22132" y="80046"/>
                  </a:lnTo>
                  <a:close/>
                </a:path>
                <a:path w="2541904" h="882650">
                  <a:moveTo>
                    <a:pt x="34146" y="79508"/>
                  </a:moveTo>
                  <a:lnTo>
                    <a:pt x="32932" y="82549"/>
                  </a:lnTo>
                  <a:lnTo>
                    <a:pt x="32205" y="83606"/>
                  </a:lnTo>
                  <a:lnTo>
                    <a:pt x="29703" y="90169"/>
                  </a:lnTo>
                  <a:lnTo>
                    <a:pt x="27606" y="95246"/>
                  </a:lnTo>
                  <a:lnTo>
                    <a:pt x="32545" y="94034"/>
                  </a:lnTo>
                  <a:lnTo>
                    <a:pt x="37024" y="85089"/>
                  </a:lnTo>
                  <a:lnTo>
                    <a:pt x="35275" y="80009"/>
                  </a:lnTo>
                  <a:lnTo>
                    <a:pt x="34146" y="79508"/>
                  </a:lnTo>
                  <a:close/>
                </a:path>
                <a:path w="2541904" h="882650">
                  <a:moveTo>
                    <a:pt x="45065" y="56545"/>
                  </a:moveTo>
                  <a:lnTo>
                    <a:pt x="44153" y="58472"/>
                  </a:lnTo>
                  <a:lnTo>
                    <a:pt x="40224" y="66039"/>
                  </a:lnTo>
                  <a:lnTo>
                    <a:pt x="36482" y="73659"/>
                  </a:lnTo>
                  <a:lnTo>
                    <a:pt x="34146" y="79508"/>
                  </a:lnTo>
                  <a:lnTo>
                    <a:pt x="35275" y="80009"/>
                  </a:lnTo>
                  <a:lnTo>
                    <a:pt x="37024" y="85089"/>
                  </a:lnTo>
                  <a:lnTo>
                    <a:pt x="32545" y="94034"/>
                  </a:lnTo>
                  <a:lnTo>
                    <a:pt x="32767" y="93979"/>
                  </a:lnTo>
                  <a:lnTo>
                    <a:pt x="34891" y="90169"/>
                  </a:lnTo>
                  <a:lnTo>
                    <a:pt x="42326" y="74808"/>
                  </a:lnTo>
                  <a:lnTo>
                    <a:pt x="45993" y="67309"/>
                  </a:lnTo>
                  <a:lnTo>
                    <a:pt x="49999" y="60253"/>
                  </a:lnTo>
                  <a:lnTo>
                    <a:pt x="45065" y="56545"/>
                  </a:lnTo>
                  <a:close/>
                </a:path>
                <a:path w="2541904" h="882650">
                  <a:moveTo>
                    <a:pt x="95772" y="69850"/>
                  </a:moveTo>
                  <a:lnTo>
                    <a:pt x="89113" y="69850"/>
                  </a:lnTo>
                  <a:lnTo>
                    <a:pt x="81018" y="78739"/>
                  </a:lnTo>
                  <a:lnTo>
                    <a:pt x="81274" y="86262"/>
                  </a:lnTo>
                  <a:lnTo>
                    <a:pt x="85644" y="90169"/>
                  </a:lnTo>
                  <a:lnTo>
                    <a:pt x="90012" y="93979"/>
                  </a:lnTo>
                  <a:lnTo>
                    <a:pt x="96834" y="93979"/>
                  </a:lnTo>
                  <a:lnTo>
                    <a:pt x="104929" y="85089"/>
                  </a:lnTo>
                  <a:lnTo>
                    <a:pt x="104670" y="78739"/>
                  </a:lnTo>
                  <a:lnTo>
                    <a:pt x="100303" y="73659"/>
                  </a:lnTo>
                  <a:lnTo>
                    <a:pt x="95772" y="69850"/>
                  </a:lnTo>
                  <a:close/>
                </a:path>
                <a:path w="2541904" h="882650">
                  <a:moveTo>
                    <a:pt x="100303" y="73659"/>
                  </a:moveTo>
                  <a:lnTo>
                    <a:pt x="104670" y="78739"/>
                  </a:lnTo>
                  <a:lnTo>
                    <a:pt x="104929" y="85089"/>
                  </a:lnTo>
                  <a:lnTo>
                    <a:pt x="96834" y="93979"/>
                  </a:lnTo>
                  <a:lnTo>
                    <a:pt x="120556" y="93979"/>
                  </a:lnTo>
                  <a:lnTo>
                    <a:pt x="119408" y="92709"/>
                  </a:lnTo>
                  <a:lnTo>
                    <a:pt x="109987" y="83819"/>
                  </a:lnTo>
                  <a:lnTo>
                    <a:pt x="100303" y="73659"/>
                  </a:lnTo>
                  <a:close/>
                </a:path>
                <a:path w="2541904" h="882650">
                  <a:moveTo>
                    <a:pt x="81274" y="86262"/>
                  </a:moveTo>
                  <a:lnTo>
                    <a:pt x="81394" y="86461"/>
                  </a:lnTo>
                  <a:lnTo>
                    <a:pt x="85644" y="90169"/>
                  </a:lnTo>
                  <a:lnTo>
                    <a:pt x="81274" y="86262"/>
                  </a:lnTo>
                  <a:close/>
                </a:path>
                <a:path w="2541904" h="882650">
                  <a:moveTo>
                    <a:pt x="23814" y="76902"/>
                  </a:moveTo>
                  <a:lnTo>
                    <a:pt x="21742" y="77407"/>
                  </a:lnTo>
                  <a:lnTo>
                    <a:pt x="20313" y="80240"/>
                  </a:lnTo>
                  <a:lnTo>
                    <a:pt x="19334" y="82549"/>
                  </a:lnTo>
                  <a:lnTo>
                    <a:pt x="17261" y="86461"/>
                  </a:lnTo>
                  <a:lnTo>
                    <a:pt x="17833" y="88094"/>
                  </a:lnTo>
                  <a:lnTo>
                    <a:pt x="19408" y="85089"/>
                  </a:lnTo>
                  <a:lnTo>
                    <a:pt x="22027" y="80240"/>
                  </a:lnTo>
                  <a:lnTo>
                    <a:pt x="22119" y="80009"/>
                  </a:lnTo>
                  <a:lnTo>
                    <a:pt x="22700" y="78995"/>
                  </a:lnTo>
                  <a:lnTo>
                    <a:pt x="23814" y="76902"/>
                  </a:lnTo>
                  <a:close/>
                </a:path>
                <a:path w="2541904" h="882650">
                  <a:moveTo>
                    <a:pt x="20313" y="80240"/>
                  </a:moveTo>
                  <a:lnTo>
                    <a:pt x="17275" y="86262"/>
                  </a:lnTo>
                  <a:lnTo>
                    <a:pt x="17261" y="86461"/>
                  </a:lnTo>
                  <a:lnTo>
                    <a:pt x="19334" y="82549"/>
                  </a:lnTo>
                  <a:lnTo>
                    <a:pt x="20313" y="80240"/>
                  </a:lnTo>
                  <a:close/>
                </a:path>
                <a:path w="2541904" h="882650">
                  <a:moveTo>
                    <a:pt x="26695" y="76200"/>
                  </a:moveTo>
                  <a:lnTo>
                    <a:pt x="23911" y="76878"/>
                  </a:lnTo>
                  <a:lnTo>
                    <a:pt x="22152" y="80009"/>
                  </a:lnTo>
                  <a:lnTo>
                    <a:pt x="22202" y="80240"/>
                  </a:lnTo>
                  <a:lnTo>
                    <a:pt x="23032" y="82549"/>
                  </a:lnTo>
                  <a:lnTo>
                    <a:pt x="28094" y="86359"/>
                  </a:lnTo>
                  <a:lnTo>
                    <a:pt x="31283" y="85089"/>
                  </a:lnTo>
                  <a:lnTo>
                    <a:pt x="32205" y="83606"/>
                  </a:lnTo>
                  <a:lnTo>
                    <a:pt x="33822" y="79364"/>
                  </a:lnTo>
                  <a:lnTo>
                    <a:pt x="26695" y="76200"/>
                  </a:lnTo>
                  <a:close/>
                </a:path>
                <a:path w="2541904" h="882650">
                  <a:moveTo>
                    <a:pt x="32205" y="83606"/>
                  </a:moveTo>
                  <a:lnTo>
                    <a:pt x="31283" y="85089"/>
                  </a:lnTo>
                  <a:lnTo>
                    <a:pt x="28094" y="86359"/>
                  </a:lnTo>
                  <a:lnTo>
                    <a:pt x="31155" y="86359"/>
                  </a:lnTo>
                  <a:lnTo>
                    <a:pt x="32205" y="83606"/>
                  </a:lnTo>
                  <a:close/>
                </a:path>
                <a:path w="2541904" h="882650">
                  <a:moveTo>
                    <a:pt x="58577" y="66700"/>
                  </a:moveTo>
                  <a:lnTo>
                    <a:pt x="63892" y="71119"/>
                  </a:lnTo>
                  <a:lnTo>
                    <a:pt x="71305" y="77469"/>
                  </a:lnTo>
                  <a:lnTo>
                    <a:pt x="78541" y="83819"/>
                  </a:lnTo>
                  <a:lnTo>
                    <a:pt x="81274" y="86262"/>
                  </a:lnTo>
                  <a:lnTo>
                    <a:pt x="81018" y="78739"/>
                  </a:lnTo>
                  <a:lnTo>
                    <a:pt x="89113" y="69850"/>
                  </a:lnTo>
                  <a:lnTo>
                    <a:pt x="95772" y="69850"/>
                  </a:lnTo>
                  <a:lnTo>
                    <a:pt x="94262" y="68579"/>
                  </a:lnTo>
                  <a:lnTo>
                    <a:pt x="61079" y="68579"/>
                  </a:lnTo>
                  <a:lnTo>
                    <a:pt x="58577" y="66700"/>
                  </a:lnTo>
                  <a:close/>
                </a:path>
                <a:path w="2541904" h="882650">
                  <a:moveTo>
                    <a:pt x="33822" y="79364"/>
                  </a:moveTo>
                  <a:lnTo>
                    <a:pt x="32205" y="83606"/>
                  </a:lnTo>
                  <a:lnTo>
                    <a:pt x="32861" y="82549"/>
                  </a:lnTo>
                  <a:lnTo>
                    <a:pt x="34146" y="79508"/>
                  </a:lnTo>
                  <a:lnTo>
                    <a:pt x="33822" y="79364"/>
                  </a:lnTo>
                  <a:close/>
                </a:path>
                <a:path w="2541904" h="882650">
                  <a:moveTo>
                    <a:pt x="21742" y="77407"/>
                  </a:moveTo>
                  <a:lnTo>
                    <a:pt x="21488" y="77469"/>
                  </a:lnTo>
                  <a:lnTo>
                    <a:pt x="20313" y="80240"/>
                  </a:lnTo>
                  <a:lnTo>
                    <a:pt x="21742" y="77407"/>
                  </a:lnTo>
                  <a:close/>
                </a:path>
                <a:path w="2541904" h="882650">
                  <a:moveTo>
                    <a:pt x="22700" y="78995"/>
                  </a:moveTo>
                  <a:lnTo>
                    <a:pt x="22119" y="80009"/>
                  </a:lnTo>
                  <a:lnTo>
                    <a:pt x="22700" y="78995"/>
                  </a:lnTo>
                  <a:close/>
                </a:path>
                <a:path w="2541904" h="882650">
                  <a:moveTo>
                    <a:pt x="36482" y="73659"/>
                  </a:moveTo>
                  <a:lnTo>
                    <a:pt x="27680" y="73659"/>
                  </a:lnTo>
                  <a:lnTo>
                    <a:pt x="32812" y="76200"/>
                  </a:lnTo>
                  <a:lnTo>
                    <a:pt x="34060" y="78739"/>
                  </a:lnTo>
                  <a:lnTo>
                    <a:pt x="33822" y="79364"/>
                  </a:lnTo>
                  <a:lnTo>
                    <a:pt x="34146" y="79508"/>
                  </a:lnTo>
                  <a:lnTo>
                    <a:pt x="36482" y="73659"/>
                  </a:lnTo>
                  <a:close/>
                </a:path>
                <a:path w="2541904" h="882650">
                  <a:moveTo>
                    <a:pt x="32812" y="76200"/>
                  </a:moveTo>
                  <a:lnTo>
                    <a:pt x="26695" y="76200"/>
                  </a:lnTo>
                  <a:lnTo>
                    <a:pt x="33822" y="79364"/>
                  </a:lnTo>
                  <a:lnTo>
                    <a:pt x="34060" y="78739"/>
                  </a:lnTo>
                  <a:lnTo>
                    <a:pt x="32812" y="76200"/>
                  </a:lnTo>
                  <a:close/>
                </a:path>
                <a:path w="2541904" h="882650">
                  <a:moveTo>
                    <a:pt x="23911" y="76878"/>
                  </a:moveTo>
                  <a:lnTo>
                    <a:pt x="22700" y="78995"/>
                  </a:lnTo>
                  <a:lnTo>
                    <a:pt x="23911" y="76878"/>
                  </a:lnTo>
                  <a:close/>
                </a:path>
                <a:path w="2541904" h="882650">
                  <a:moveTo>
                    <a:pt x="35517" y="50083"/>
                  </a:moveTo>
                  <a:lnTo>
                    <a:pt x="30584" y="59689"/>
                  </a:lnTo>
                  <a:lnTo>
                    <a:pt x="24915" y="71119"/>
                  </a:lnTo>
                  <a:lnTo>
                    <a:pt x="21742" y="77407"/>
                  </a:lnTo>
                  <a:lnTo>
                    <a:pt x="23814" y="76902"/>
                  </a:lnTo>
                  <a:lnTo>
                    <a:pt x="24823" y="74929"/>
                  </a:lnTo>
                  <a:lnTo>
                    <a:pt x="25096" y="74808"/>
                  </a:lnTo>
                  <a:lnTo>
                    <a:pt x="27934" y="69850"/>
                  </a:lnTo>
                  <a:lnTo>
                    <a:pt x="32396" y="62229"/>
                  </a:lnTo>
                  <a:lnTo>
                    <a:pt x="36918" y="53339"/>
                  </a:lnTo>
                  <a:lnTo>
                    <a:pt x="37716" y="52092"/>
                  </a:lnTo>
                  <a:lnTo>
                    <a:pt x="35517" y="50083"/>
                  </a:lnTo>
                  <a:close/>
                </a:path>
                <a:path w="2541904" h="882650">
                  <a:moveTo>
                    <a:pt x="25096" y="74808"/>
                  </a:moveTo>
                  <a:lnTo>
                    <a:pt x="24823" y="74929"/>
                  </a:lnTo>
                  <a:lnTo>
                    <a:pt x="23814" y="76902"/>
                  </a:lnTo>
                  <a:lnTo>
                    <a:pt x="25096" y="74808"/>
                  </a:lnTo>
                  <a:close/>
                </a:path>
                <a:path w="2541904" h="882650">
                  <a:moveTo>
                    <a:pt x="27680" y="73659"/>
                  </a:moveTo>
                  <a:lnTo>
                    <a:pt x="25096" y="74808"/>
                  </a:lnTo>
                  <a:lnTo>
                    <a:pt x="23911" y="76878"/>
                  </a:lnTo>
                  <a:lnTo>
                    <a:pt x="26695" y="76200"/>
                  </a:lnTo>
                  <a:lnTo>
                    <a:pt x="32812" y="76200"/>
                  </a:lnTo>
                  <a:lnTo>
                    <a:pt x="27680" y="73659"/>
                  </a:lnTo>
                  <a:close/>
                </a:path>
                <a:path w="2541904" h="882650">
                  <a:moveTo>
                    <a:pt x="37829" y="52026"/>
                  </a:moveTo>
                  <a:lnTo>
                    <a:pt x="36918" y="53339"/>
                  </a:lnTo>
                  <a:lnTo>
                    <a:pt x="32396" y="62229"/>
                  </a:lnTo>
                  <a:lnTo>
                    <a:pt x="27934" y="69850"/>
                  </a:lnTo>
                  <a:lnTo>
                    <a:pt x="25096" y="74808"/>
                  </a:lnTo>
                  <a:lnTo>
                    <a:pt x="27680" y="73659"/>
                  </a:lnTo>
                  <a:lnTo>
                    <a:pt x="36482" y="73659"/>
                  </a:lnTo>
                  <a:lnTo>
                    <a:pt x="40224" y="66039"/>
                  </a:lnTo>
                  <a:lnTo>
                    <a:pt x="44181" y="58419"/>
                  </a:lnTo>
                  <a:lnTo>
                    <a:pt x="45065" y="56545"/>
                  </a:lnTo>
                  <a:lnTo>
                    <a:pt x="44180" y="55879"/>
                  </a:lnTo>
                  <a:lnTo>
                    <a:pt x="43962" y="55879"/>
                  </a:lnTo>
                  <a:lnTo>
                    <a:pt x="39110" y="52069"/>
                  </a:lnTo>
                  <a:lnTo>
                    <a:pt x="37871" y="52069"/>
                  </a:lnTo>
                  <a:close/>
                </a:path>
                <a:path w="2541904" h="882650">
                  <a:moveTo>
                    <a:pt x="95933" y="69850"/>
                  </a:moveTo>
                  <a:lnTo>
                    <a:pt x="95772" y="69850"/>
                  </a:lnTo>
                  <a:lnTo>
                    <a:pt x="100303" y="73659"/>
                  </a:lnTo>
                  <a:lnTo>
                    <a:pt x="95933" y="69850"/>
                  </a:lnTo>
                  <a:close/>
                </a:path>
                <a:path w="2541904" h="882650">
                  <a:moveTo>
                    <a:pt x="61735" y="42119"/>
                  </a:moveTo>
                  <a:lnTo>
                    <a:pt x="61338" y="43179"/>
                  </a:lnTo>
                  <a:lnTo>
                    <a:pt x="56481" y="49529"/>
                  </a:lnTo>
                  <a:lnTo>
                    <a:pt x="55731" y="49649"/>
                  </a:lnTo>
                  <a:lnTo>
                    <a:pt x="51761" y="57150"/>
                  </a:lnTo>
                  <a:lnTo>
                    <a:pt x="51010" y="58472"/>
                  </a:lnTo>
                  <a:lnTo>
                    <a:pt x="51403" y="60959"/>
                  </a:lnTo>
                  <a:lnTo>
                    <a:pt x="56257" y="64769"/>
                  </a:lnTo>
                  <a:lnTo>
                    <a:pt x="58577" y="66700"/>
                  </a:lnTo>
                  <a:lnTo>
                    <a:pt x="61079" y="68579"/>
                  </a:lnTo>
                  <a:lnTo>
                    <a:pt x="67854" y="67309"/>
                  </a:lnTo>
                  <a:lnTo>
                    <a:pt x="74910" y="58419"/>
                  </a:lnTo>
                  <a:lnTo>
                    <a:pt x="73893" y="50800"/>
                  </a:lnTo>
                  <a:lnTo>
                    <a:pt x="66973" y="45859"/>
                  </a:lnTo>
                  <a:lnTo>
                    <a:pt x="64308" y="44450"/>
                  </a:lnTo>
                  <a:lnTo>
                    <a:pt x="64999" y="44450"/>
                  </a:lnTo>
                  <a:lnTo>
                    <a:pt x="61735" y="42119"/>
                  </a:lnTo>
                  <a:close/>
                </a:path>
                <a:path w="2541904" h="882650">
                  <a:moveTo>
                    <a:pt x="66973" y="45859"/>
                  </a:moveTo>
                  <a:lnTo>
                    <a:pt x="73893" y="50800"/>
                  </a:lnTo>
                  <a:lnTo>
                    <a:pt x="74910" y="58419"/>
                  </a:lnTo>
                  <a:lnTo>
                    <a:pt x="67854" y="67309"/>
                  </a:lnTo>
                  <a:lnTo>
                    <a:pt x="61079" y="68579"/>
                  </a:lnTo>
                  <a:lnTo>
                    <a:pt x="94262" y="68579"/>
                  </a:lnTo>
                  <a:lnTo>
                    <a:pt x="92752" y="67309"/>
                  </a:lnTo>
                  <a:lnTo>
                    <a:pt x="85065" y="60959"/>
                  </a:lnTo>
                  <a:lnTo>
                    <a:pt x="77199" y="53339"/>
                  </a:lnTo>
                  <a:lnTo>
                    <a:pt x="69110" y="46989"/>
                  </a:lnTo>
                  <a:lnTo>
                    <a:pt x="66973" y="45859"/>
                  </a:lnTo>
                  <a:close/>
                </a:path>
                <a:path w="2541904" h="882650">
                  <a:moveTo>
                    <a:pt x="51010" y="58472"/>
                  </a:moveTo>
                  <a:lnTo>
                    <a:pt x="49999" y="60253"/>
                  </a:lnTo>
                  <a:lnTo>
                    <a:pt x="58577" y="66700"/>
                  </a:lnTo>
                  <a:lnTo>
                    <a:pt x="56257" y="64769"/>
                  </a:lnTo>
                  <a:lnTo>
                    <a:pt x="51403" y="60959"/>
                  </a:lnTo>
                  <a:lnTo>
                    <a:pt x="51010" y="58472"/>
                  </a:lnTo>
                  <a:close/>
                </a:path>
                <a:path w="2541904" h="882650">
                  <a:moveTo>
                    <a:pt x="50410" y="54678"/>
                  </a:moveTo>
                  <a:lnTo>
                    <a:pt x="45515" y="55590"/>
                  </a:lnTo>
                  <a:lnTo>
                    <a:pt x="45065" y="56545"/>
                  </a:lnTo>
                  <a:lnTo>
                    <a:pt x="49999" y="60253"/>
                  </a:lnTo>
                  <a:lnTo>
                    <a:pt x="51010" y="58472"/>
                  </a:lnTo>
                  <a:lnTo>
                    <a:pt x="50410" y="54678"/>
                  </a:lnTo>
                  <a:close/>
                </a:path>
                <a:path w="2541904" h="882650">
                  <a:moveTo>
                    <a:pt x="55731" y="49649"/>
                  </a:moveTo>
                  <a:lnTo>
                    <a:pt x="54594" y="49829"/>
                  </a:lnTo>
                  <a:lnTo>
                    <a:pt x="50778" y="54609"/>
                  </a:lnTo>
                  <a:lnTo>
                    <a:pt x="50410" y="54678"/>
                  </a:lnTo>
                  <a:lnTo>
                    <a:pt x="51010" y="58472"/>
                  </a:lnTo>
                  <a:lnTo>
                    <a:pt x="51761" y="57150"/>
                  </a:lnTo>
                  <a:lnTo>
                    <a:pt x="55731" y="49649"/>
                  </a:lnTo>
                  <a:close/>
                </a:path>
                <a:path w="2541904" h="882650">
                  <a:moveTo>
                    <a:pt x="45515" y="55590"/>
                  </a:moveTo>
                  <a:lnTo>
                    <a:pt x="44137" y="55847"/>
                  </a:lnTo>
                  <a:lnTo>
                    <a:pt x="45065" y="56545"/>
                  </a:lnTo>
                  <a:lnTo>
                    <a:pt x="45515" y="55590"/>
                  </a:lnTo>
                  <a:close/>
                </a:path>
                <a:path w="2541904" h="882650">
                  <a:moveTo>
                    <a:pt x="39140" y="52092"/>
                  </a:moveTo>
                  <a:lnTo>
                    <a:pt x="43962" y="55879"/>
                  </a:lnTo>
                  <a:lnTo>
                    <a:pt x="44137" y="55847"/>
                  </a:lnTo>
                  <a:lnTo>
                    <a:pt x="39140" y="52092"/>
                  </a:lnTo>
                  <a:close/>
                </a:path>
                <a:path w="2541904" h="882650">
                  <a:moveTo>
                    <a:pt x="44137" y="55847"/>
                  </a:moveTo>
                  <a:lnTo>
                    <a:pt x="43962" y="55879"/>
                  </a:lnTo>
                  <a:lnTo>
                    <a:pt x="44180" y="55879"/>
                  </a:lnTo>
                  <a:close/>
                </a:path>
                <a:path w="2541904" h="882650">
                  <a:moveTo>
                    <a:pt x="48018" y="50284"/>
                  </a:moveTo>
                  <a:lnTo>
                    <a:pt x="43613" y="50800"/>
                  </a:lnTo>
                  <a:lnTo>
                    <a:pt x="42010" y="51139"/>
                  </a:lnTo>
                  <a:lnTo>
                    <a:pt x="44764" y="52069"/>
                  </a:lnTo>
                  <a:lnTo>
                    <a:pt x="39112" y="52069"/>
                  </a:lnTo>
                  <a:lnTo>
                    <a:pt x="44137" y="55847"/>
                  </a:lnTo>
                  <a:lnTo>
                    <a:pt x="45515" y="55590"/>
                  </a:lnTo>
                  <a:lnTo>
                    <a:pt x="48018" y="50284"/>
                  </a:lnTo>
                  <a:close/>
                </a:path>
                <a:path w="2541904" h="882650">
                  <a:moveTo>
                    <a:pt x="48693" y="50205"/>
                  </a:moveTo>
                  <a:lnTo>
                    <a:pt x="48024" y="50284"/>
                  </a:lnTo>
                  <a:lnTo>
                    <a:pt x="47197" y="52069"/>
                  </a:lnTo>
                  <a:lnTo>
                    <a:pt x="45515" y="55590"/>
                  </a:lnTo>
                  <a:lnTo>
                    <a:pt x="50410" y="54678"/>
                  </a:lnTo>
                  <a:lnTo>
                    <a:pt x="53072" y="50800"/>
                  </a:lnTo>
                  <a:lnTo>
                    <a:pt x="48478" y="50800"/>
                  </a:lnTo>
                  <a:lnTo>
                    <a:pt x="49607" y="50620"/>
                  </a:lnTo>
                  <a:lnTo>
                    <a:pt x="48693" y="50205"/>
                  </a:lnTo>
                  <a:close/>
                </a:path>
                <a:path w="2541904" h="882650">
                  <a:moveTo>
                    <a:pt x="54594" y="49829"/>
                  </a:moveTo>
                  <a:lnTo>
                    <a:pt x="53648" y="49979"/>
                  </a:lnTo>
                  <a:lnTo>
                    <a:pt x="50399" y="54609"/>
                  </a:lnTo>
                  <a:lnTo>
                    <a:pt x="50778" y="54609"/>
                  </a:lnTo>
                  <a:lnTo>
                    <a:pt x="54594" y="49829"/>
                  </a:lnTo>
                  <a:close/>
                </a:path>
                <a:path w="2541904" h="882650">
                  <a:moveTo>
                    <a:pt x="42010" y="51139"/>
                  </a:moveTo>
                  <a:lnTo>
                    <a:pt x="38793" y="51822"/>
                  </a:lnTo>
                  <a:lnTo>
                    <a:pt x="39140" y="52092"/>
                  </a:lnTo>
                  <a:lnTo>
                    <a:pt x="44764" y="52069"/>
                  </a:lnTo>
                  <a:lnTo>
                    <a:pt x="42010" y="51139"/>
                  </a:lnTo>
                  <a:close/>
                </a:path>
                <a:path w="2541904" h="882650">
                  <a:moveTo>
                    <a:pt x="35596" y="49928"/>
                  </a:moveTo>
                  <a:lnTo>
                    <a:pt x="35517" y="50083"/>
                  </a:lnTo>
                  <a:lnTo>
                    <a:pt x="37626" y="52069"/>
                  </a:lnTo>
                  <a:lnTo>
                    <a:pt x="37786" y="51982"/>
                  </a:lnTo>
                  <a:lnTo>
                    <a:pt x="36643" y="50800"/>
                  </a:lnTo>
                  <a:lnTo>
                    <a:pt x="35596" y="49928"/>
                  </a:lnTo>
                  <a:close/>
                </a:path>
                <a:path w="2541904" h="882650">
                  <a:moveTo>
                    <a:pt x="37747" y="52044"/>
                  </a:moveTo>
                  <a:close/>
                </a:path>
                <a:path w="2541904" h="882650">
                  <a:moveTo>
                    <a:pt x="38793" y="51822"/>
                  </a:moveTo>
                  <a:lnTo>
                    <a:pt x="37829" y="52026"/>
                  </a:lnTo>
                  <a:lnTo>
                    <a:pt x="39110" y="52069"/>
                  </a:lnTo>
                  <a:lnTo>
                    <a:pt x="38793" y="51822"/>
                  </a:lnTo>
                  <a:close/>
                </a:path>
                <a:path w="2541904" h="882650">
                  <a:moveTo>
                    <a:pt x="48024" y="50283"/>
                  </a:moveTo>
                  <a:lnTo>
                    <a:pt x="47176" y="52069"/>
                  </a:lnTo>
                  <a:lnTo>
                    <a:pt x="48024" y="50283"/>
                  </a:lnTo>
                  <a:close/>
                </a:path>
                <a:path w="2541904" h="882650">
                  <a:moveTo>
                    <a:pt x="38190" y="51351"/>
                  </a:moveTo>
                  <a:lnTo>
                    <a:pt x="37889" y="51822"/>
                  </a:lnTo>
                  <a:lnTo>
                    <a:pt x="37829" y="52026"/>
                  </a:lnTo>
                  <a:lnTo>
                    <a:pt x="38793" y="51822"/>
                  </a:lnTo>
                  <a:lnTo>
                    <a:pt x="38190" y="51351"/>
                  </a:lnTo>
                  <a:close/>
                </a:path>
                <a:path w="2541904" h="882650">
                  <a:moveTo>
                    <a:pt x="35817" y="49498"/>
                  </a:moveTo>
                  <a:lnTo>
                    <a:pt x="35658" y="49979"/>
                  </a:lnTo>
                  <a:lnTo>
                    <a:pt x="36643" y="50800"/>
                  </a:lnTo>
                  <a:lnTo>
                    <a:pt x="37786" y="51982"/>
                  </a:lnTo>
                  <a:lnTo>
                    <a:pt x="38190" y="51351"/>
                  </a:lnTo>
                  <a:lnTo>
                    <a:pt x="35817" y="49498"/>
                  </a:lnTo>
                  <a:close/>
                </a:path>
                <a:path w="2541904" h="882650">
                  <a:moveTo>
                    <a:pt x="39629" y="49100"/>
                  </a:moveTo>
                  <a:lnTo>
                    <a:pt x="38190" y="51351"/>
                  </a:lnTo>
                  <a:lnTo>
                    <a:pt x="38793" y="51822"/>
                  </a:lnTo>
                  <a:lnTo>
                    <a:pt x="42010" y="51139"/>
                  </a:lnTo>
                  <a:lnTo>
                    <a:pt x="41004" y="50800"/>
                  </a:lnTo>
                  <a:lnTo>
                    <a:pt x="40722" y="49649"/>
                  </a:lnTo>
                  <a:lnTo>
                    <a:pt x="39629" y="49100"/>
                  </a:lnTo>
                  <a:close/>
                </a:path>
                <a:path w="2541904" h="882650">
                  <a:moveTo>
                    <a:pt x="37499" y="46326"/>
                  </a:moveTo>
                  <a:lnTo>
                    <a:pt x="36453" y="48259"/>
                  </a:lnTo>
                  <a:lnTo>
                    <a:pt x="36022" y="49100"/>
                  </a:lnTo>
                  <a:lnTo>
                    <a:pt x="35938" y="49593"/>
                  </a:lnTo>
                  <a:lnTo>
                    <a:pt x="38190" y="51351"/>
                  </a:lnTo>
                  <a:lnTo>
                    <a:pt x="39629" y="49100"/>
                  </a:lnTo>
                  <a:lnTo>
                    <a:pt x="37955" y="48259"/>
                  </a:lnTo>
                  <a:lnTo>
                    <a:pt x="37499" y="46326"/>
                  </a:lnTo>
                  <a:close/>
                </a:path>
                <a:path w="2541904" h="882650">
                  <a:moveTo>
                    <a:pt x="40725" y="49650"/>
                  </a:moveTo>
                  <a:lnTo>
                    <a:pt x="41004" y="50800"/>
                  </a:lnTo>
                  <a:lnTo>
                    <a:pt x="42010" y="51139"/>
                  </a:lnTo>
                  <a:lnTo>
                    <a:pt x="43613" y="50800"/>
                  </a:lnTo>
                  <a:lnTo>
                    <a:pt x="43016" y="50800"/>
                  </a:lnTo>
                  <a:lnTo>
                    <a:pt x="40725" y="49650"/>
                  </a:lnTo>
                  <a:close/>
                </a:path>
                <a:path w="2541904" h="882650">
                  <a:moveTo>
                    <a:pt x="41453" y="46248"/>
                  </a:moveTo>
                  <a:lnTo>
                    <a:pt x="40878" y="47147"/>
                  </a:lnTo>
                  <a:lnTo>
                    <a:pt x="40388" y="48259"/>
                  </a:lnTo>
                  <a:lnTo>
                    <a:pt x="40688" y="49498"/>
                  </a:lnTo>
                  <a:lnTo>
                    <a:pt x="40799" y="49687"/>
                  </a:lnTo>
                  <a:lnTo>
                    <a:pt x="43016" y="50800"/>
                  </a:lnTo>
                  <a:lnTo>
                    <a:pt x="43613" y="50800"/>
                  </a:lnTo>
                  <a:lnTo>
                    <a:pt x="48018" y="50284"/>
                  </a:lnTo>
                  <a:lnTo>
                    <a:pt x="48122" y="50064"/>
                  </a:lnTo>
                  <a:lnTo>
                    <a:pt x="48084" y="49928"/>
                  </a:lnTo>
                  <a:lnTo>
                    <a:pt x="41619" y="46989"/>
                  </a:lnTo>
                  <a:lnTo>
                    <a:pt x="41453" y="46248"/>
                  </a:lnTo>
                  <a:close/>
                </a:path>
                <a:path w="2541904" h="882650">
                  <a:moveTo>
                    <a:pt x="49607" y="50620"/>
                  </a:moveTo>
                  <a:lnTo>
                    <a:pt x="48478" y="50800"/>
                  </a:lnTo>
                  <a:lnTo>
                    <a:pt x="50001" y="50800"/>
                  </a:lnTo>
                  <a:lnTo>
                    <a:pt x="49607" y="50620"/>
                  </a:lnTo>
                  <a:close/>
                </a:path>
                <a:path w="2541904" h="882650">
                  <a:moveTo>
                    <a:pt x="53112" y="50064"/>
                  </a:moveTo>
                  <a:lnTo>
                    <a:pt x="49607" y="50620"/>
                  </a:lnTo>
                  <a:lnTo>
                    <a:pt x="50001" y="50800"/>
                  </a:lnTo>
                  <a:lnTo>
                    <a:pt x="53112" y="50064"/>
                  </a:lnTo>
                  <a:close/>
                </a:path>
                <a:path w="2541904" h="882650">
                  <a:moveTo>
                    <a:pt x="53648" y="49979"/>
                  </a:moveTo>
                  <a:lnTo>
                    <a:pt x="53033" y="50083"/>
                  </a:lnTo>
                  <a:lnTo>
                    <a:pt x="50001" y="50800"/>
                  </a:lnTo>
                  <a:lnTo>
                    <a:pt x="53072" y="50800"/>
                  </a:lnTo>
                  <a:lnTo>
                    <a:pt x="53648" y="49979"/>
                  </a:lnTo>
                  <a:close/>
                </a:path>
                <a:path w="2541904" h="882650">
                  <a:moveTo>
                    <a:pt x="53918" y="49593"/>
                  </a:moveTo>
                  <a:lnTo>
                    <a:pt x="48693" y="50205"/>
                  </a:lnTo>
                  <a:lnTo>
                    <a:pt x="49607" y="50620"/>
                  </a:lnTo>
                  <a:lnTo>
                    <a:pt x="53112" y="50064"/>
                  </a:lnTo>
                  <a:lnTo>
                    <a:pt x="53683" y="49929"/>
                  </a:lnTo>
                  <a:lnTo>
                    <a:pt x="53918" y="49593"/>
                  </a:lnTo>
                  <a:close/>
                </a:path>
                <a:path w="2541904" h="882650">
                  <a:moveTo>
                    <a:pt x="48171" y="49968"/>
                  </a:moveTo>
                  <a:lnTo>
                    <a:pt x="48024" y="50283"/>
                  </a:lnTo>
                  <a:lnTo>
                    <a:pt x="48693" y="50205"/>
                  </a:lnTo>
                  <a:lnTo>
                    <a:pt x="48171" y="49968"/>
                  </a:lnTo>
                  <a:close/>
                </a:path>
                <a:path w="2541904" h="882650">
                  <a:moveTo>
                    <a:pt x="53604" y="41130"/>
                  </a:moveTo>
                  <a:lnTo>
                    <a:pt x="51726" y="44450"/>
                  </a:lnTo>
                  <a:lnTo>
                    <a:pt x="49371" y="48018"/>
                  </a:lnTo>
                  <a:lnTo>
                    <a:pt x="49437" y="48259"/>
                  </a:lnTo>
                  <a:lnTo>
                    <a:pt x="48400" y="49498"/>
                  </a:lnTo>
                  <a:lnTo>
                    <a:pt x="48319" y="49649"/>
                  </a:lnTo>
                  <a:lnTo>
                    <a:pt x="48196" y="49979"/>
                  </a:lnTo>
                  <a:lnTo>
                    <a:pt x="48693" y="50205"/>
                  </a:lnTo>
                  <a:lnTo>
                    <a:pt x="53918" y="49593"/>
                  </a:lnTo>
                  <a:lnTo>
                    <a:pt x="57527" y="44450"/>
                  </a:lnTo>
                  <a:lnTo>
                    <a:pt x="57704" y="44450"/>
                  </a:lnTo>
                  <a:lnTo>
                    <a:pt x="57362" y="41909"/>
                  </a:lnTo>
                  <a:lnTo>
                    <a:pt x="56445" y="41909"/>
                  </a:lnTo>
                  <a:lnTo>
                    <a:pt x="53604" y="41130"/>
                  </a:lnTo>
                  <a:close/>
                </a:path>
                <a:path w="2541904" h="882650">
                  <a:moveTo>
                    <a:pt x="33499" y="48182"/>
                  </a:moveTo>
                  <a:lnTo>
                    <a:pt x="35517" y="50083"/>
                  </a:lnTo>
                  <a:lnTo>
                    <a:pt x="35477" y="49829"/>
                  </a:lnTo>
                  <a:lnTo>
                    <a:pt x="33499" y="48182"/>
                  </a:lnTo>
                  <a:close/>
                </a:path>
                <a:path w="2541904" h="882650">
                  <a:moveTo>
                    <a:pt x="53683" y="49929"/>
                  </a:moveTo>
                  <a:lnTo>
                    <a:pt x="53112" y="50064"/>
                  </a:lnTo>
                  <a:lnTo>
                    <a:pt x="53648" y="49979"/>
                  </a:lnTo>
                  <a:close/>
                </a:path>
                <a:path w="2541904" h="882650">
                  <a:moveTo>
                    <a:pt x="54707" y="49687"/>
                  </a:moveTo>
                  <a:lnTo>
                    <a:pt x="53688" y="49928"/>
                  </a:lnTo>
                  <a:lnTo>
                    <a:pt x="54594" y="49829"/>
                  </a:lnTo>
                  <a:lnTo>
                    <a:pt x="54707" y="49687"/>
                  </a:lnTo>
                  <a:close/>
                </a:path>
                <a:path w="2541904" h="882650">
                  <a:moveTo>
                    <a:pt x="44964" y="43179"/>
                  </a:moveTo>
                  <a:lnTo>
                    <a:pt x="42603" y="44450"/>
                  </a:lnTo>
                  <a:lnTo>
                    <a:pt x="41535" y="46120"/>
                  </a:lnTo>
                  <a:lnTo>
                    <a:pt x="41470" y="46326"/>
                  </a:lnTo>
                  <a:lnTo>
                    <a:pt x="41619" y="46989"/>
                  </a:lnTo>
                  <a:lnTo>
                    <a:pt x="48168" y="49966"/>
                  </a:lnTo>
                  <a:lnTo>
                    <a:pt x="48394" y="49498"/>
                  </a:lnTo>
                  <a:lnTo>
                    <a:pt x="49371" y="48018"/>
                  </a:lnTo>
                  <a:lnTo>
                    <a:pt x="48748" y="45719"/>
                  </a:lnTo>
                  <a:lnTo>
                    <a:pt x="44964" y="43179"/>
                  </a:lnTo>
                  <a:close/>
                </a:path>
                <a:path w="2541904" h="882650">
                  <a:moveTo>
                    <a:pt x="57851" y="45542"/>
                  </a:moveTo>
                  <a:lnTo>
                    <a:pt x="54463" y="49529"/>
                  </a:lnTo>
                  <a:lnTo>
                    <a:pt x="53918" y="49593"/>
                  </a:lnTo>
                  <a:lnTo>
                    <a:pt x="53683" y="49929"/>
                  </a:lnTo>
                  <a:lnTo>
                    <a:pt x="54707" y="49687"/>
                  </a:lnTo>
                  <a:lnTo>
                    <a:pt x="57555" y="46120"/>
                  </a:lnTo>
                  <a:lnTo>
                    <a:pt x="57811" y="45719"/>
                  </a:lnTo>
                  <a:lnTo>
                    <a:pt x="57851" y="45542"/>
                  </a:lnTo>
                  <a:close/>
                </a:path>
                <a:path w="2541904" h="882650">
                  <a:moveTo>
                    <a:pt x="43007" y="29304"/>
                  </a:moveTo>
                  <a:lnTo>
                    <a:pt x="37196" y="30181"/>
                  </a:lnTo>
                  <a:lnTo>
                    <a:pt x="35457" y="31788"/>
                  </a:lnTo>
                  <a:lnTo>
                    <a:pt x="33229" y="34289"/>
                  </a:lnTo>
                  <a:lnTo>
                    <a:pt x="32868" y="34289"/>
                  </a:lnTo>
                  <a:lnTo>
                    <a:pt x="32249" y="35559"/>
                  </a:lnTo>
                  <a:lnTo>
                    <a:pt x="31991" y="36829"/>
                  </a:lnTo>
                  <a:lnTo>
                    <a:pt x="31428" y="38472"/>
                  </a:lnTo>
                  <a:lnTo>
                    <a:pt x="31345" y="39369"/>
                  </a:lnTo>
                  <a:lnTo>
                    <a:pt x="32233" y="46989"/>
                  </a:lnTo>
                  <a:lnTo>
                    <a:pt x="33592" y="48259"/>
                  </a:lnTo>
                  <a:lnTo>
                    <a:pt x="35596" y="49928"/>
                  </a:lnTo>
                  <a:lnTo>
                    <a:pt x="35817" y="49498"/>
                  </a:lnTo>
                  <a:lnTo>
                    <a:pt x="34230" y="48259"/>
                  </a:lnTo>
                  <a:lnTo>
                    <a:pt x="33220" y="41909"/>
                  </a:lnTo>
                  <a:lnTo>
                    <a:pt x="35646" y="38472"/>
                  </a:lnTo>
                  <a:lnTo>
                    <a:pt x="35259" y="36829"/>
                  </a:lnTo>
                  <a:lnTo>
                    <a:pt x="38864" y="30479"/>
                  </a:lnTo>
                  <a:lnTo>
                    <a:pt x="43007" y="29304"/>
                  </a:lnTo>
                  <a:close/>
                </a:path>
                <a:path w="2541904" h="882650">
                  <a:moveTo>
                    <a:pt x="57686" y="45956"/>
                  </a:moveTo>
                  <a:lnTo>
                    <a:pt x="57423" y="46326"/>
                  </a:lnTo>
                  <a:lnTo>
                    <a:pt x="55374" y="49529"/>
                  </a:lnTo>
                  <a:lnTo>
                    <a:pt x="54707" y="49687"/>
                  </a:lnTo>
                  <a:lnTo>
                    <a:pt x="54594" y="49829"/>
                  </a:lnTo>
                  <a:lnTo>
                    <a:pt x="55722" y="49650"/>
                  </a:lnTo>
                  <a:lnTo>
                    <a:pt x="57686" y="45956"/>
                  </a:lnTo>
                  <a:close/>
                </a:path>
                <a:path w="2541904" h="882650">
                  <a:moveTo>
                    <a:pt x="57555" y="46120"/>
                  </a:moveTo>
                  <a:lnTo>
                    <a:pt x="54707" y="49687"/>
                  </a:lnTo>
                  <a:lnTo>
                    <a:pt x="55374" y="49529"/>
                  </a:lnTo>
                  <a:lnTo>
                    <a:pt x="57555" y="46120"/>
                  </a:lnTo>
                  <a:close/>
                </a:path>
                <a:path w="2541904" h="882650">
                  <a:moveTo>
                    <a:pt x="40878" y="47147"/>
                  </a:moveTo>
                  <a:lnTo>
                    <a:pt x="39629" y="49100"/>
                  </a:lnTo>
                  <a:lnTo>
                    <a:pt x="40725" y="49650"/>
                  </a:lnTo>
                  <a:lnTo>
                    <a:pt x="40388" y="48259"/>
                  </a:lnTo>
                  <a:lnTo>
                    <a:pt x="40878" y="47147"/>
                  </a:lnTo>
                  <a:close/>
                </a:path>
                <a:path w="2541904" h="882650">
                  <a:moveTo>
                    <a:pt x="60417" y="41178"/>
                  </a:moveTo>
                  <a:lnTo>
                    <a:pt x="60157" y="41500"/>
                  </a:lnTo>
                  <a:lnTo>
                    <a:pt x="60248" y="41909"/>
                  </a:lnTo>
                  <a:lnTo>
                    <a:pt x="58755" y="44244"/>
                  </a:lnTo>
                  <a:lnTo>
                    <a:pt x="58779" y="44450"/>
                  </a:lnTo>
                  <a:lnTo>
                    <a:pt x="58150" y="45190"/>
                  </a:lnTo>
                  <a:lnTo>
                    <a:pt x="57872" y="45624"/>
                  </a:lnTo>
                  <a:lnTo>
                    <a:pt x="57763" y="45859"/>
                  </a:lnTo>
                  <a:lnTo>
                    <a:pt x="55731" y="49649"/>
                  </a:lnTo>
                  <a:lnTo>
                    <a:pt x="56481" y="49529"/>
                  </a:lnTo>
                  <a:lnTo>
                    <a:pt x="61338" y="43179"/>
                  </a:lnTo>
                  <a:lnTo>
                    <a:pt x="61735" y="42119"/>
                  </a:lnTo>
                  <a:lnTo>
                    <a:pt x="60417" y="41178"/>
                  </a:lnTo>
                  <a:close/>
                </a:path>
                <a:path w="2541904" h="882650">
                  <a:moveTo>
                    <a:pt x="57704" y="44450"/>
                  </a:moveTo>
                  <a:lnTo>
                    <a:pt x="57527" y="44450"/>
                  </a:lnTo>
                  <a:lnTo>
                    <a:pt x="53918" y="49593"/>
                  </a:lnTo>
                  <a:lnTo>
                    <a:pt x="54463" y="49529"/>
                  </a:lnTo>
                  <a:lnTo>
                    <a:pt x="57781" y="45624"/>
                  </a:lnTo>
                  <a:lnTo>
                    <a:pt x="57704" y="44450"/>
                  </a:lnTo>
                  <a:close/>
                </a:path>
                <a:path w="2541904" h="882650">
                  <a:moveTo>
                    <a:pt x="49371" y="48018"/>
                  </a:moveTo>
                  <a:lnTo>
                    <a:pt x="48374" y="49529"/>
                  </a:lnTo>
                  <a:lnTo>
                    <a:pt x="49437" y="48259"/>
                  </a:lnTo>
                  <a:lnTo>
                    <a:pt x="49371" y="48018"/>
                  </a:lnTo>
                  <a:close/>
                </a:path>
                <a:path w="2541904" h="882650">
                  <a:moveTo>
                    <a:pt x="35646" y="38472"/>
                  </a:moveTo>
                  <a:lnTo>
                    <a:pt x="33220" y="41909"/>
                  </a:lnTo>
                  <a:lnTo>
                    <a:pt x="34230" y="48259"/>
                  </a:lnTo>
                  <a:lnTo>
                    <a:pt x="35817" y="49498"/>
                  </a:lnTo>
                  <a:lnTo>
                    <a:pt x="37499" y="46326"/>
                  </a:lnTo>
                  <a:lnTo>
                    <a:pt x="35646" y="38472"/>
                  </a:lnTo>
                  <a:close/>
                </a:path>
                <a:path w="2541904" h="882650">
                  <a:moveTo>
                    <a:pt x="40307" y="41134"/>
                  </a:moveTo>
                  <a:lnTo>
                    <a:pt x="37499" y="46326"/>
                  </a:lnTo>
                  <a:lnTo>
                    <a:pt x="37955" y="48259"/>
                  </a:lnTo>
                  <a:lnTo>
                    <a:pt x="39629" y="49100"/>
                  </a:lnTo>
                  <a:lnTo>
                    <a:pt x="40878" y="47147"/>
                  </a:lnTo>
                  <a:lnTo>
                    <a:pt x="41331" y="46120"/>
                  </a:lnTo>
                  <a:lnTo>
                    <a:pt x="41216" y="45190"/>
                  </a:lnTo>
                  <a:lnTo>
                    <a:pt x="40307" y="41134"/>
                  </a:lnTo>
                  <a:close/>
                </a:path>
                <a:path w="2541904" h="882650">
                  <a:moveTo>
                    <a:pt x="31288" y="38881"/>
                  </a:moveTo>
                  <a:lnTo>
                    <a:pt x="30391" y="41500"/>
                  </a:lnTo>
                  <a:lnTo>
                    <a:pt x="30326" y="42119"/>
                  </a:lnTo>
                  <a:lnTo>
                    <a:pt x="32067" y="46989"/>
                  </a:lnTo>
                  <a:lnTo>
                    <a:pt x="33499" y="48182"/>
                  </a:lnTo>
                  <a:lnTo>
                    <a:pt x="32233" y="46989"/>
                  </a:lnTo>
                  <a:lnTo>
                    <a:pt x="31288" y="38881"/>
                  </a:lnTo>
                  <a:close/>
                </a:path>
                <a:path w="2541904" h="882650">
                  <a:moveTo>
                    <a:pt x="52444" y="43179"/>
                  </a:moveTo>
                  <a:lnTo>
                    <a:pt x="44964" y="43179"/>
                  </a:lnTo>
                  <a:lnTo>
                    <a:pt x="48748" y="45719"/>
                  </a:lnTo>
                  <a:lnTo>
                    <a:pt x="49371" y="48018"/>
                  </a:lnTo>
                  <a:lnTo>
                    <a:pt x="51726" y="44450"/>
                  </a:lnTo>
                  <a:lnTo>
                    <a:pt x="52444" y="43179"/>
                  </a:lnTo>
                  <a:close/>
                </a:path>
                <a:path w="2541904" h="882650">
                  <a:moveTo>
                    <a:pt x="41392" y="45979"/>
                  </a:moveTo>
                  <a:lnTo>
                    <a:pt x="40878" y="47147"/>
                  </a:lnTo>
                  <a:lnTo>
                    <a:pt x="41403" y="46326"/>
                  </a:lnTo>
                  <a:lnTo>
                    <a:pt x="41392" y="45979"/>
                  </a:lnTo>
                  <a:close/>
                </a:path>
                <a:path w="2541904" h="882650">
                  <a:moveTo>
                    <a:pt x="45571" y="31750"/>
                  </a:moveTo>
                  <a:lnTo>
                    <a:pt x="40389" y="31750"/>
                  </a:lnTo>
                  <a:lnTo>
                    <a:pt x="35798" y="38257"/>
                  </a:lnTo>
                  <a:lnTo>
                    <a:pt x="35742" y="38881"/>
                  </a:lnTo>
                  <a:lnTo>
                    <a:pt x="37499" y="46326"/>
                  </a:lnTo>
                  <a:lnTo>
                    <a:pt x="40283" y="41178"/>
                  </a:lnTo>
                  <a:lnTo>
                    <a:pt x="40393" y="40332"/>
                  </a:lnTo>
                  <a:lnTo>
                    <a:pt x="42633" y="36829"/>
                  </a:lnTo>
                  <a:lnTo>
                    <a:pt x="45571" y="31750"/>
                  </a:lnTo>
                  <a:close/>
                </a:path>
                <a:path w="2541904" h="882650">
                  <a:moveTo>
                    <a:pt x="48795" y="34520"/>
                  </a:moveTo>
                  <a:lnTo>
                    <a:pt x="45121" y="39458"/>
                  </a:lnTo>
                  <a:lnTo>
                    <a:pt x="41562" y="45624"/>
                  </a:lnTo>
                  <a:lnTo>
                    <a:pt x="41453" y="46248"/>
                  </a:lnTo>
                  <a:lnTo>
                    <a:pt x="42603" y="44450"/>
                  </a:lnTo>
                  <a:lnTo>
                    <a:pt x="44964" y="43179"/>
                  </a:lnTo>
                  <a:lnTo>
                    <a:pt x="52444" y="43179"/>
                  </a:lnTo>
                  <a:lnTo>
                    <a:pt x="53604" y="41130"/>
                  </a:lnTo>
                  <a:lnTo>
                    <a:pt x="51816" y="40639"/>
                  </a:lnTo>
                  <a:lnTo>
                    <a:pt x="48795" y="34520"/>
                  </a:lnTo>
                  <a:close/>
                </a:path>
                <a:path w="2541904" h="882650">
                  <a:moveTo>
                    <a:pt x="57811" y="45719"/>
                  </a:moveTo>
                  <a:lnTo>
                    <a:pt x="57555" y="46120"/>
                  </a:lnTo>
                  <a:lnTo>
                    <a:pt x="57737" y="45859"/>
                  </a:lnTo>
                  <a:lnTo>
                    <a:pt x="57811" y="45719"/>
                  </a:lnTo>
                  <a:close/>
                </a:path>
                <a:path w="2541904" h="882650">
                  <a:moveTo>
                    <a:pt x="48015" y="32324"/>
                  </a:moveTo>
                  <a:lnTo>
                    <a:pt x="45073" y="33019"/>
                  </a:lnTo>
                  <a:lnTo>
                    <a:pt x="42552" y="36983"/>
                  </a:lnTo>
                  <a:lnTo>
                    <a:pt x="40436" y="40896"/>
                  </a:lnTo>
                  <a:lnTo>
                    <a:pt x="40389" y="41500"/>
                  </a:lnTo>
                  <a:lnTo>
                    <a:pt x="41392" y="45979"/>
                  </a:lnTo>
                  <a:lnTo>
                    <a:pt x="41507" y="45719"/>
                  </a:lnTo>
                  <a:lnTo>
                    <a:pt x="45172" y="39369"/>
                  </a:lnTo>
                  <a:lnTo>
                    <a:pt x="48795" y="34520"/>
                  </a:lnTo>
                  <a:lnTo>
                    <a:pt x="48126" y="33165"/>
                  </a:lnTo>
                  <a:lnTo>
                    <a:pt x="48074" y="32954"/>
                  </a:lnTo>
                  <a:lnTo>
                    <a:pt x="48224" y="32473"/>
                  </a:lnTo>
                  <a:lnTo>
                    <a:pt x="48015" y="32324"/>
                  </a:lnTo>
                  <a:close/>
                </a:path>
                <a:path w="2541904" h="882650">
                  <a:moveTo>
                    <a:pt x="57864" y="45637"/>
                  </a:moveTo>
                  <a:lnTo>
                    <a:pt x="57686" y="45956"/>
                  </a:lnTo>
                  <a:lnTo>
                    <a:pt x="57864" y="45637"/>
                  </a:lnTo>
                  <a:close/>
                </a:path>
                <a:path w="2541904" h="882650">
                  <a:moveTo>
                    <a:pt x="64999" y="44450"/>
                  </a:moveTo>
                  <a:lnTo>
                    <a:pt x="64308" y="44450"/>
                  </a:lnTo>
                  <a:lnTo>
                    <a:pt x="66973" y="45859"/>
                  </a:lnTo>
                  <a:lnTo>
                    <a:pt x="64999" y="44450"/>
                  </a:lnTo>
                  <a:close/>
                </a:path>
                <a:path w="2541904" h="882650">
                  <a:moveTo>
                    <a:pt x="58150" y="45190"/>
                  </a:moveTo>
                  <a:lnTo>
                    <a:pt x="57994" y="45373"/>
                  </a:lnTo>
                  <a:lnTo>
                    <a:pt x="57864" y="45637"/>
                  </a:lnTo>
                  <a:lnTo>
                    <a:pt x="58150" y="45190"/>
                  </a:lnTo>
                  <a:close/>
                </a:path>
                <a:path w="2541904" h="882650">
                  <a:moveTo>
                    <a:pt x="57994" y="45373"/>
                  </a:moveTo>
                  <a:lnTo>
                    <a:pt x="57851" y="45542"/>
                  </a:lnTo>
                  <a:lnTo>
                    <a:pt x="57994" y="45373"/>
                  </a:lnTo>
                  <a:close/>
                </a:path>
                <a:path w="2541904" h="882650">
                  <a:moveTo>
                    <a:pt x="58381" y="41024"/>
                  </a:moveTo>
                  <a:lnTo>
                    <a:pt x="57341" y="41500"/>
                  </a:lnTo>
                  <a:lnTo>
                    <a:pt x="57390" y="42119"/>
                  </a:lnTo>
                  <a:lnTo>
                    <a:pt x="57851" y="45542"/>
                  </a:lnTo>
                  <a:lnTo>
                    <a:pt x="57994" y="45373"/>
                  </a:lnTo>
                  <a:lnTo>
                    <a:pt x="58591" y="44244"/>
                  </a:lnTo>
                  <a:lnTo>
                    <a:pt x="58484" y="41909"/>
                  </a:lnTo>
                  <a:lnTo>
                    <a:pt x="58381" y="41024"/>
                  </a:lnTo>
                  <a:close/>
                </a:path>
                <a:path w="2541904" h="882650">
                  <a:moveTo>
                    <a:pt x="58726" y="43990"/>
                  </a:moveTo>
                  <a:lnTo>
                    <a:pt x="57994" y="45373"/>
                  </a:lnTo>
                  <a:lnTo>
                    <a:pt x="58150" y="45190"/>
                  </a:lnTo>
                  <a:lnTo>
                    <a:pt x="58755" y="44244"/>
                  </a:lnTo>
                  <a:lnTo>
                    <a:pt x="58726" y="43990"/>
                  </a:lnTo>
                  <a:close/>
                </a:path>
                <a:path w="2541904" h="882650">
                  <a:moveTo>
                    <a:pt x="58755" y="44244"/>
                  </a:moveTo>
                  <a:lnTo>
                    <a:pt x="58150" y="45190"/>
                  </a:lnTo>
                  <a:lnTo>
                    <a:pt x="58779" y="44450"/>
                  </a:lnTo>
                  <a:lnTo>
                    <a:pt x="58755" y="44244"/>
                  </a:lnTo>
                  <a:close/>
                </a:path>
                <a:path w="2541904" h="882650">
                  <a:moveTo>
                    <a:pt x="60157" y="41500"/>
                  </a:moveTo>
                  <a:lnTo>
                    <a:pt x="59825" y="41909"/>
                  </a:lnTo>
                  <a:lnTo>
                    <a:pt x="58726" y="43990"/>
                  </a:lnTo>
                  <a:lnTo>
                    <a:pt x="58755" y="44244"/>
                  </a:lnTo>
                  <a:lnTo>
                    <a:pt x="60248" y="41909"/>
                  </a:lnTo>
                  <a:lnTo>
                    <a:pt x="60157" y="41500"/>
                  </a:lnTo>
                  <a:close/>
                </a:path>
                <a:path w="2541904" h="882650">
                  <a:moveTo>
                    <a:pt x="59491" y="40517"/>
                  </a:moveTo>
                  <a:lnTo>
                    <a:pt x="58381" y="41024"/>
                  </a:lnTo>
                  <a:lnTo>
                    <a:pt x="58726" y="43990"/>
                  </a:lnTo>
                  <a:lnTo>
                    <a:pt x="59825" y="41909"/>
                  </a:lnTo>
                  <a:lnTo>
                    <a:pt x="60145" y="41514"/>
                  </a:lnTo>
                  <a:lnTo>
                    <a:pt x="60021" y="40896"/>
                  </a:lnTo>
                  <a:lnTo>
                    <a:pt x="59491" y="40517"/>
                  </a:lnTo>
                  <a:close/>
                </a:path>
                <a:path w="2541904" h="882650">
                  <a:moveTo>
                    <a:pt x="63181" y="38257"/>
                  </a:moveTo>
                  <a:lnTo>
                    <a:pt x="62000" y="39369"/>
                  </a:lnTo>
                  <a:lnTo>
                    <a:pt x="61806" y="39458"/>
                  </a:lnTo>
                  <a:lnTo>
                    <a:pt x="60417" y="41178"/>
                  </a:lnTo>
                  <a:lnTo>
                    <a:pt x="61735" y="42119"/>
                  </a:lnTo>
                  <a:lnTo>
                    <a:pt x="63181" y="38257"/>
                  </a:lnTo>
                  <a:close/>
                </a:path>
                <a:path w="2541904" h="882650">
                  <a:moveTo>
                    <a:pt x="55598" y="37738"/>
                  </a:moveTo>
                  <a:lnTo>
                    <a:pt x="55320" y="38100"/>
                  </a:lnTo>
                  <a:lnTo>
                    <a:pt x="53616" y="41134"/>
                  </a:lnTo>
                  <a:lnTo>
                    <a:pt x="56445" y="41909"/>
                  </a:lnTo>
                  <a:lnTo>
                    <a:pt x="57309" y="41514"/>
                  </a:lnTo>
                  <a:lnTo>
                    <a:pt x="56929" y="38688"/>
                  </a:lnTo>
                  <a:lnTo>
                    <a:pt x="55598" y="37738"/>
                  </a:lnTo>
                  <a:close/>
                </a:path>
                <a:path w="2541904" h="882650">
                  <a:moveTo>
                    <a:pt x="57309" y="41514"/>
                  </a:moveTo>
                  <a:lnTo>
                    <a:pt x="56445" y="41909"/>
                  </a:lnTo>
                  <a:lnTo>
                    <a:pt x="57362" y="41909"/>
                  </a:lnTo>
                  <a:lnTo>
                    <a:pt x="57309" y="41514"/>
                  </a:lnTo>
                  <a:close/>
                </a:path>
                <a:path w="2541904" h="882650">
                  <a:moveTo>
                    <a:pt x="56929" y="38688"/>
                  </a:moveTo>
                  <a:lnTo>
                    <a:pt x="57309" y="41514"/>
                  </a:lnTo>
                  <a:lnTo>
                    <a:pt x="58381" y="41024"/>
                  </a:lnTo>
                  <a:lnTo>
                    <a:pt x="58217" y="39607"/>
                  </a:lnTo>
                  <a:lnTo>
                    <a:pt x="56929" y="38688"/>
                  </a:lnTo>
                  <a:close/>
                </a:path>
                <a:path w="2541904" h="882650">
                  <a:moveTo>
                    <a:pt x="60021" y="40896"/>
                  </a:moveTo>
                  <a:lnTo>
                    <a:pt x="60157" y="41500"/>
                  </a:lnTo>
                  <a:lnTo>
                    <a:pt x="60417" y="41178"/>
                  </a:lnTo>
                  <a:lnTo>
                    <a:pt x="60021" y="40896"/>
                  </a:lnTo>
                  <a:close/>
                </a:path>
                <a:path w="2541904" h="882650">
                  <a:moveTo>
                    <a:pt x="61806" y="39458"/>
                  </a:moveTo>
                  <a:lnTo>
                    <a:pt x="59895" y="40332"/>
                  </a:lnTo>
                  <a:lnTo>
                    <a:pt x="60021" y="40896"/>
                  </a:lnTo>
                  <a:lnTo>
                    <a:pt x="60417" y="41178"/>
                  </a:lnTo>
                  <a:lnTo>
                    <a:pt x="61806" y="39458"/>
                  </a:lnTo>
                  <a:close/>
                </a:path>
                <a:path w="2541904" h="882650">
                  <a:moveTo>
                    <a:pt x="42635" y="36829"/>
                  </a:moveTo>
                  <a:lnTo>
                    <a:pt x="40393" y="40332"/>
                  </a:lnTo>
                  <a:lnTo>
                    <a:pt x="40307" y="41134"/>
                  </a:lnTo>
                  <a:lnTo>
                    <a:pt x="42635" y="36829"/>
                  </a:lnTo>
                  <a:close/>
                </a:path>
                <a:path w="2541904" h="882650">
                  <a:moveTo>
                    <a:pt x="49523" y="33400"/>
                  </a:moveTo>
                  <a:lnTo>
                    <a:pt x="48795" y="34520"/>
                  </a:lnTo>
                  <a:lnTo>
                    <a:pt x="51816" y="40639"/>
                  </a:lnTo>
                  <a:lnTo>
                    <a:pt x="53604" y="41130"/>
                  </a:lnTo>
                  <a:lnTo>
                    <a:pt x="55320" y="38100"/>
                  </a:lnTo>
                  <a:lnTo>
                    <a:pt x="55598" y="37738"/>
                  </a:lnTo>
                  <a:lnTo>
                    <a:pt x="52547" y="35559"/>
                  </a:lnTo>
                  <a:lnTo>
                    <a:pt x="52134" y="35559"/>
                  </a:lnTo>
                  <a:lnTo>
                    <a:pt x="51968" y="35146"/>
                  </a:lnTo>
                  <a:lnTo>
                    <a:pt x="49523" y="33400"/>
                  </a:lnTo>
                  <a:close/>
                </a:path>
                <a:path w="2541904" h="882650">
                  <a:moveTo>
                    <a:pt x="58217" y="39607"/>
                  </a:moveTo>
                  <a:lnTo>
                    <a:pt x="58381" y="41024"/>
                  </a:lnTo>
                  <a:lnTo>
                    <a:pt x="59491" y="40517"/>
                  </a:lnTo>
                  <a:lnTo>
                    <a:pt x="58217" y="39607"/>
                  </a:lnTo>
                  <a:close/>
                </a:path>
                <a:path w="2541904" h="882650">
                  <a:moveTo>
                    <a:pt x="59895" y="40332"/>
                  </a:moveTo>
                  <a:lnTo>
                    <a:pt x="59491" y="40517"/>
                  </a:lnTo>
                  <a:lnTo>
                    <a:pt x="60021" y="40896"/>
                  </a:lnTo>
                  <a:lnTo>
                    <a:pt x="59895" y="40332"/>
                  </a:lnTo>
                  <a:close/>
                </a:path>
                <a:path w="2541904" h="882650">
                  <a:moveTo>
                    <a:pt x="57686" y="35041"/>
                  </a:moveTo>
                  <a:lnTo>
                    <a:pt x="58217" y="39607"/>
                  </a:lnTo>
                  <a:lnTo>
                    <a:pt x="59491" y="40517"/>
                  </a:lnTo>
                  <a:lnTo>
                    <a:pt x="59895" y="40332"/>
                  </a:lnTo>
                  <a:lnTo>
                    <a:pt x="58827" y="35559"/>
                  </a:lnTo>
                  <a:lnTo>
                    <a:pt x="57686" y="35041"/>
                  </a:lnTo>
                  <a:close/>
                </a:path>
                <a:path w="2541904" h="882650">
                  <a:moveTo>
                    <a:pt x="65155" y="32966"/>
                  </a:moveTo>
                  <a:lnTo>
                    <a:pt x="63856" y="34289"/>
                  </a:lnTo>
                  <a:lnTo>
                    <a:pt x="58250" y="34289"/>
                  </a:lnTo>
                  <a:lnTo>
                    <a:pt x="57686" y="35041"/>
                  </a:lnTo>
                  <a:lnTo>
                    <a:pt x="58827" y="35559"/>
                  </a:lnTo>
                  <a:lnTo>
                    <a:pt x="59895" y="40332"/>
                  </a:lnTo>
                  <a:lnTo>
                    <a:pt x="61806" y="39458"/>
                  </a:lnTo>
                  <a:lnTo>
                    <a:pt x="63816" y="36413"/>
                  </a:lnTo>
                  <a:lnTo>
                    <a:pt x="64053" y="35559"/>
                  </a:lnTo>
                  <a:lnTo>
                    <a:pt x="64481" y="34787"/>
                  </a:lnTo>
                  <a:lnTo>
                    <a:pt x="64667" y="34289"/>
                  </a:lnTo>
                  <a:lnTo>
                    <a:pt x="58437" y="34289"/>
                  </a:lnTo>
                  <a:lnTo>
                    <a:pt x="64710" y="34175"/>
                  </a:lnTo>
                  <a:lnTo>
                    <a:pt x="65155" y="32966"/>
                  </a:lnTo>
                  <a:close/>
                </a:path>
                <a:path w="2541904" h="882650">
                  <a:moveTo>
                    <a:pt x="57676" y="35036"/>
                  </a:moveTo>
                  <a:lnTo>
                    <a:pt x="55869" y="37385"/>
                  </a:lnTo>
                  <a:lnTo>
                    <a:pt x="56850" y="38100"/>
                  </a:lnTo>
                  <a:lnTo>
                    <a:pt x="56929" y="38688"/>
                  </a:lnTo>
                  <a:lnTo>
                    <a:pt x="58217" y="39607"/>
                  </a:lnTo>
                  <a:lnTo>
                    <a:pt x="57676" y="35036"/>
                  </a:lnTo>
                  <a:close/>
                </a:path>
                <a:path w="2541904" h="882650">
                  <a:moveTo>
                    <a:pt x="63816" y="36413"/>
                  </a:moveTo>
                  <a:lnTo>
                    <a:pt x="61806" y="39458"/>
                  </a:lnTo>
                  <a:lnTo>
                    <a:pt x="62000" y="39369"/>
                  </a:lnTo>
                  <a:lnTo>
                    <a:pt x="63181" y="38257"/>
                  </a:lnTo>
                  <a:lnTo>
                    <a:pt x="63701" y="36829"/>
                  </a:lnTo>
                  <a:lnTo>
                    <a:pt x="63816" y="36413"/>
                  </a:lnTo>
                  <a:close/>
                </a:path>
                <a:path w="2541904" h="882650">
                  <a:moveTo>
                    <a:pt x="37196" y="30181"/>
                  </a:moveTo>
                  <a:lnTo>
                    <a:pt x="35214" y="30479"/>
                  </a:lnTo>
                  <a:lnTo>
                    <a:pt x="30901" y="35559"/>
                  </a:lnTo>
                  <a:lnTo>
                    <a:pt x="31288" y="38881"/>
                  </a:lnTo>
                  <a:lnTo>
                    <a:pt x="31991" y="36829"/>
                  </a:lnTo>
                  <a:lnTo>
                    <a:pt x="32249" y="35559"/>
                  </a:lnTo>
                  <a:lnTo>
                    <a:pt x="32868" y="34289"/>
                  </a:lnTo>
                  <a:lnTo>
                    <a:pt x="33229" y="34289"/>
                  </a:lnTo>
                  <a:lnTo>
                    <a:pt x="35491" y="31750"/>
                  </a:lnTo>
                  <a:lnTo>
                    <a:pt x="37196" y="30181"/>
                  </a:lnTo>
                  <a:close/>
                </a:path>
                <a:path w="2541904" h="882650">
                  <a:moveTo>
                    <a:pt x="55869" y="37385"/>
                  </a:moveTo>
                  <a:lnTo>
                    <a:pt x="55598" y="37738"/>
                  </a:lnTo>
                  <a:lnTo>
                    <a:pt x="56929" y="38688"/>
                  </a:lnTo>
                  <a:lnTo>
                    <a:pt x="56850" y="38100"/>
                  </a:lnTo>
                  <a:lnTo>
                    <a:pt x="55869" y="37385"/>
                  </a:lnTo>
                  <a:close/>
                </a:path>
                <a:path w="2541904" h="882650">
                  <a:moveTo>
                    <a:pt x="47391" y="28643"/>
                  </a:moveTo>
                  <a:lnTo>
                    <a:pt x="43007" y="29304"/>
                  </a:lnTo>
                  <a:lnTo>
                    <a:pt x="38864" y="30479"/>
                  </a:lnTo>
                  <a:lnTo>
                    <a:pt x="35259" y="36829"/>
                  </a:lnTo>
                  <a:lnTo>
                    <a:pt x="35646" y="38472"/>
                  </a:lnTo>
                  <a:lnTo>
                    <a:pt x="40389" y="31750"/>
                  </a:lnTo>
                  <a:lnTo>
                    <a:pt x="45571" y="31750"/>
                  </a:lnTo>
                  <a:lnTo>
                    <a:pt x="46811" y="29625"/>
                  </a:lnTo>
                  <a:lnTo>
                    <a:pt x="45458" y="29209"/>
                  </a:lnTo>
                  <a:lnTo>
                    <a:pt x="47056" y="29209"/>
                  </a:lnTo>
                  <a:lnTo>
                    <a:pt x="47391" y="28643"/>
                  </a:lnTo>
                  <a:close/>
                </a:path>
                <a:path w="2541904" h="882650">
                  <a:moveTo>
                    <a:pt x="63658" y="36983"/>
                  </a:moveTo>
                  <a:lnTo>
                    <a:pt x="63181" y="38257"/>
                  </a:lnTo>
                  <a:lnTo>
                    <a:pt x="63348" y="38100"/>
                  </a:lnTo>
                  <a:lnTo>
                    <a:pt x="63658" y="36983"/>
                  </a:lnTo>
                  <a:close/>
                </a:path>
                <a:path w="2541904" h="882650">
                  <a:moveTo>
                    <a:pt x="51817" y="34430"/>
                  </a:moveTo>
                  <a:lnTo>
                    <a:pt x="52031" y="35191"/>
                  </a:lnTo>
                  <a:lnTo>
                    <a:pt x="55598" y="37738"/>
                  </a:lnTo>
                  <a:lnTo>
                    <a:pt x="55869" y="37385"/>
                  </a:lnTo>
                  <a:lnTo>
                    <a:pt x="51817" y="34430"/>
                  </a:lnTo>
                  <a:close/>
                </a:path>
                <a:path w="2541904" h="882650">
                  <a:moveTo>
                    <a:pt x="50530" y="31788"/>
                  </a:moveTo>
                  <a:lnTo>
                    <a:pt x="50434" y="31942"/>
                  </a:lnTo>
                  <a:lnTo>
                    <a:pt x="51712" y="34175"/>
                  </a:lnTo>
                  <a:lnTo>
                    <a:pt x="51817" y="34430"/>
                  </a:lnTo>
                  <a:lnTo>
                    <a:pt x="55869" y="37385"/>
                  </a:lnTo>
                  <a:lnTo>
                    <a:pt x="57557" y="35191"/>
                  </a:lnTo>
                  <a:lnTo>
                    <a:pt x="57651" y="35025"/>
                  </a:lnTo>
                  <a:lnTo>
                    <a:pt x="50530" y="31788"/>
                  </a:lnTo>
                  <a:close/>
                </a:path>
                <a:path w="2541904" h="882650">
                  <a:moveTo>
                    <a:pt x="63945" y="36217"/>
                  </a:moveTo>
                  <a:lnTo>
                    <a:pt x="63816" y="36413"/>
                  </a:lnTo>
                  <a:lnTo>
                    <a:pt x="63658" y="36983"/>
                  </a:lnTo>
                  <a:lnTo>
                    <a:pt x="63945" y="36217"/>
                  </a:lnTo>
                  <a:close/>
                </a:path>
                <a:path w="2541904" h="882650">
                  <a:moveTo>
                    <a:pt x="46811" y="29625"/>
                  </a:moveTo>
                  <a:lnTo>
                    <a:pt x="42633" y="36829"/>
                  </a:lnTo>
                  <a:lnTo>
                    <a:pt x="45073" y="33019"/>
                  </a:lnTo>
                  <a:lnTo>
                    <a:pt x="48015" y="32324"/>
                  </a:lnTo>
                  <a:lnTo>
                    <a:pt x="47210" y="31750"/>
                  </a:lnTo>
                  <a:lnTo>
                    <a:pt x="48448" y="31750"/>
                  </a:lnTo>
                  <a:lnTo>
                    <a:pt x="48909" y="30268"/>
                  </a:lnTo>
                  <a:lnTo>
                    <a:pt x="46811" y="29625"/>
                  </a:lnTo>
                  <a:close/>
                </a:path>
                <a:path w="2541904" h="882650">
                  <a:moveTo>
                    <a:pt x="64481" y="34787"/>
                  </a:moveTo>
                  <a:lnTo>
                    <a:pt x="64053" y="35559"/>
                  </a:lnTo>
                  <a:lnTo>
                    <a:pt x="63816" y="36413"/>
                  </a:lnTo>
                  <a:lnTo>
                    <a:pt x="63945" y="36217"/>
                  </a:lnTo>
                  <a:lnTo>
                    <a:pt x="64481" y="34787"/>
                  </a:lnTo>
                  <a:close/>
                </a:path>
                <a:path w="2541904" h="882650">
                  <a:moveTo>
                    <a:pt x="66511" y="31584"/>
                  </a:moveTo>
                  <a:lnTo>
                    <a:pt x="65167" y="32954"/>
                  </a:lnTo>
                  <a:lnTo>
                    <a:pt x="64790" y="34175"/>
                  </a:lnTo>
                  <a:lnTo>
                    <a:pt x="64481" y="34787"/>
                  </a:lnTo>
                  <a:lnTo>
                    <a:pt x="63945" y="36217"/>
                  </a:lnTo>
                  <a:lnTo>
                    <a:pt x="65209" y="34289"/>
                  </a:lnTo>
                  <a:lnTo>
                    <a:pt x="66365" y="31750"/>
                  </a:lnTo>
                  <a:lnTo>
                    <a:pt x="66511" y="31584"/>
                  </a:lnTo>
                  <a:close/>
                </a:path>
                <a:path w="2541904" h="882650">
                  <a:moveTo>
                    <a:pt x="51968" y="35146"/>
                  </a:moveTo>
                  <a:lnTo>
                    <a:pt x="52134" y="35559"/>
                  </a:lnTo>
                  <a:lnTo>
                    <a:pt x="52031" y="35191"/>
                  </a:lnTo>
                  <a:close/>
                </a:path>
                <a:path w="2541904" h="882650">
                  <a:moveTo>
                    <a:pt x="52031" y="35191"/>
                  </a:moveTo>
                  <a:lnTo>
                    <a:pt x="52134" y="35559"/>
                  </a:lnTo>
                  <a:lnTo>
                    <a:pt x="52547" y="35559"/>
                  </a:lnTo>
                  <a:lnTo>
                    <a:pt x="52031" y="35191"/>
                  </a:lnTo>
                  <a:close/>
                </a:path>
                <a:path w="2541904" h="882650">
                  <a:moveTo>
                    <a:pt x="51624" y="34289"/>
                  </a:moveTo>
                  <a:lnTo>
                    <a:pt x="51919" y="35025"/>
                  </a:lnTo>
                  <a:lnTo>
                    <a:pt x="52031" y="35191"/>
                  </a:lnTo>
                  <a:lnTo>
                    <a:pt x="51817" y="34430"/>
                  </a:lnTo>
                  <a:lnTo>
                    <a:pt x="51624" y="34289"/>
                  </a:lnTo>
                  <a:close/>
                </a:path>
                <a:path w="2541904" h="882650">
                  <a:moveTo>
                    <a:pt x="50434" y="31942"/>
                  </a:moveTo>
                  <a:lnTo>
                    <a:pt x="49523" y="33400"/>
                  </a:lnTo>
                  <a:lnTo>
                    <a:pt x="51968" y="35146"/>
                  </a:lnTo>
                  <a:lnTo>
                    <a:pt x="51624" y="34289"/>
                  </a:lnTo>
                  <a:lnTo>
                    <a:pt x="51777" y="34289"/>
                  </a:lnTo>
                  <a:lnTo>
                    <a:pt x="50434" y="31942"/>
                  </a:lnTo>
                  <a:close/>
                </a:path>
                <a:path w="2541904" h="882650">
                  <a:moveTo>
                    <a:pt x="52610" y="28459"/>
                  </a:moveTo>
                  <a:lnTo>
                    <a:pt x="50530" y="31788"/>
                  </a:lnTo>
                  <a:lnTo>
                    <a:pt x="57676" y="35036"/>
                  </a:lnTo>
                  <a:lnTo>
                    <a:pt x="57469" y="33165"/>
                  </a:lnTo>
                  <a:lnTo>
                    <a:pt x="56871" y="32473"/>
                  </a:lnTo>
                  <a:lnTo>
                    <a:pt x="52610" y="28459"/>
                  </a:lnTo>
                  <a:close/>
                </a:path>
                <a:path w="2541904" h="882650">
                  <a:moveTo>
                    <a:pt x="57469" y="33165"/>
                  </a:moveTo>
                  <a:lnTo>
                    <a:pt x="57685" y="35025"/>
                  </a:lnTo>
                  <a:lnTo>
                    <a:pt x="58338" y="34175"/>
                  </a:lnTo>
                  <a:lnTo>
                    <a:pt x="57469" y="33165"/>
                  </a:lnTo>
                  <a:close/>
                </a:path>
                <a:path w="2541904" h="882650">
                  <a:moveTo>
                    <a:pt x="65126" y="33064"/>
                  </a:moveTo>
                  <a:lnTo>
                    <a:pt x="64481" y="34787"/>
                  </a:lnTo>
                  <a:lnTo>
                    <a:pt x="64678" y="34430"/>
                  </a:lnTo>
                  <a:lnTo>
                    <a:pt x="64790" y="34175"/>
                  </a:lnTo>
                  <a:lnTo>
                    <a:pt x="65126" y="33064"/>
                  </a:lnTo>
                  <a:close/>
                </a:path>
                <a:path w="2541904" h="882650">
                  <a:moveTo>
                    <a:pt x="48224" y="32473"/>
                  </a:moveTo>
                  <a:lnTo>
                    <a:pt x="48126" y="33165"/>
                  </a:lnTo>
                  <a:lnTo>
                    <a:pt x="48795" y="34520"/>
                  </a:lnTo>
                  <a:lnTo>
                    <a:pt x="49039" y="34175"/>
                  </a:lnTo>
                  <a:lnTo>
                    <a:pt x="49523" y="33400"/>
                  </a:lnTo>
                  <a:lnTo>
                    <a:pt x="48224" y="32473"/>
                  </a:lnTo>
                  <a:close/>
                </a:path>
                <a:path w="2541904" h="882650">
                  <a:moveTo>
                    <a:pt x="51777" y="34289"/>
                  </a:moveTo>
                  <a:lnTo>
                    <a:pt x="51624" y="34289"/>
                  </a:lnTo>
                  <a:lnTo>
                    <a:pt x="51817" y="34430"/>
                  </a:lnTo>
                  <a:lnTo>
                    <a:pt x="51777" y="34289"/>
                  </a:lnTo>
                  <a:close/>
                </a:path>
                <a:path w="2541904" h="882650">
                  <a:moveTo>
                    <a:pt x="64003" y="27542"/>
                  </a:moveTo>
                  <a:lnTo>
                    <a:pt x="63517" y="27943"/>
                  </a:lnTo>
                  <a:lnTo>
                    <a:pt x="62683" y="28930"/>
                  </a:lnTo>
                  <a:lnTo>
                    <a:pt x="62964" y="29209"/>
                  </a:lnTo>
                  <a:lnTo>
                    <a:pt x="62447" y="29209"/>
                  </a:lnTo>
                  <a:lnTo>
                    <a:pt x="59115" y="33165"/>
                  </a:lnTo>
                  <a:lnTo>
                    <a:pt x="58338" y="34175"/>
                  </a:lnTo>
                  <a:lnTo>
                    <a:pt x="63856" y="34289"/>
                  </a:lnTo>
                  <a:lnTo>
                    <a:pt x="65159" y="32954"/>
                  </a:lnTo>
                  <a:lnTo>
                    <a:pt x="65465" y="31942"/>
                  </a:lnTo>
                  <a:lnTo>
                    <a:pt x="65554" y="31584"/>
                  </a:lnTo>
                  <a:lnTo>
                    <a:pt x="64643" y="29209"/>
                  </a:lnTo>
                  <a:lnTo>
                    <a:pt x="62964" y="29209"/>
                  </a:lnTo>
                  <a:lnTo>
                    <a:pt x="62683" y="28930"/>
                  </a:lnTo>
                  <a:lnTo>
                    <a:pt x="64536" y="28930"/>
                  </a:lnTo>
                  <a:lnTo>
                    <a:pt x="64003" y="27542"/>
                  </a:lnTo>
                  <a:close/>
                </a:path>
                <a:path w="2541904" h="882650">
                  <a:moveTo>
                    <a:pt x="55886" y="25400"/>
                  </a:moveTo>
                  <a:lnTo>
                    <a:pt x="55413" y="25400"/>
                  </a:lnTo>
                  <a:lnTo>
                    <a:pt x="54731" y="25758"/>
                  </a:lnTo>
                  <a:lnTo>
                    <a:pt x="52950" y="27921"/>
                  </a:lnTo>
                  <a:lnTo>
                    <a:pt x="56874" y="32476"/>
                  </a:lnTo>
                  <a:lnTo>
                    <a:pt x="57382" y="32954"/>
                  </a:lnTo>
                  <a:lnTo>
                    <a:pt x="57469" y="33165"/>
                  </a:lnTo>
                  <a:lnTo>
                    <a:pt x="58338" y="34175"/>
                  </a:lnTo>
                  <a:lnTo>
                    <a:pt x="59282" y="32954"/>
                  </a:lnTo>
                  <a:lnTo>
                    <a:pt x="62447" y="29209"/>
                  </a:lnTo>
                  <a:lnTo>
                    <a:pt x="59611" y="29209"/>
                  </a:lnTo>
                  <a:lnTo>
                    <a:pt x="56059" y="26669"/>
                  </a:lnTo>
                  <a:lnTo>
                    <a:pt x="55886" y="25400"/>
                  </a:lnTo>
                  <a:close/>
                </a:path>
                <a:path w="2541904" h="882650">
                  <a:moveTo>
                    <a:pt x="50338" y="31775"/>
                  </a:moveTo>
                  <a:lnTo>
                    <a:pt x="48290" y="32259"/>
                  </a:lnTo>
                  <a:lnTo>
                    <a:pt x="48228" y="32476"/>
                  </a:lnTo>
                  <a:lnTo>
                    <a:pt x="49523" y="33400"/>
                  </a:lnTo>
                  <a:lnTo>
                    <a:pt x="50235" y="32259"/>
                  </a:lnTo>
                  <a:lnTo>
                    <a:pt x="50338" y="31775"/>
                  </a:lnTo>
                  <a:close/>
                </a:path>
                <a:path w="2541904" h="882650">
                  <a:moveTo>
                    <a:pt x="56874" y="32476"/>
                  </a:moveTo>
                  <a:lnTo>
                    <a:pt x="57469" y="33165"/>
                  </a:lnTo>
                  <a:lnTo>
                    <a:pt x="57382" y="32954"/>
                  </a:lnTo>
                  <a:lnTo>
                    <a:pt x="56874" y="32476"/>
                  </a:lnTo>
                  <a:close/>
                </a:path>
                <a:path w="2541904" h="882650">
                  <a:moveTo>
                    <a:pt x="120498" y="21361"/>
                  </a:moveTo>
                  <a:lnTo>
                    <a:pt x="120624" y="21589"/>
                  </a:lnTo>
                  <a:lnTo>
                    <a:pt x="125673" y="22952"/>
                  </a:lnTo>
                  <a:lnTo>
                    <a:pt x="142517" y="27943"/>
                  </a:lnTo>
                  <a:lnTo>
                    <a:pt x="159837" y="30479"/>
                  </a:lnTo>
                  <a:lnTo>
                    <a:pt x="167469" y="31788"/>
                  </a:lnTo>
                  <a:lnTo>
                    <a:pt x="175159" y="33019"/>
                  </a:lnTo>
                  <a:lnTo>
                    <a:pt x="185751" y="30479"/>
                  </a:lnTo>
                  <a:lnTo>
                    <a:pt x="187832" y="27943"/>
                  </a:lnTo>
                  <a:lnTo>
                    <a:pt x="187087" y="24129"/>
                  </a:lnTo>
                  <a:lnTo>
                    <a:pt x="130098" y="24129"/>
                  </a:lnTo>
                  <a:lnTo>
                    <a:pt x="120498" y="21361"/>
                  </a:lnTo>
                  <a:close/>
                </a:path>
                <a:path w="2541904" h="882650">
                  <a:moveTo>
                    <a:pt x="65579" y="31648"/>
                  </a:moveTo>
                  <a:lnTo>
                    <a:pt x="65155" y="32966"/>
                  </a:lnTo>
                  <a:lnTo>
                    <a:pt x="65546" y="31942"/>
                  </a:lnTo>
                  <a:lnTo>
                    <a:pt x="65579" y="31648"/>
                  </a:lnTo>
                  <a:close/>
                </a:path>
                <a:path w="2541904" h="882650">
                  <a:moveTo>
                    <a:pt x="70852" y="26430"/>
                  </a:moveTo>
                  <a:lnTo>
                    <a:pt x="68211" y="29209"/>
                  </a:lnTo>
                  <a:lnTo>
                    <a:pt x="66928" y="29209"/>
                  </a:lnTo>
                  <a:lnTo>
                    <a:pt x="65614" y="31584"/>
                  </a:lnTo>
                  <a:lnTo>
                    <a:pt x="65546" y="31942"/>
                  </a:lnTo>
                  <a:lnTo>
                    <a:pt x="65167" y="32954"/>
                  </a:lnTo>
                  <a:lnTo>
                    <a:pt x="66511" y="31584"/>
                  </a:lnTo>
                  <a:lnTo>
                    <a:pt x="70757" y="26796"/>
                  </a:lnTo>
                  <a:lnTo>
                    <a:pt x="70852" y="26430"/>
                  </a:lnTo>
                  <a:close/>
                </a:path>
                <a:path w="2541904" h="882650">
                  <a:moveTo>
                    <a:pt x="52950" y="27921"/>
                  </a:moveTo>
                  <a:lnTo>
                    <a:pt x="52610" y="28459"/>
                  </a:lnTo>
                  <a:lnTo>
                    <a:pt x="56874" y="32476"/>
                  </a:lnTo>
                  <a:lnTo>
                    <a:pt x="52950" y="27921"/>
                  </a:lnTo>
                  <a:close/>
                </a:path>
                <a:path w="2541904" h="882650">
                  <a:moveTo>
                    <a:pt x="48290" y="32259"/>
                  </a:moveTo>
                  <a:lnTo>
                    <a:pt x="48015" y="32324"/>
                  </a:lnTo>
                  <a:lnTo>
                    <a:pt x="48224" y="32473"/>
                  </a:lnTo>
                  <a:lnTo>
                    <a:pt x="48290" y="32259"/>
                  </a:lnTo>
                  <a:close/>
                </a:path>
                <a:path w="2541904" h="882650">
                  <a:moveTo>
                    <a:pt x="48448" y="31750"/>
                  </a:moveTo>
                  <a:lnTo>
                    <a:pt x="47210" y="31750"/>
                  </a:lnTo>
                  <a:lnTo>
                    <a:pt x="48015" y="32324"/>
                  </a:lnTo>
                  <a:lnTo>
                    <a:pt x="48290" y="32259"/>
                  </a:lnTo>
                  <a:lnTo>
                    <a:pt x="48448" y="31750"/>
                  </a:lnTo>
                  <a:close/>
                </a:path>
                <a:path w="2541904" h="882650">
                  <a:moveTo>
                    <a:pt x="48909" y="30268"/>
                  </a:moveTo>
                  <a:lnTo>
                    <a:pt x="48290" y="32259"/>
                  </a:lnTo>
                  <a:lnTo>
                    <a:pt x="50283" y="31788"/>
                  </a:lnTo>
                  <a:lnTo>
                    <a:pt x="50229" y="31584"/>
                  </a:lnTo>
                  <a:lnTo>
                    <a:pt x="49597" y="30479"/>
                  </a:lnTo>
                  <a:lnTo>
                    <a:pt x="48909" y="30268"/>
                  </a:lnTo>
                  <a:close/>
                </a:path>
                <a:path w="2541904" h="882650">
                  <a:moveTo>
                    <a:pt x="50554" y="31750"/>
                  </a:moveTo>
                  <a:close/>
                </a:path>
                <a:path w="2541904" h="882650">
                  <a:moveTo>
                    <a:pt x="52058" y="27939"/>
                  </a:moveTo>
                  <a:lnTo>
                    <a:pt x="49513" y="28323"/>
                  </a:lnTo>
                  <a:lnTo>
                    <a:pt x="48909" y="30268"/>
                  </a:lnTo>
                  <a:lnTo>
                    <a:pt x="49597" y="30479"/>
                  </a:lnTo>
                  <a:lnTo>
                    <a:pt x="50338" y="31775"/>
                  </a:lnTo>
                  <a:lnTo>
                    <a:pt x="50554" y="31750"/>
                  </a:lnTo>
                  <a:lnTo>
                    <a:pt x="52610" y="28459"/>
                  </a:lnTo>
                  <a:lnTo>
                    <a:pt x="52058" y="27939"/>
                  </a:lnTo>
                  <a:close/>
                </a:path>
                <a:path w="2541904" h="882650">
                  <a:moveTo>
                    <a:pt x="70148" y="21255"/>
                  </a:moveTo>
                  <a:lnTo>
                    <a:pt x="67092" y="24129"/>
                  </a:lnTo>
                  <a:lnTo>
                    <a:pt x="65129" y="26224"/>
                  </a:lnTo>
                  <a:lnTo>
                    <a:pt x="65065" y="26669"/>
                  </a:lnTo>
                  <a:lnTo>
                    <a:pt x="64003" y="27542"/>
                  </a:lnTo>
                  <a:lnTo>
                    <a:pt x="65579" y="31648"/>
                  </a:lnTo>
                  <a:lnTo>
                    <a:pt x="66876" y="29304"/>
                  </a:lnTo>
                  <a:lnTo>
                    <a:pt x="67950" y="27921"/>
                  </a:lnTo>
                  <a:lnTo>
                    <a:pt x="69201" y="27186"/>
                  </a:lnTo>
                  <a:lnTo>
                    <a:pt x="70763" y="25400"/>
                  </a:lnTo>
                  <a:lnTo>
                    <a:pt x="70512" y="21589"/>
                  </a:lnTo>
                  <a:lnTo>
                    <a:pt x="70148" y="21255"/>
                  </a:lnTo>
                  <a:close/>
                </a:path>
                <a:path w="2541904" h="882650">
                  <a:moveTo>
                    <a:pt x="70757" y="26796"/>
                  </a:moveTo>
                  <a:lnTo>
                    <a:pt x="66511" y="31584"/>
                  </a:lnTo>
                  <a:lnTo>
                    <a:pt x="67595" y="30479"/>
                  </a:lnTo>
                  <a:lnTo>
                    <a:pt x="67754" y="30479"/>
                  </a:lnTo>
                  <a:lnTo>
                    <a:pt x="70757" y="26796"/>
                  </a:lnTo>
                  <a:close/>
                </a:path>
                <a:path w="2541904" h="882650">
                  <a:moveTo>
                    <a:pt x="49513" y="28323"/>
                  </a:moveTo>
                  <a:lnTo>
                    <a:pt x="47391" y="28643"/>
                  </a:lnTo>
                  <a:lnTo>
                    <a:pt x="46811" y="29625"/>
                  </a:lnTo>
                  <a:lnTo>
                    <a:pt x="48909" y="30268"/>
                  </a:lnTo>
                  <a:lnTo>
                    <a:pt x="49513" y="28323"/>
                  </a:lnTo>
                  <a:close/>
                </a:path>
                <a:path w="2541904" h="882650">
                  <a:moveTo>
                    <a:pt x="43341" y="29209"/>
                  </a:moveTo>
                  <a:lnTo>
                    <a:pt x="38252" y="29209"/>
                  </a:lnTo>
                  <a:lnTo>
                    <a:pt x="37196" y="30181"/>
                  </a:lnTo>
                  <a:lnTo>
                    <a:pt x="43007" y="29304"/>
                  </a:lnTo>
                  <a:lnTo>
                    <a:pt x="43341" y="29209"/>
                  </a:lnTo>
                  <a:close/>
                </a:path>
                <a:path w="2541904" h="882650">
                  <a:moveTo>
                    <a:pt x="47056" y="29209"/>
                  </a:moveTo>
                  <a:lnTo>
                    <a:pt x="45458" y="29209"/>
                  </a:lnTo>
                  <a:lnTo>
                    <a:pt x="46811" y="29625"/>
                  </a:lnTo>
                  <a:lnTo>
                    <a:pt x="47056" y="29209"/>
                  </a:lnTo>
                  <a:close/>
                </a:path>
                <a:path w="2541904" h="882650">
                  <a:moveTo>
                    <a:pt x="47805" y="27943"/>
                  </a:moveTo>
                  <a:lnTo>
                    <a:pt x="43007" y="29304"/>
                  </a:lnTo>
                  <a:lnTo>
                    <a:pt x="47391" y="28643"/>
                  </a:lnTo>
                  <a:lnTo>
                    <a:pt x="47805" y="27943"/>
                  </a:lnTo>
                  <a:close/>
                </a:path>
                <a:path w="2541904" h="882650">
                  <a:moveTo>
                    <a:pt x="57532" y="23787"/>
                  </a:moveTo>
                  <a:lnTo>
                    <a:pt x="57209" y="24129"/>
                  </a:lnTo>
                  <a:lnTo>
                    <a:pt x="55833" y="25003"/>
                  </a:lnTo>
                  <a:lnTo>
                    <a:pt x="56059" y="26669"/>
                  </a:lnTo>
                  <a:lnTo>
                    <a:pt x="59611" y="29209"/>
                  </a:lnTo>
                  <a:lnTo>
                    <a:pt x="60986" y="29209"/>
                  </a:lnTo>
                  <a:lnTo>
                    <a:pt x="58301" y="26669"/>
                  </a:lnTo>
                  <a:lnTo>
                    <a:pt x="58304" y="25532"/>
                  </a:lnTo>
                  <a:lnTo>
                    <a:pt x="57677" y="25400"/>
                  </a:lnTo>
                  <a:lnTo>
                    <a:pt x="58310" y="25400"/>
                  </a:lnTo>
                  <a:lnTo>
                    <a:pt x="58248" y="24501"/>
                  </a:lnTo>
                  <a:lnTo>
                    <a:pt x="57532" y="23787"/>
                  </a:lnTo>
                  <a:close/>
                </a:path>
                <a:path w="2541904" h="882650">
                  <a:moveTo>
                    <a:pt x="58309" y="25534"/>
                  </a:moveTo>
                  <a:lnTo>
                    <a:pt x="58301" y="26669"/>
                  </a:lnTo>
                  <a:lnTo>
                    <a:pt x="60986" y="29209"/>
                  </a:lnTo>
                  <a:lnTo>
                    <a:pt x="62062" y="29209"/>
                  </a:lnTo>
                  <a:lnTo>
                    <a:pt x="62543" y="28790"/>
                  </a:lnTo>
                  <a:lnTo>
                    <a:pt x="59544" y="25795"/>
                  </a:lnTo>
                  <a:lnTo>
                    <a:pt x="58309" y="25534"/>
                  </a:lnTo>
                  <a:close/>
                </a:path>
                <a:path w="2541904" h="882650">
                  <a:moveTo>
                    <a:pt x="62543" y="28790"/>
                  </a:moveTo>
                  <a:lnTo>
                    <a:pt x="62062" y="29209"/>
                  </a:lnTo>
                  <a:lnTo>
                    <a:pt x="62447" y="29209"/>
                  </a:lnTo>
                  <a:lnTo>
                    <a:pt x="62683" y="28930"/>
                  </a:lnTo>
                  <a:lnTo>
                    <a:pt x="62543" y="28790"/>
                  </a:lnTo>
                  <a:close/>
                </a:path>
                <a:path w="2541904" h="882650">
                  <a:moveTo>
                    <a:pt x="69201" y="27186"/>
                  </a:moveTo>
                  <a:lnTo>
                    <a:pt x="67915" y="27943"/>
                  </a:lnTo>
                  <a:lnTo>
                    <a:pt x="66874" y="29209"/>
                  </a:lnTo>
                  <a:lnTo>
                    <a:pt x="67431" y="29209"/>
                  </a:lnTo>
                  <a:lnTo>
                    <a:pt x="69201" y="27186"/>
                  </a:lnTo>
                  <a:close/>
                </a:path>
                <a:path w="2541904" h="882650">
                  <a:moveTo>
                    <a:pt x="70838" y="26224"/>
                  </a:moveTo>
                  <a:lnTo>
                    <a:pt x="69201" y="27186"/>
                  </a:lnTo>
                  <a:lnTo>
                    <a:pt x="67431" y="29209"/>
                  </a:lnTo>
                  <a:lnTo>
                    <a:pt x="68211" y="29209"/>
                  </a:lnTo>
                  <a:lnTo>
                    <a:pt x="70852" y="26430"/>
                  </a:lnTo>
                  <a:lnTo>
                    <a:pt x="70838" y="26224"/>
                  </a:lnTo>
                  <a:close/>
                </a:path>
                <a:path w="2541904" h="882650">
                  <a:moveTo>
                    <a:pt x="63520" y="27939"/>
                  </a:moveTo>
                  <a:lnTo>
                    <a:pt x="62543" y="28790"/>
                  </a:lnTo>
                  <a:lnTo>
                    <a:pt x="62683" y="28930"/>
                  </a:lnTo>
                  <a:lnTo>
                    <a:pt x="63520" y="27939"/>
                  </a:lnTo>
                  <a:close/>
                </a:path>
                <a:path w="2541904" h="882650">
                  <a:moveTo>
                    <a:pt x="59544" y="25795"/>
                  </a:moveTo>
                  <a:lnTo>
                    <a:pt x="62543" y="28790"/>
                  </a:lnTo>
                  <a:lnTo>
                    <a:pt x="63537" y="27921"/>
                  </a:lnTo>
                  <a:lnTo>
                    <a:pt x="63892" y="27542"/>
                  </a:lnTo>
                  <a:lnTo>
                    <a:pt x="63824" y="27074"/>
                  </a:lnTo>
                  <a:lnTo>
                    <a:pt x="63717" y="26796"/>
                  </a:lnTo>
                  <a:lnTo>
                    <a:pt x="63620" y="26659"/>
                  </a:lnTo>
                  <a:lnTo>
                    <a:pt x="59544" y="25795"/>
                  </a:lnTo>
                  <a:close/>
                </a:path>
                <a:path w="2541904" h="882650">
                  <a:moveTo>
                    <a:pt x="49632" y="27939"/>
                  </a:moveTo>
                  <a:lnTo>
                    <a:pt x="47805" y="27943"/>
                  </a:lnTo>
                  <a:lnTo>
                    <a:pt x="47391" y="28643"/>
                  </a:lnTo>
                  <a:lnTo>
                    <a:pt x="49513" y="28323"/>
                  </a:lnTo>
                  <a:lnTo>
                    <a:pt x="49632" y="27939"/>
                  </a:lnTo>
                  <a:close/>
                </a:path>
                <a:path w="2541904" h="882650">
                  <a:moveTo>
                    <a:pt x="52220" y="27074"/>
                  </a:moveTo>
                  <a:lnTo>
                    <a:pt x="50568" y="27939"/>
                  </a:lnTo>
                  <a:lnTo>
                    <a:pt x="52062" y="27943"/>
                  </a:lnTo>
                  <a:lnTo>
                    <a:pt x="52610" y="28459"/>
                  </a:lnTo>
                  <a:lnTo>
                    <a:pt x="52950" y="27921"/>
                  </a:lnTo>
                  <a:lnTo>
                    <a:pt x="52220" y="27074"/>
                  </a:lnTo>
                  <a:close/>
                </a:path>
                <a:path w="2541904" h="882650">
                  <a:moveTo>
                    <a:pt x="52026" y="26849"/>
                  </a:moveTo>
                  <a:lnTo>
                    <a:pt x="49632" y="27939"/>
                  </a:lnTo>
                  <a:lnTo>
                    <a:pt x="49513" y="28323"/>
                  </a:lnTo>
                  <a:lnTo>
                    <a:pt x="52058" y="27939"/>
                  </a:lnTo>
                  <a:lnTo>
                    <a:pt x="50568" y="27939"/>
                  </a:lnTo>
                  <a:lnTo>
                    <a:pt x="52220" y="27074"/>
                  </a:lnTo>
                  <a:lnTo>
                    <a:pt x="52026" y="26849"/>
                  </a:lnTo>
                  <a:close/>
                </a:path>
                <a:path w="2541904" h="882650">
                  <a:moveTo>
                    <a:pt x="51957" y="22149"/>
                  </a:moveTo>
                  <a:lnTo>
                    <a:pt x="50062" y="24129"/>
                  </a:lnTo>
                  <a:lnTo>
                    <a:pt x="47805" y="27943"/>
                  </a:lnTo>
                  <a:lnTo>
                    <a:pt x="49632" y="27939"/>
                  </a:lnTo>
                  <a:lnTo>
                    <a:pt x="52026" y="26849"/>
                  </a:lnTo>
                  <a:lnTo>
                    <a:pt x="51957" y="22149"/>
                  </a:lnTo>
                  <a:close/>
                </a:path>
                <a:path w="2541904" h="882650">
                  <a:moveTo>
                    <a:pt x="63971" y="27458"/>
                  </a:moveTo>
                  <a:lnTo>
                    <a:pt x="63520" y="27939"/>
                  </a:lnTo>
                  <a:lnTo>
                    <a:pt x="64003" y="27542"/>
                  </a:lnTo>
                  <a:close/>
                </a:path>
                <a:path w="2541904" h="882650">
                  <a:moveTo>
                    <a:pt x="54731" y="25758"/>
                  </a:moveTo>
                  <a:lnTo>
                    <a:pt x="52220" y="27074"/>
                  </a:lnTo>
                  <a:lnTo>
                    <a:pt x="52950" y="27921"/>
                  </a:lnTo>
                  <a:lnTo>
                    <a:pt x="54731" y="25758"/>
                  </a:lnTo>
                  <a:close/>
                </a:path>
                <a:path w="2541904" h="882650">
                  <a:moveTo>
                    <a:pt x="65053" y="26305"/>
                  </a:moveTo>
                  <a:lnTo>
                    <a:pt x="63971" y="27458"/>
                  </a:lnTo>
                  <a:lnTo>
                    <a:pt x="65065" y="26669"/>
                  </a:lnTo>
                  <a:lnTo>
                    <a:pt x="65053" y="26305"/>
                  </a:lnTo>
                  <a:close/>
                </a:path>
                <a:path w="2541904" h="882650">
                  <a:moveTo>
                    <a:pt x="64988" y="16509"/>
                  </a:moveTo>
                  <a:lnTo>
                    <a:pt x="63127" y="16509"/>
                  </a:lnTo>
                  <a:lnTo>
                    <a:pt x="59404" y="20319"/>
                  </a:lnTo>
                  <a:lnTo>
                    <a:pt x="58643" y="21589"/>
                  </a:lnTo>
                  <a:lnTo>
                    <a:pt x="58438" y="22679"/>
                  </a:lnTo>
                  <a:lnTo>
                    <a:pt x="58316" y="24569"/>
                  </a:lnTo>
                  <a:lnTo>
                    <a:pt x="59544" y="25795"/>
                  </a:lnTo>
                  <a:lnTo>
                    <a:pt x="63620" y="26659"/>
                  </a:lnTo>
                  <a:lnTo>
                    <a:pt x="63717" y="26796"/>
                  </a:lnTo>
                  <a:lnTo>
                    <a:pt x="63971" y="27458"/>
                  </a:lnTo>
                  <a:lnTo>
                    <a:pt x="64935" y="26430"/>
                  </a:lnTo>
                  <a:lnTo>
                    <a:pt x="64933" y="22859"/>
                  </a:lnTo>
                  <a:lnTo>
                    <a:pt x="61517" y="20319"/>
                  </a:lnTo>
                  <a:lnTo>
                    <a:pt x="69131" y="20319"/>
                  </a:lnTo>
                  <a:lnTo>
                    <a:pt x="64988" y="16509"/>
                  </a:lnTo>
                  <a:close/>
                </a:path>
                <a:path w="2541904" h="882650">
                  <a:moveTo>
                    <a:pt x="70773" y="25298"/>
                  </a:moveTo>
                  <a:lnTo>
                    <a:pt x="69201" y="27186"/>
                  </a:lnTo>
                  <a:lnTo>
                    <a:pt x="70838" y="26224"/>
                  </a:lnTo>
                  <a:lnTo>
                    <a:pt x="70773" y="25298"/>
                  </a:lnTo>
                  <a:close/>
                </a:path>
                <a:path w="2541904" h="882650">
                  <a:moveTo>
                    <a:pt x="54916" y="25532"/>
                  </a:moveTo>
                  <a:lnTo>
                    <a:pt x="52026" y="26849"/>
                  </a:lnTo>
                  <a:lnTo>
                    <a:pt x="52220" y="27074"/>
                  </a:lnTo>
                  <a:lnTo>
                    <a:pt x="54731" y="25758"/>
                  </a:lnTo>
                  <a:lnTo>
                    <a:pt x="54916" y="25532"/>
                  </a:lnTo>
                  <a:close/>
                </a:path>
                <a:path w="2541904" h="882650">
                  <a:moveTo>
                    <a:pt x="57275" y="17168"/>
                  </a:moveTo>
                  <a:lnTo>
                    <a:pt x="55369" y="19050"/>
                  </a:lnTo>
                  <a:lnTo>
                    <a:pt x="53807" y="20217"/>
                  </a:lnTo>
                  <a:lnTo>
                    <a:pt x="51957" y="22149"/>
                  </a:lnTo>
                  <a:lnTo>
                    <a:pt x="51981" y="26796"/>
                  </a:lnTo>
                  <a:lnTo>
                    <a:pt x="54913" y="25534"/>
                  </a:lnTo>
                  <a:lnTo>
                    <a:pt x="55709" y="24569"/>
                  </a:lnTo>
                  <a:lnTo>
                    <a:pt x="55714" y="24129"/>
                  </a:lnTo>
                  <a:lnTo>
                    <a:pt x="56696" y="22952"/>
                  </a:lnTo>
                  <a:lnTo>
                    <a:pt x="56695" y="17779"/>
                  </a:lnTo>
                  <a:lnTo>
                    <a:pt x="57275" y="17168"/>
                  </a:lnTo>
                  <a:close/>
                </a:path>
                <a:path w="2541904" h="882650">
                  <a:moveTo>
                    <a:pt x="71578" y="25789"/>
                  </a:moveTo>
                  <a:lnTo>
                    <a:pt x="71315" y="25944"/>
                  </a:lnTo>
                  <a:lnTo>
                    <a:pt x="70972" y="26305"/>
                  </a:lnTo>
                  <a:lnTo>
                    <a:pt x="70869" y="26659"/>
                  </a:lnTo>
                  <a:lnTo>
                    <a:pt x="71578" y="25789"/>
                  </a:lnTo>
                  <a:close/>
                </a:path>
                <a:path w="2541904" h="882650">
                  <a:moveTo>
                    <a:pt x="71315" y="25944"/>
                  </a:moveTo>
                  <a:lnTo>
                    <a:pt x="70838" y="26224"/>
                  </a:lnTo>
                  <a:lnTo>
                    <a:pt x="70852" y="26430"/>
                  </a:lnTo>
                  <a:lnTo>
                    <a:pt x="71315" y="25944"/>
                  </a:lnTo>
                  <a:close/>
                </a:path>
                <a:path w="2541904" h="882650">
                  <a:moveTo>
                    <a:pt x="69131" y="20319"/>
                  </a:moveTo>
                  <a:lnTo>
                    <a:pt x="61517" y="20319"/>
                  </a:lnTo>
                  <a:lnTo>
                    <a:pt x="64933" y="22859"/>
                  </a:lnTo>
                  <a:lnTo>
                    <a:pt x="65053" y="26305"/>
                  </a:lnTo>
                  <a:lnTo>
                    <a:pt x="67092" y="24129"/>
                  </a:lnTo>
                  <a:lnTo>
                    <a:pt x="70148" y="21255"/>
                  </a:lnTo>
                  <a:lnTo>
                    <a:pt x="69131" y="20319"/>
                  </a:lnTo>
                  <a:close/>
                </a:path>
                <a:path w="2541904" h="882650">
                  <a:moveTo>
                    <a:pt x="74619" y="18580"/>
                  </a:moveTo>
                  <a:lnTo>
                    <a:pt x="73736" y="19050"/>
                  </a:lnTo>
                  <a:lnTo>
                    <a:pt x="71142" y="20319"/>
                  </a:lnTo>
                  <a:lnTo>
                    <a:pt x="70553" y="20874"/>
                  </a:lnTo>
                  <a:lnTo>
                    <a:pt x="70958" y="21361"/>
                  </a:lnTo>
                  <a:lnTo>
                    <a:pt x="71037" y="22679"/>
                  </a:lnTo>
                  <a:lnTo>
                    <a:pt x="70926" y="23787"/>
                  </a:lnTo>
                  <a:lnTo>
                    <a:pt x="70838" y="26224"/>
                  </a:lnTo>
                  <a:lnTo>
                    <a:pt x="71315" y="25944"/>
                  </a:lnTo>
                  <a:lnTo>
                    <a:pt x="71832" y="25400"/>
                  </a:lnTo>
                  <a:lnTo>
                    <a:pt x="74114" y="22679"/>
                  </a:lnTo>
                  <a:lnTo>
                    <a:pt x="74619" y="18580"/>
                  </a:lnTo>
                  <a:close/>
                </a:path>
                <a:path w="2541904" h="882650">
                  <a:moveTo>
                    <a:pt x="71896" y="25400"/>
                  </a:moveTo>
                  <a:lnTo>
                    <a:pt x="71315" y="25944"/>
                  </a:lnTo>
                  <a:lnTo>
                    <a:pt x="71604" y="25758"/>
                  </a:lnTo>
                  <a:lnTo>
                    <a:pt x="71896" y="25400"/>
                  </a:lnTo>
                  <a:close/>
                </a:path>
                <a:path w="2541904" h="882650">
                  <a:moveTo>
                    <a:pt x="58316" y="24569"/>
                  </a:moveTo>
                  <a:lnTo>
                    <a:pt x="58309" y="25534"/>
                  </a:lnTo>
                  <a:lnTo>
                    <a:pt x="59544" y="25795"/>
                  </a:lnTo>
                  <a:lnTo>
                    <a:pt x="58316" y="24569"/>
                  </a:lnTo>
                  <a:close/>
                </a:path>
                <a:path w="2541904" h="882650">
                  <a:moveTo>
                    <a:pt x="74740" y="21910"/>
                  </a:moveTo>
                  <a:lnTo>
                    <a:pt x="74114" y="22679"/>
                  </a:lnTo>
                  <a:lnTo>
                    <a:pt x="74025" y="22952"/>
                  </a:lnTo>
                  <a:lnTo>
                    <a:pt x="73187" y="24129"/>
                  </a:lnTo>
                  <a:lnTo>
                    <a:pt x="71984" y="25400"/>
                  </a:lnTo>
                  <a:lnTo>
                    <a:pt x="71578" y="25789"/>
                  </a:lnTo>
                  <a:lnTo>
                    <a:pt x="74402" y="24129"/>
                  </a:lnTo>
                  <a:lnTo>
                    <a:pt x="74740" y="21910"/>
                  </a:lnTo>
                  <a:close/>
                </a:path>
                <a:path w="2541904" h="882650">
                  <a:moveTo>
                    <a:pt x="55833" y="25003"/>
                  </a:moveTo>
                  <a:lnTo>
                    <a:pt x="55208" y="25400"/>
                  </a:lnTo>
                  <a:lnTo>
                    <a:pt x="54915" y="25534"/>
                  </a:lnTo>
                  <a:lnTo>
                    <a:pt x="54731" y="25758"/>
                  </a:lnTo>
                  <a:lnTo>
                    <a:pt x="55413" y="25400"/>
                  </a:lnTo>
                  <a:lnTo>
                    <a:pt x="55886" y="25400"/>
                  </a:lnTo>
                  <a:lnTo>
                    <a:pt x="55833" y="25003"/>
                  </a:lnTo>
                  <a:close/>
                </a:path>
                <a:path w="2541904" h="882650">
                  <a:moveTo>
                    <a:pt x="58310" y="25400"/>
                  </a:moveTo>
                  <a:lnTo>
                    <a:pt x="57677" y="25400"/>
                  </a:lnTo>
                  <a:lnTo>
                    <a:pt x="58309" y="25534"/>
                  </a:lnTo>
                  <a:lnTo>
                    <a:pt x="58310" y="25400"/>
                  </a:lnTo>
                  <a:close/>
                </a:path>
                <a:path w="2541904" h="882650">
                  <a:moveTo>
                    <a:pt x="55765" y="24501"/>
                  </a:moveTo>
                  <a:lnTo>
                    <a:pt x="54916" y="25532"/>
                  </a:lnTo>
                  <a:lnTo>
                    <a:pt x="55208" y="25400"/>
                  </a:lnTo>
                  <a:lnTo>
                    <a:pt x="55833" y="25003"/>
                  </a:lnTo>
                  <a:lnTo>
                    <a:pt x="55765" y="24501"/>
                  </a:lnTo>
                  <a:close/>
                </a:path>
                <a:path w="2541904" h="882650">
                  <a:moveTo>
                    <a:pt x="74114" y="22679"/>
                  </a:moveTo>
                  <a:lnTo>
                    <a:pt x="71896" y="25400"/>
                  </a:lnTo>
                  <a:lnTo>
                    <a:pt x="73187" y="24129"/>
                  </a:lnTo>
                  <a:lnTo>
                    <a:pt x="74025" y="22952"/>
                  </a:lnTo>
                  <a:lnTo>
                    <a:pt x="74114" y="22679"/>
                  </a:lnTo>
                  <a:close/>
                </a:path>
                <a:path w="2541904" h="882650">
                  <a:moveTo>
                    <a:pt x="70553" y="20874"/>
                  </a:moveTo>
                  <a:lnTo>
                    <a:pt x="70318" y="21095"/>
                  </a:lnTo>
                  <a:lnTo>
                    <a:pt x="70264" y="21361"/>
                  </a:lnTo>
                  <a:lnTo>
                    <a:pt x="70512" y="21589"/>
                  </a:lnTo>
                  <a:lnTo>
                    <a:pt x="70773" y="25298"/>
                  </a:lnTo>
                  <a:lnTo>
                    <a:pt x="71147" y="21589"/>
                  </a:lnTo>
                  <a:lnTo>
                    <a:pt x="70553" y="20874"/>
                  </a:lnTo>
                  <a:close/>
                </a:path>
                <a:path w="2541904" h="882650">
                  <a:moveTo>
                    <a:pt x="56885" y="23141"/>
                  </a:moveTo>
                  <a:lnTo>
                    <a:pt x="55765" y="24501"/>
                  </a:lnTo>
                  <a:lnTo>
                    <a:pt x="55833" y="25003"/>
                  </a:lnTo>
                  <a:lnTo>
                    <a:pt x="57209" y="24129"/>
                  </a:lnTo>
                  <a:lnTo>
                    <a:pt x="57532" y="23787"/>
                  </a:lnTo>
                  <a:lnTo>
                    <a:pt x="56885" y="23141"/>
                  </a:lnTo>
                  <a:close/>
                </a:path>
                <a:path w="2541904" h="882650">
                  <a:moveTo>
                    <a:pt x="58327" y="22941"/>
                  </a:moveTo>
                  <a:lnTo>
                    <a:pt x="57532" y="23787"/>
                  </a:lnTo>
                  <a:lnTo>
                    <a:pt x="58316" y="24569"/>
                  </a:lnTo>
                  <a:lnTo>
                    <a:pt x="58327" y="22941"/>
                  </a:lnTo>
                  <a:close/>
                </a:path>
                <a:path w="2541904" h="882650">
                  <a:moveTo>
                    <a:pt x="56696" y="22952"/>
                  </a:moveTo>
                  <a:lnTo>
                    <a:pt x="55714" y="24129"/>
                  </a:lnTo>
                  <a:lnTo>
                    <a:pt x="55765" y="24501"/>
                  </a:lnTo>
                  <a:lnTo>
                    <a:pt x="56885" y="23141"/>
                  </a:lnTo>
                  <a:lnTo>
                    <a:pt x="56696" y="22952"/>
                  </a:lnTo>
                  <a:close/>
                </a:path>
                <a:path w="2541904" h="882650">
                  <a:moveTo>
                    <a:pt x="125248" y="5079"/>
                  </a:moveTo>
                  <a:lnTo>
                    <a:pt x="120361" y="7619"/>
                  </a:lnTo>
                  <a:lnTo>
                    <a:pt x="117820" y="16509"/>
                  </a:lnTo>
                  <a:lnTo>
                    <a:pt x="120498" y="21361"/>
                  </a:lnTo>
                  <a:lnTo>
                    <a:pt x="130098" y="24129"/>
                  </a:lnTo>
                  <a:lnTo>
                    <a:pt x="134999" y="21589"/>
                  </a:lnTo>
                  <a:lnTo>
                    <a:pt x="137593" y="11429"/>
                  </a:lnTo>
                  <a:lnTo>
                    <a:pt x="134795" y="7619"/>
                  </a:lnTo>
                  <a:lnTo>
                    <a:pt x="129993" y="6350"/>
                  </a:lnTo>
                  <a:lnTo>
                    <a:pt x="128850" y="5956"/>
                  </a:lnTo>
                  <a:lnTo>
                    <a:pt x="125248" y="5079"/>
                  </a:lnTo>
                  <a:close/>
                </a:path>
                <a:path w="2541904" h="882650">
                  <a:moveTo>
                    <a:pt x="128850" y="5956"/>
                  </a:moveTo>
                  <a:lnTo>
                    <a:pt x="129993" y="6350"/>
                  </a:lnTo>
                  <a:lnTo>
                    <a:pt x="134795" y="7619"/>
                  </a:lnTo>
                  <a:lnTo>
                    <a:pt x="137593" y="11429"/>
                  </a:lnTo>
                  <a:lnTo>
                    <a:pt x="134999" y="21589"/>
                  </a:lnTo>
                  <a:lnTo>
                    <a:pt x="130098" y="24129"/>
                  </a:lnTo>
                  <a:lnTo>
                    <a:pt x="187087" y="24129"/>
                  </a:lnTo>
                  <a:lnTo>
                    <a:pt x="186838" y="22859"/>
                  </a:lnTo>
                  <a:lnTo>
                    <a:pt x="185228" y="20319"/>
                  </a:lnTo>
                  <a:lnTo>
                    <a:pt x="169838" y="16509"/>
                  </a:lnTo>
                  <a:lnTo>
                    <a:pt x="156567" y="12700"/>
                  </a:lnTo>
                  <a:lnTo>
                    <a:pt x="128850" y="5956"/>
                  </a:lnTo>
                  <a:close/>
                </a:path>
                <a:path w="2541904" h="882650">
                  <a:moveTo>
                    <a:pt x="58340" y="21095"/>
                  </a:moveTo>
                  <a:lnTo>
                    <a:pt x="57040" y="22952"/>
                  </a:lnTo>
                  <a:lnTo>
                    <a:pt x="56885" y="23141"/>
                  </a:lnTo>
                  <a:lnTo>
                    <a:pt x="57532" y="23787"/>
                  </a:lnTo>
                  <a:lnTo>
                    <a:pt x="58317" y="22952"/>
                  </a:lnTo>
                  <a:lnTo>
                    <a:pt x="58340" y="21095"/>
                  </a:lnTo>
                  <a:close/>
                </a:path>
                <a:path w="2541904" h="882650">
                  <a:moveTo>
                    <a:pt x="58341" y="20978"/>
                  </a:moveTo>
                  <a:lnTo>
                    <a:pt x="56696" y="22952"/>
                  </a:lnTo>
                  <a:lnTo>
                    <a:pt x="56885" y="23141"/>
                  </a:lnTo>
                  <a:lnTo>
                    <a:pt x="57242" y="22679"/>
                  </a:lnTo>
                  <a:lnTo>
                    <a:pt x="58229" y="21255"/>
                  </a:lnTo>
                  <a:lnTo>
                    <a:pt x="58341" y="20978"/>
                  </a:lnTo>
                  <a:close/>
                </a:path>
                <a:path w="2541904" h="882650">
                  <a:moveTo>
                    <a:pt x="65109" y="11429"/>
                  </a:moveTo>
                  <a:lnTo>
                    <a:pt x="63091" y="11429"/>
                  </a:lnTo>
                  <a:lnTo>
                    <a:pt x="57275" y="17168"/>
                  </a:lnTo>
                  <a:lnTo>
                    <a:pt x="56695" y="17779"/>
                  </a:lnTo>
                  <a:lnTo>
                    <a:pt x="56696" y="22952"/>
                  </a:lnTo>
                  <a:lnTo>
                    <a:pt x="58244" y="21095"/>
                  </a:lnTo>
                  <a:lnTo>
                    <a:pt x="58364" y="17779"/>
                  </a:lnTo>
                  <a:lnTo>
                    <a:pt x="59566" y="15239"/>
                  </a:lnTo>
                  <a:lnTo>
                    <a:pt x="65109" y="11429"/>
                  </a:lnTo>
                  <a:close/>
                </a:path>
                <a:path w="2541904" h="882650">
                  <a:moveTo>
                    <a:pt x="67414" y="10529"/>
                  </a:moveTo>
                  <a:lnTo>
                    <a:pt x="65163" y="12700"/>
                  </a:lnTo>
                  <a:lnTo>
                    <a:pt x="58816" y="20408"/>
                  </a:lnTo>
                  <a:lnTo>
                    <a:pt x="58421" y="20978"/>
                  </a:lnTo>
                  <a:lnTo>
                    <a:pt x="58327" y="22941"/>
                  </a:lnTo>
                  <a:lnTo>
                    <a:pt x="58438" y="22679"/>
                  </a:lnTo>
                  <a:lnTo>
                    <a:pt x="58643" y="21589"/>
                  </a:lnTo>
                  <a:lnTo>
                    <a:pt x="59404" y="20319"/>
                  </a:lnTo>
                  <a:lnTo>
                    <a:pt x="63127" y="16509"/>
                  </a:lnTo>
                  <a:lnTo>
                    <a:pt x="64988" y="16509"/>
                  </a:lnTo>
                  <a:lnTo>
                    <a:pt x="63607" y="15239"/>
                  </a:lnTo>
                  <a:lnTo>
                    <a:pt x="68629" y="15239"/>
                  </a:lnTo>
                  <a:lnTo>
                    <a:pt x="67437" y="13969"/>
                  </a:lnTo>
                  <a:lnTo>
                    <a:pt x="67697" y="10695"/>
                  </a:lnTo>
                  <a:lnTo>
                    <a:pt x="67414" y="10529"/>
                  </a:lnTo>
                  <a:close/>
                </a:path>
                <a:path w="2541904" h="882650">
                  <a:moveTo>
                    <a:pt x="74791" y="18494"/>
                  </a:moveTo>
                  <a:lnTo>
                    <a:pt x="74561" y="19050"/>
                  </a:lnTo>
                  <a:lnTo>
                    <a:pt x="74114" y="22679"/>
                  </a:lnTo>
                  <a:lnTo>
                    <a:pt x="74740" y="21910"/>
                  </a:lnTo>
                  <a:lnTo>
                    <a:pt x="74865" y="21095"/>
                  </a:lnTo>
                  <a:lnTo>
                    <a:pt x="74791" y="18494"/>
                  </a:lnTo>
                  <a:close/>
                </a:path>
                <a:path w="2541904" h="882650">
                  <a:moveTo>
                    <a:pt x="53807" y="20217"/>
                  </a:moveTo>
                  <a:lnTo>
                    <a:pt x="51968" y="21589"/>
                  </a:lnTo>
                  <a:lnTo>
                    <a:pt x="51957" y="22149"/>
                  </a:lnTo>
                  <a:lnTo>
                    <a:pt x="53807" y="20217"/>
                  </a:lnTo>
                  <a:close/>
                </a:path>
                <a:path w="2541904" h="882650">
                  <a:moveTo>
                    <a:pt x="74936" y="20624"/>
                  </a:moveTo>
                  <a:lnTo>
                    <a:pt x="74740" y="21910"/>
                  </a:lnTo>
                  <a:lnTo>
                    <a:pt x="75002" y="21589"/>
                  </a:lnTo>
                  <a:lnTo>
                    <a:pt x="74936" y="20624"/>
                  </a:lnTo>
                  <a:close/>
                </a:path>
                <a:path w="2541904" h="882650">
                  <a:moveTo>
                    <a:pt x="101927" y="0"/>
                  </a:moveTo>
                  <a:lnTo>
                    <a:pt x="96103" y="0"/>
                  </a:lnTo>
                  <a:lnTo>
                    <a:pt x="92962" y="404"/>
                  </a:lnTo>
                  <a:lnTo>
                    <a:pt x="96175" y="1269"/>
                  </a:lnTo>
                  <a:lnTo>
                    <a:pt x="99347" y="5079"/>
                  </a:lnTo>
                  <a:lnTo>
                    <a:pt x="98771" y="12700"/>
                  </a:lnTo>
                  <a:lnTo>
                    <a:pt x="95684" y="15932"/>
                  </a:lnTo>
                  <a:lnTo>
                    <a:pt x="99644" y="16509"/>
                  </a:lnTo>
                  <a:lnTo>
                    <a:pt x="108307" y="19050"/>
                  </a:lnTo>
                  <a:lnTo>
                    <a:pt x="116887" y="20319"/>
                  </a:lnTo>
                  <a:lnTo>
                    <a:pt x="120498" y="21361"/>
                  </a:lnTo>
                  <a:lnTo>
                    <a:pt x="117820" y="16509"/>
                  </a:lnTo>
                  <a:lnTo>
                    <a:pt x="120361" y="7619"/>
                  </a:lnTo>
                  <a:lnTo>
                    <a:pt x="125248" y="5079"/>
                  </a:lnTo>
                  <a:lnTo>
                    <a:pt x="126305" y="5079"/>
                  </a:lnTo>
                  <a:lnTo>
                    <a:pt x="122618" y="3809"/>
                  </a:lnTo>
                  <a:lnTo>
                    <a:pt x="115150" y="2539"/>
                  </a:lnTo>
                  <a:lnTo>
                    <a:pt x="101927" y="0"/>
                  </a:lnTo>
                  <a:close/>
                </a:path>
                <a:path w="2541904" h="882650">
                  <a:moveTo>
                    <a:pt x="68629" y="15239"/>
                  </a:moveTo>
                  <a:lnTo>
                    <a:pt x="63607" y="15239"/>
                  </a:lnTo>
                  <a:lnTo>
                    <a:pt x="70148" y="21255"/>
                  </a:lnTo>
                  <a:lnTo>
                    <a:pt x="70553" y="20874"/>
                  </a:lnTo>
                  <a:lnTo>
                    <a:pt x="66931" y="16509"/>
                  </a:lnTo>
                  <a:lnTo>
                    <a:pt x="69822" y="16509"/>
                  </a:lnTo>
                  <a:lnTo>
                    <a:pt x="68629" y="15239"/>
                  </a:lnTo>
                  <a:close/>
                </a:path>
                <a:path w="2541904" h="882650">
                  <a:moveTo>
                    <a:pt x="58816" y="20408"/>
                  </a:moveTo>
                  <a:lnTo>
                    <a:pt x="58428" y="20874"/>
                  </a:lnTo>
                  <a:lnTo>
                    <a:pt x="58340" y="21095"/>
                  </a:lnTo>
                  <a:lnTo>
                    <a:pt x="58816" y="20408"/>
                  </a:lnTo>
                  <a:close/>
                </a:path>
                <a:path w="2541904" h="882650">
                  <a:moveTo>
                    <a:pt x="66480" y="11429"/>
                  </a:moveTo>
                  <a:lnTo>
                    <a:pt x="65109" y="11429"/>
                  </a:lnTo>
                  <a:lnTo>
                    <a:pt x="59566" y="15239"/>
                  </a:lnTo>
                  <a:lnTo>
                    <a:pt x="58364" y="17779"/>
                  </a:lnTo>
                  <a:lnTo>
                    <a:pt x="58341" y="20978"/>
                  </a:lnTo>
                  <a:lnTo>
                    <a:pt x="61008" y="17779"/>
                  </a:lnTo>
                  <a:lnTo>
                    <a:pt x="65163" y="12700"/>
                  </a:lnTo>
                  <a:lnTo>
                    <a:pt x="66480" y="11429"/>
                  </a:lnTo>
                  <a:close/>
                </a:path>
                <a:path w="2541904" h="882650">
                  <a:moveTo>
                    <a:pt x="69822" y="16509"/>
                  </a:moveTo>
                  <a:lnTo>
                    <a:pt x="66931" y="16509"/>
                  </a:lnTo>
                  <a:lnTo>
                    <a:pt x="70553" y="20874"/>
                  </a:lnTo>
                  <a:lnTo>
                    <a:pt x="71142" y="20319"/>
                  </a:lnTo>
                  <a:lnTo>
                    <a:pt x="73707" y="19036"/>
                  </a:lnTo>
                  <a:lnTo>
                    <a:pt x="71015" y="17779"/>
                  </a:lnTo>
                  <a:lnTo>
                    <a:pt x="69822" y="16509"/>
                  </a:lnTo>
                  <a:close/>
                </a:path>
                <a:path w="2541904" h="882650">
                  <a:moveTo>
                    <a:pt x="74799" y="18490"/>
                  </a:moveTo>
                  <a:lnTo>
                    <a:pt x="74936" y="20624"/>
                  </a:lnTo>
                  <a:lnTo>
                    <a:pt x="75167" y="19036"/>
                  </a:lnTo>
                  <a:lnTo>
                    <a:pt x="74799" y="18490"/>
                  </a:lnTo>
                  <a:close/>
                </a:path>
                <a:path w="2541904" h="882650">
                  <a:moveTo>
                    <a:pt x="59107" y="15239"/>
                  </a:moveTo>
                  <a:lnTo>
                    <a:pt x="58572" y="15239"/>
                  </a:lnTo>
                  <a:lnTo>
                    <a:pt x="53807" y="20217"/>
                  </a:lnTo>
                  <a:lnTo>
                    <a:pt x="55372" y="19050"/>
                  </a:lnTo>
                  <a:lnTo>
                    <a:pt x="57275" y="17168"/>
                  </a:lnTo>
                  <a:lnTo>
                    <a:pt x="59107" y="15239"/>
                  </a:lnTo>
                  <a:close/>
                </a:path>
                <a:path w="2541904" h="882650">
                  <a:moveTo>
                    <a:pt x="73707" y="19036"/>
                  </a:moveTo>
                  <a:close/>
                </a:path>
                <a:path w="2541904" h="882650">
                  <a:moveTo>
                    <a:pt x="74203" y="18788"/>
                  </a:moveTo>
                  <a:lnTo>
                    <a:pt x="73707" y="19036"/>
                  </a:lnTo>
                  <a:lnTo>
                    <a:pt x="74203" y="18788"/>
                  </a:lnTo>
                  <a:close/>
                </a:path>
                <a:path w="2541904" h="882650">
                  <a:moveTo>
                    <a:pt x="67697" y="10695"/>
                  </a:moveTo>
                  <a:lnTo>
                    <a:pt x="67437" y="13969"/>
                  </a:lnTo>
                  <a:lnTo>
                    <a:pt x="71015" y="17779"/>
                  </a:lnTo>
                  <a:lnTo>
                    <a:pt x="73707" y="19036"/>
                  </a:lnTo>
                  <a:lnTo>
                    <a:pt x="74575" y="18580"/>
                  </a:lnTo>
                  <a:lnTo>
                    <a:pt x="74656" y="18278"/>
                  </a:lnTo>
                  <a:lnTo>
                    <a:pt x="72214" y="14655"/>
                  </a:lnTo>
                  <a:lnTo>
                    <a:pt x="67969" y="11429"/>
                  </a:lnTo>
                  <a:lnTo>
                    <a:pt x="68949" y="11429"/>
                  </a:lnTo>
                  <a:lnTo>
                    <a:pt x="67697" y="10695"/>
                  </a:lnTo>
                  <a:close/>
                </a:path>
                <a:path w="2541904" h="882650">
                  <a:moveTo>
                    <a:pt x="74622" y="18554"/>
                  </a:moveTo>
                  <a:lnTo>
                    <a:pt x="74203" y="18788"/>
                  </a:lnTo>
                  <a:lnTo>
                    <a:pt x="74619" y="18580"/>
                  </a:lnTo>
                  <a:close/>
                </a:path>
                <a:path w="2541904" h="882650">
                  <a:moveTo>
                    <a:pt x="74656" y="18278"/>
                  </a:moveTo>
                  <a:lnTo>
                    <a:pt x="74622" y="18554"/>
                  </a:lnTo>
                  <a:lnTo>
                    <a:pt x="74656" y="18278"/>
                  </a:lnTo>
                  <a:close/>
                </a:path>
                <a:path w="2541904" h="882650">
                  <a:moveTo>
                    <a:pt x="78863" y="16165"/>
                  </a:moveTo>
                  <a:lnTo>
                    <a:pt x="74789" y="18461"/>
                  </a:lnTo>
                  <a:lnTo>
                    <a:pt x="78759" y="16509"/>
                  </a:lnTo>
                  <a:lnTo>
                    <a:pt x="78863" y="16165"/>
                  </a:lnTo>
                  <a:close/>
                </a:path>
                <a:path w="2541904" h="882650">
                  <a:moveTo>
                    <a:pt x="72878" y="15158"/>
                  </a:moveTo>
                  <a:lnTo>
                    <a:pt x="74032" y="16509"/>
                  </a:lnTo>
                  <a:lnTo>
                    <a:pt x="74717" y="17779"/>
                  </a:lnTo>
                  <a:lnTo>
                    <a:pt x="74782" y="18465"/>
                  </a:lnTo>
                  <a:lnTo>
                    <a:pt x="74656" y="16509"/>
                  </a:lnTo>
                  <a:lnTo>
                    <a:pt x="72878" y="15158"/>
                  </a:lnTo>
                  <a:close/>
                </a:path>
                <a:path w="2541904" h="882650">
                  <a:moveTo>
                    <a:pt x="79262" y="11429"/>
                  </a:moveTo>
                  <a:lnTo>
                    <a:pt x="70041" y="11429"/>
                  </a:lnTo>
                  <a:lnTo>
                    <a:pt x="70755" y="12489"/>
                  </a:lnTo>
                  <a:lnTo>
                    <a:pt x="71114" y="12700"/>
                  </a:lnTo>
                  <a:lnTo>
                    <a:pt x="71862" y="13969"/>
                  </a:lnTo>
                  <a:lnTo>
                    <a:pt x="72878" y="15158"/>
                  </a:lnTo>
                  <a:lnTo>
                    <a:pt x="74656" y="16509"/>
                  </a:lnTo>
                  <a:lnTo>
                    <a:pt x="74789" y="18461"/>
                  </a:lnTo>
                  <a:lnTo>
                    <a:pt x="78863" y="16165"/>
                  </a:lnTo>
                  <a:lnTo>
                    <a:pt x="79921" y="12700"/>
                  </a:lnTo>
                  <a:lnTo>
                    <a:pt x="79262" y="11429"/>
                  </a:lnTo>
                  <a:close/>
                </a:path>
                <a:path w="2541904" h="882650">
                  <a:moveTo>
                    <a:pt x="72214" y="14655"/>
                  </a:moveTo>
                  <a:lnTo>
                    <a:pt x="74656" y="18278"/>
                  </a:lnTo>
                  <a:lnTo>
                    <a:pt x="74717" y="17779"/>
                  </a:lnTo>
                  <a:lnTo>
                    <a:pt x="74032" y="16509"/>
                  </a:lnTo>
                  <a:lnTo>
                    <a:pt x="72878" y="15158"/>
                  </a:lnTo>
                  <a:lnTo>
                    <a:pt x="72214" y="14655"/>
                  </a:lnTo>
                  <a:close/>
                </a:path>
                <a:path w="2541904" h="882650">
                  <a:moveTo>
                    <a:pt x="66784" y="10159"/>
                  </a:moveTo>
                  <a:lnTo>
                    <a:pt x="62725" y="11429"/>
                  </a:lnTo>
                  <a:lnTo>
                    <a:pt x="57275" y="17168"/>
                  </a:lnTo>
                  <a:lnTo>
                    <a:pt x="63091" y="11429"/>
                  </a:lnTo>
                  <a:lnTo>
                    <a:pt x="66480" y="11429"/>
                  </a:lnTo>
                  <a:lnTo>
                    <a:pt x="67414" y="10529"/>
                  </a:lnTo>
                  <a:lnTo>
                    <a:pt x="66784" y="10159"/>
                  </a:lnTo>
                  <a:close/>
                </a:path>
                <a:path w="2541904" h="882650">
                  <a:moveTo>
                    <a:pt x="90934" y="15239"/>
                  </a:moveTo>
                  <a:lnTo>
                    <a:pt x="86100" y="15239"/>
                  </a:lnTo>
                  <a:lnTo>
                    <a:pt x="95133" y="16509"/>
                  </a:lnTo>
                  <a:lnTo>
                    <a:pt x="95684" y="15932"/>
                  </a:lnTo>
                  <a:lnTo>
                    <a:pt x="90934" y="15239"/>
                  </a:lnTo>
                  <a:close/>
                </a:path>
                <a:path w="2541904" h="882650">
                  <a:moveTo>
                    <a:pt x="83507" y="6350"/>
                  </a:moveTo>
                  <a:lnTo>
                    <a:pt x="73990" y="6350"/>
                  </a:lnTo>
                  <a:lnTo>
                    <a:pt x="77287" y="7619"/>
                  </a:lnTo>
                  <a:lnTo>
                    <a:pt x="79921" y="12700"/>
                  </a:lnTo>
                  <a:lnTo>
                    <a:pt x="78863" y="16165"/>
                  </a:lnTo>
                  <a:lnTo>
                    <a:pt x="80501" y="15239"/>
                  </a:lnTo>
                  <a:lnTo>
                    <a:pt x="87327" y="15239"/>
                  </a:lnTo>
                  <a:lnTo>
                    <a:pt x="84390" y="12700"/>
                  </a:lnTo>
                  <a:lnTo>
                    <a:pt x="83507" y="6350"/>
                  </a:lnTo>
                  <a:close/>
                </a:path>
                <a:path w="2541904" h="882650">
                  <a:moveTo>
                    <a:pt x="92962" y="404"/>
                  </a:moveTo>
                  <a:lnTo>
                    <a:pt x="86250" y="1269"/>
                  </a:lnTo>
                  <a:lnTo>
                    <a:pt x="83331" y="5079"/>
                  </a:lnTo>
                  <a:lnTo>
                    <a:pt x="84390" y="12700"/>
                  </a:lnTo>
                  <a:lnTo>
                    <a:pt x="87327" y="15239"/>
                  </a:lnTo>
                  <a:lnTo>
                    <a:pt x="90934" y="15239"/>
                  </a:lnTo>
                  <a:lnTo>
                    <a:pt x="95684" y="15932"/>
                  </a:lnTo>
                  <a:lnTo>
                    <a:pt x="98771" y="12700"/>
                  </a:lnTo>
                  <a:lnTo>
                    <a:pt x="99347" y="5079"/>
                  </a:lnTo>
                  <a:lnTo>
                    <a:pt x="96175" y="1269"/>
                  </a:lnTo>
                  <a:lnTo>
                    <a:pt x="92962" y="404"/>
                  </a:lnTo>
                  <a:close/>
                </a:path>
                <a:path w="2541904" h="882650">
                  <a:moveTo>
                    <a:pt x="70755" y="12489"/>
                  </a:moveTo>
                  <a:lnTo>
                    <a:pt x="72214" y="14655"/>
                  </a:lnTo>
                  <a:lnTo>
                    <a:pt x="72878" y="15158"/>
                  </a:lnTo>
                  <a:lnTo>
                    <a:pt x="71862" y="13969"/>
                  </a:lnTo>
                  <a:lnTo>
                    <a:pt x="71114" y="12700"/>
                  </a:lnTo>
                  <a:lnTo>
                    <a:pt x="70755" y="12489"/>
                  </a:lnTo>
                  <a:close/>
                </a:path>
                <a:path w="2541904" h="882650">
                  <a:moveTo>
                    <a:pt x="68949" y="11429"/>
                  </a:moveTo>
                  <a:lnTo>
                    <a:pt x="67969" y="11429"/>
                  </a:lnTo>
                  <a:lnTo>
                    <a:pt x="72214" y="14655"/>
                  </a:lnTo>
                  <a:lnTo>
                    <a:pt x="70755" y="12489"/>
                  </a:lnTo>
                  <a:lnTo>
                    <a:pt x="68949" y="11429"/>
                  </a:lnTo>
                  <a:close/>
                </a:path>
                <a:path w="2541904" h="882650">
                  <a:moveTo>
                    <a:pt x="73990" y="6350"/>
                  </a:moveTo>
                  <a:lnTo>
                    <a:pt x="71028" y="7536"/>
                  </a:lnTo>
                  <a:lnTo>
                    <a:pt x="68067" y="9899"/>
                  </a:lnTo>
                  <a:lnTo>
                    <a:pt x="67797" y="10159"/>
                  </a:lnTo>
                  <a:lnTo>
                    <a:pt x="67697" y="10695"/>
                  </a:lnTo>
                  <a:lnTo>
                    <a:pt x="70755" y="12489"/>
                  </a:lnTo>
                  <a:lnTo>
                    <a:pt x="70041" y="11429"/>
                  </a:lnTo>
                  <a:lnTo>
                    <a:pt x="79262" y="11429"/>
                  </a:lnTo>
                  <a:lnTo>
                    <a:pt x="77287" y="7619"/>
                  </a:lnTo>
                  <a:lnTo>
                    <a:pt x="73990" y="6350"/>
                  </a:lnTo>
                  <a:close/>
                </a:path>
                <a:path w="2541904" h="882650">
                  <a:moveTo>
                    <a:pt x="67735" y="10219"/>
                  </a:moveTo>
                  <a:lnTo>
                    <a:pt x="67414" y="10529"/>
                  </a:lnTo>
                  <a:lnTo>
                    <a:pt x="67697" y="10695"/>
                  </a:lnTo>
                  <a:lnTo>
                    <a:pt x="67735" y="10219"/>
                  </a:lnTo>
                  <a:close/>
                </a:path>
                <a:path w="2541904" h="882650">
                  <a:moveTo>
                    <a:pt x="68067" y="9899"/>
                  </a:moveTo>
                  <a:lnTo>
                    <a:pt x="67740" y="10159"/>
                  </a:lnTo>
                  <a:lnTo>
                    <a:pt x="68067" y="9899"/>
                  </a:lnTo>
                  <a:close/>
                </a:path>
                <a:path w="2541904" h="882650">
                  <a:moveTo>
                    <a:pt x="70924" y="7619"/>
                  </a:moveTo>
                  <a:lnTo>
                    <a:pt x="70430" y="7619"/>
                  </a:lnTo>
                  <a:lnTo>
                    <a:pt x="68067" y="9899"/>
                  </a:lnTo>
                  <a:lnTo>
                    <a:pt x="70924" y="7619"/>
                  </a:lnTo>
                  <a:close/>
                </a:path>
                <a:path w="2541904" h="882650">
                  <a:moveTo>
                    <a:pt x="71028" y="7536"/>
                  </a:moveTo>
                  <a:lnTo>
                    <a:pt x="70821" y="7619"/>
                  </a:lnTo>
                  <a:lnTo>
                    <a:pt x="71028" y="7536"/>
                  </a:lnTo>
                  <a:close/>
                </a:path>
                <a:path w="2541904" h="882650">
                  <a:moveTo>
                    <a:pt x="91457" y="0"/>
                  </a:moveTo>
                  <a:lnTo>
                    <a:pt x="90937" y="0"/>
                  </a:lnTo>
                  <a:lnTo>
                    <a:pt x="83303" y="1269"/>
                  </a:lnTo>
                  <a:lnTo>
                    <a:pt x="75700" y="3809"/>
                  </a:lnTo>
                  <a:lnTo>
                    <a:pt x="71028" y="7536"/>
                  </a:lnTo>
                  <a:lnTo>
                    <a:pt x="73990" y="6350"/>
                  </a:lnTo>
                  <a:lnTo>
                    <a:pt x="83507" y="6350"/>
                  </a:lnTo>
                  <a:lnTo>
                    <a:pt x="83331" y="5079"/>
                  </a:lnTo>
                  <a:lnTo>
                    <a:pt x="86250" y="1269"/>
                  </a:lnTo>
                  <a:lnTo>
                    <a:pt x="92962" y="404"/>
                  </a:lnTo>
                  <a:lnTo>
                    <a:pt x="91457" y="0"/>
                  </a:lnTo>
                  <a:close/>
                </a:path>
                <a:path w="2541904" h="882650">
                  <a:moveTo>
                    <a:pt x="126305" y="5079"/>
                  </a:moveTo>
                  <a:lnTo>
                    <a:pt x="125248" y="5079"/>
                  </a:lnTo>
                  <a:lnTo>
                    <a:pt x="128850" y="5956"/>
                  </a:lnTo>
                  <a:lnTo>
                    <a:pt x="126305" y="50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39539" y="5132465"/>
              <a:ext cx="173680" cy="24256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14980" y="3406462"/>
              <a:ext cx="928928" cy="7536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38940" y="3917815"/>
              <a:ext cx="231855" cy="2730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30894" y="3991083"/>
              <a:ext cx="365599" cy="156378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67657" y="2056848"/>
            <a:ext cx="155660" cy="33273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11100" y="2125597"/>
            <a:ext cx="280806" cy="22987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6124483" y="2333434"/>
            <a:ext cx="40005" cy="57785"/>
          </a:xfrm>
          <a:custGeom>
            <a:avLst/>
            <a:gdLst/>
            <a:ahLst/>
            <a:cxnLst/>
            <a:rect l="l" t="t" r="r" b="b"/>
            <a:pathLst>
              <a:path w="40004" h="57785">
                <a:moveTo>
                  <a:pt x="34383" y="0"/>
                </a:moveTo>
                <a:lnTo>
                  <a:pt x="6703" y="38356"/>
                </a:lnTo>
                <a:lnTo>
                  <a:pt x="0" y="53293"/>
                </a:lnTo>
                <a:lnTo>
                  <a:pt x="1024" y="55678"/>
                </a:lnTo>
                <a:lnTo>
                  <a:pt x="4883" y="57218"/>
                </a:lnTo>
                <a:lnTo>
                  <a:pt x="6892" y="56625"/>
                </a:lnTo>
                <a:lnTo>
                  <a:pt x="31059" y="20495"/>
                </a:lnTo>
                <a:lnTo>
                  <a:pt x="39969" y="6266"/>
                </a:lnTo>
                <a:lnTo>
                  <a:pt x="39204" y="2995"/>
                </a:lnTo>
                <a:lnTo>
                  <a:pt x="3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288368" y="2136379"/>
            <a:ext cx="425339" cy="28575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07910" y="6602200"/>
            <a:ext cx="874348" cy="57531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979393" y="4809035"/>
            <a:ext cx="2190671" cy="236977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767670" y="6746164"/>
            <a:ext cx="103040" cy="24510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689568" y="6808082"/>
            <a:ext cx="164264" cy="1714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075" y="1859101"/>
            <a:ext cx="8921115" cy="3725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10"/>
              </a:spcBef>
            </a:pPr>
            <a:r>
              <a:rPr dirty="0" sz="2200" b="1">
                <a:latin typeface="Calibri"/>
                <a:cs typeface="Calibri"/>
              </a:rPr>
              <a:t>Language</a:t>
            </a:r>
            <a:r>
              <a:rPr dirty="0" sz="2200" spc="-2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defined</a:t>
            </a:r>
            <a:r>
              <a:rPr dirty="0" sz="2200" spc="-1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by</a:t>
            </a:r>
            <a:r>
              <a:rPr dirty="0" sz="2200" spc="-20" b="1">
                <a:latin typeface="Calibri"/>
                <a:cs typeface="Calibri"/>
              </a:rPr>
              <a:t> </a:t>
            </a:r>
            <a:r>
              <a:rPr dirty="0" sz="2200" spc="-40" b="1">
                <a:latin typeface="Calibri"/>
                <a:cs typeface="Calibri"/>
              </a:rPr>
              <a:t>DFA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alibri"/>
              <a:cs typeface="Calibri"/>
            </a:endParaRPr>
          </a:p>
          <a:p>
            <a:pPr algn="just" marL="88900" marR="104775">
              <a:lnSpc>
                <a:spcPct val="101800"/>
              </a:lnSpc>
            </a:pPr>
            <a:r>
              <a:rPr dirty="0" sz="1950" spc="15">
                <a:latin typeface="Calibri"/>
                <a:cs typeface="Calibri"/>
              </a:rPr>
              <a:t>Suppose </a:t>
            </a:r>
            <a:r>
              <a:rPr dirty="0" sz="1950" spc="10">
                <a:latin typeface="Calibri"/>
                <a:cs typeface="Calibri"/>
              </a:rPr>
              <a:t>we </a:t>
            </a:r>
            <a:r>
              <a:rPr dirty="0" sz="1950">
                <a:latin typeface="Calibri"/>
                <a:cs typeface="Calibri"/>
              </a:rPr>
              <a:t>have </a:t>
            </a:r>
            <a:r>
              <a:rPr dirty="0" sz="1950" spc="15">
                <a:latin typeface="Calibri"/>
                <a:cs typeface="Calibri"/>
              </a:rPr>
              <a:t>a </a:t>
            </a:r>
            <a:r>
              <a:rPr dirty="0" sz="1950" spc="-20">
                <a:latin typeface="Calibri"/>
                <a:cs typeface="Calibri"/>
              </a:rPr>
              <a:t>DFA </a:t>
            </a:r>
            <a:r>
              <a:rPr dirty="0" sz="1950" spc="15" i="1">
                <a:latin typeface="Times New Roman"/>
                <a:cs typeface="Times New Roman"/>
              </a:rPr>
              <a:t>M</a:t>
            </a:r>
            <a:r>
              <a:rPr dirty="0" sz="1950" spc="15">
                <a:latin typeface="Calibri"/>
                <a:cs typeface="Calibri"/>
              </a:rPr>
              <a:t>. </a:t>
            </a:r>
            <a:r>
              <a:rPr dirty="0" sz="1950" spc="20">
                <a:latin typeface="Calibri"/>
                <a:cs typeface="Calibri"/>
              </a:rPr>
              <a:t>A </a:t>
            </a:r>
            <a:r>
              <a:rPr dirty="0" sz="1950" spc="5">
                <a:latin typeface="Calibri"/>
                <a:cs typeface="Calibri"/>
              </a:rPr>
              <a:t>word </a:t>
            </a:r>
            <a:r>
              <a:rPr dirty="0" sz="1950" spc="20" i="1">
                <a:latin typeface="Times New Roman"/>
                <a:cs typeface="Times New Roman"/>
              </a:rPr>
              <a:t>w </a:t>
            </a:r>
            <a:r>
              <a:rPr dirty="0" sz="1950" spc="35">
                <a:latin typeface="Microsoft YaHei"/>
                <a:cs typeface="Microsoft YaHei"/>
              </a:rPr>
              <a:t>∈ </a:t>
            </a:r>
            <a:r>
              <a:rPr dirty="0" sz="1950" spc="15" i="1">
                <a:latin typeface="Times New Roman"/>
                <a:cs typeface="Times New Roman"/>
              </a:rPr>
              <a:t>Σ* </a:t>
            </a:r>
            <a:r>
              <a:rPr dirty="0" sz="1950" spc="5">
                <a:latin typeface="Calibri"/>
                <a:cs typeface="Calibri"/>
              </a:rPr>
              <a:t>is </a:t>
            </a:r>
            <a:r>
              <a:rPr dirty="0" sz="1950" spc="10">
                <a:latin typeface="Calibri"/>
                <a:cs typeface="Calibri"/>
              </a:rPr>
              <a:t>said </a:t>
            </a:r>
            <a:r>
              <a:rPr dirty="0" sz="1950" spc="5">
                <a:latin typeface="Calibri"/>
                <a:cs typeface="Calibri"/>
              </a:rPr>
              <a:t>to </a:t>
            </a:r>
            <a:r>
              <a:rPr dirty="0" sz="1950" spc="15">
                <a:latin typeface="Calibri"/>
                <a:cs typeface="Calibri"/>
              </a:rPr>
              <a:t>be </a:t>
            </a:r>
            <a:r>
              <a:rPr dirty="0" sz="1950" spc="10">
                <a:latin typeface="Calibri"/>
                <a:cs typeface="Calibri"/>
              </a:rPr>
              <a:t>accepted or </a:t>
            </a:r>
            <a:r>
              <a:rPr dirty="0" sz="1950" spc="5">
                <a:latin typeface="Calibri"/>
                <a:cs typeface="Calibri"/>
              </a:rPr>
              <a:t>recognized </a:t>
            </a:r>
            <a:r>
              <a:rPr dirty="0" sz="1950" spc="15">
                <a:latin typeface="Calibri"/>
                <a:cs typeface="Calibri"/>
              </a:rPr>
              <a:t>by </a:t>
            </a:r>
            <a:r>
              <a:rPr dirty="0" sz="1950" spc="30" i="1">
                <a:latin typeface="Times New Roman"/>
                <a:cs typeface="Times New Roman"/>
              </a:rPr>
              <a:t>M </a:t>
            </a:r>
            <a:r>
              <a:rPr dirty="0" sz="1950" spc="-475" i="1">
                <a:latin typeface="Times New Roman"/>
                <a:cs typeface="Times New Roman"/>
              </a:rPr>
              <a:t> </a:t>
            </a:r>
            <a:r>
              <a:rPr dirty="0" sz="1950">
                <a:latin typeface="Calibri"/>
                <a:cs typeface="Calibri"/>
              </a:rPr>
              <a:t>if</a:t>
            </a:r>
            <a:r>
              <a:rPr dirty="0" sz="1950" spc="9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δ*</a:t>
            </a:r>
            <a:r>
              <a:rPr dirty="0" sz="1950" spc="10">
                <a:latin typeface="Calibri"/>
                <a:cs typeface="Calibri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0</a:t>
            </a:r>
            <a:r>
              <a:rPr dirty="0" sz="1950" spc="10">
                <a:latin typeface="Calibri"/>
                <a:cs typeface="Calibri"/>
              </a:rPr>
              <a:t>,</a:t>
            </a:r>
            <a:r>
              <a:rPr dirty="0" sz="1950" spc="85">
                <a:latin typeface="Calibri"/>
                <a:cs typeface="Calibr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w</a:t>
            </a:r>
            <a:r>
              <a:rPr dirty="0" sz="1950" spc="20">
                <a:latin typeface="Calibri"/>
                <a:cs typeface="Calibri"/>
              </a:rPr>
              <a:t>)</a:t>
            </a:r>
            <a:r>
              <a:rPr dirty="0" sz="1950" spc="100">
                <a:latin typeface="Calibri"/>
                <a:cs typeface="Calibri"/>
              </a:rPr>
              <a:t> </a:t>
            </a:r>
            <a:r>
              <a:rPr dirty="0" sz="1950" spc="30">
                <a:latin typeface="Microsoft YaHei"/>
                <a:cs typeface="Microsoft YaHei"/>
              </a:rPr>
              <a:t>∈</a:t>
            </a:r>
            <a:r>
              <a:rPr dirty="0" sz="1950" spc="-45">
                <a:latin typeface="Microsoft YaHei"/>
                <a:cs typeface="Microsoft YaHe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F</a:t>
            </a:r>
            <a:r>
              <a:rPr dirty="0" sz="1950" spc="10">
                <a:latin typeface="Calibri"/>
                <a:cs typeface="Calibri"/>
              </a:rPr>
              <a:t>,</a:t>
            </a:r>
            <a:r>
              <a:rPr dirty="0" sz="1950" spc="10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otherwise</a:t>
            </a:r>
            <a:r>
              <a:rPr dirty="0" sz="1950" spc="1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it</a:t>
            </a:r>
            <a:r>
              <a:rPr dirty="0" sz="1950" spc="9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9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said</a:t>
            </a:r>
            <a:r>
              <a:rPr dirty="0" sz="1950" spc="9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to</a:t>
            </a:r>
            <a:r>
              <a:rPr dirty="0" sz="1950" spc="9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be</a:t>
            </a:r>
            <a:r>
              <a:rPr dirty="0" sz="1950" spc="1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rejected.</a:t>
            </a:r>
            <a:r>
              <a:rPr dirty="0" sz="1950" spc="9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</a:t>
            </a:r>
            <a:r>
              <a:rPr dirty="0" u="heavy" sz="1950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he</a:t>
            </a:r>
            <a:r>
              <a:rPr dirty="0" u="heavy" sz="1950" spc="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950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set</a:t>
            </a:r>
            <a:r>
              <a:rPr dirty="0" u="heavy" sz="1950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950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dirty="0" u="heavy" sz="1950" spc="9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950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</a:t>
            </a:r>
            <a:r>
              <a:rPr dirty="0" u="heavy" sz="1950" spc="1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95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words</a:t>
            </a:r>
            <a:r>
              <a:rPr dirty="0" u="heavy" sz="1950" spc="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950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accepted</a:t>
            </a:r>
            <a:r>
              <a:rPr dirty="0" u="heavy" sz="1950" spc="1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95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by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 spc="25" i="1">
                <a:latin typeface="Times New Roman"/>
                <a:cs typeface="Times New Roman"/>
              </a:rPr>
              <a:t>M</a:t>
            </a:r>
            <a:r>
              <a:rPr dirty="0" sz="1950" spc="-3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called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10">
                <a:latin typeface="Calibri"/>
                <a:cs typeface="Calibri"/>
              </a:rPr>
              <a:t> language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accepted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by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25" i="1">
                <a:latin typeface="Times New Roman"/>
                <a:cs typeface="Times New Roman"/>
              </a:rPr>
              <a:t>M</a:t>
            </a:r>
            <a:r>
              <a:rPr dirty="0" sz="1950" spc="-35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and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will</a:t>
            </a:r>
            <a:r>
              <a:rPr dirty="0" sz="1950" spc="15">
                <a:latin typeface="Calibri"/>
                <a:cs typeface="Calibri"/>
              </a:rPr>
              <a:t> be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denoted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by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 b="1" i="1">
                <a:latin typeface="Times New Roman"/>
                <a:cs typeface="Times New Roman"/>
              </a:rPr>
              <a:t>L</a:t>
            </a:r>
            <a:r>
              <a:rPr dirty="0" sz="1950" spc="10">
                <a:latin typeface="Calibri"/>
                <a:cs typeface="Calibri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M</a:t>
            </a:r>
            <a:r>
              <a:rPr dirty="0" sz="1950" spc="10">
                <a:latin typeface="Calibri"/>
                <a:cs typeface="Calibri"/>
              </a:rPr>
              <a:t>).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Thus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algn="ctr" marR="613410">
              <a:lnSpc>
                <a:spcPct val="100000"/>
              </a:lnSpc>
            </a:pPr>
            <a:r>
              <a:rPr dirty="0" sz="1950" spc="15" b="1" i="1">
                <a:latin typeface="Times New Roman"/>
                <a:cs typeface="Times New Roman"/>
              </a:rPr>
              <a:t>L</a:t>
            </a:r>
            <a:r>
              <a:rPr dirty="0" sz="1950" spc="15">
                <a:latin typeface="Calibri"/>
                <a:cs typeface="Calibri"/>
              </a:rPr>
              <a:t>(</a:t>
            </a:r>
            <a:r>
              <a:rPr dirty="0" sz="1950" spc="15" i="1">
                <a:latin typeface="Times New Roman"/>
                <a:cs typeface="Times New Roman"/>
              </a:rPr>
              <a:t>M</a:t>
            </a:r>
            <a:r>
              <a:rPr dirty="0" sz="1950" spc="15">
                <a:latin typeface="Calibri"/>
                <a:cs typeface="Calibri"/>
              </a:rPr>
              <a:t>) =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{</a:t>
            </a:r>
            <a:r>
              <a:rPr dirty="0" sz="1950" spc="15" i="1">
                <a:latin typeface="Times New Roman"/>
                <a:cs typeface="Times New Roman"/>
              </a:rPr>
              <a:t>w</a:t>
            </a:r>
            <a:r>
              <a:rPr dirty="0" sz="1950" spc="-55" i="1">
                <a:latin typeface="Times New Roman"/>
                <a:cs typeface="Times New Roman"/>
              </a:rPr>
              <a:t> </a:t>
            </a:r>
            <a:r>
              <a:rPr dirty="0" sz="1950" spc="35">
                <a:latin typeface="Microsoft YaHei"/>
                <a:cs typeface="Microsoft YaHei"/>
              </a:rPr>
              <a:t>∈</a:t>
            </a:r>
            <a:r>
              <a:rPr dirty="0" sz="1950" spc="-125">
                <a:latin typeface="Microsoft YaHei"/>
                <a:cs typeface="Microsoft YaHe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Σ*</a:t>
            </a:r>
            <a:r>
              <a:rPr dirty="0" sz="1950" spc="-4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: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δ*</a:t>
            </a:r>
            <a:r>
              <a:rPr dirty="0" sz="1950" spc="10">
                <a:latin typeface="Calibri"/>
                <a:cs typeface="Calibri"/>
              </a:rPr>
              <a:t>(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0</a:t>
            </a:r>
            <a:r>
              <a:rPr dirty="0" sz="1950" spc="10">
                <a:latin typeface="Calibri"/>
                <a:cs typeface="Calibri"/>
              </a:rPr>
              <a:t>, </a:t>
            </a:r>
            <a:r>
              <a:rPr dirty="0" sz="1950" spc="15" i="1">
                <a:latin typeface="Times New Roman"/>
                <a:cs typeface="Times New Roman"/>
              </a:rPr>
              <a:t>w</a:t>
            </a:r>
            <a:r>
              <a:rPr dirty="0" sz="1950" spc="15">
                <a:latin typeface="Calibri"/>
                <a:cs typeface="Calibri"/>
              </a:rPr>
              <a:t>)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35">
                <a:latin typeface="Microsoft YaHei"/>
                <a:cs typeface="Microsoft YaHei"/>
              </a:rPr>
              <a:t>∈</a:t>
            </a:r>
            <a:r>
              <a:rPr dirty="0" sz="1950" spc="-125">
                <a:latin typeface="Microsoft YaHei"/>
                <a:cs typeface="Microsoft YaHe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F</a:t>
            </a:r>
            <a:r>
              <a:rPr dirty="0" sz="1950" spc="15">
                <a:latin typeface="Calibri"/>
                <a:cs typeface="Calibri"/>
              </a:rPr>
              <a:t>}</a:t>
            </a:r>
            <a:endParaRPr sz="195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2415"/>
              </a:spcBef>
            </a:pPr>
            <a:r>
              <a:rPr dirty="0" sz="1950" spc="5">
                <a:solidFill>
                  <a:srgbClr val="00B0F0"/>
                </a:solidFill>
                <a:latin typeface="Calibri"/>
                <a:cs typeface="Calibri"/>
              </a:rPr>
              <a:t>Any </a:t>
            </a:r>
            <a:r>
              <a:rPr dirty="0" sz="1950">
                <a:solidFill>
                  <a:srgbClr val="00B0F0"/>
                </a:solidFill>
                <a:latin typeface="Calibri"/>
                <a:cs typeface="Calibri"/>
              </a:rPr>
              <a:t>finite</a:t>
            </a:r>
            <a:r>
              <a:rPr dirty="0" sz="1950" spc="3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00B0F0"/>
                </a:solidFill>
                <a:latin typeface="Calibri"/>
                <a:cs typeface="Calibri"/>
              </a:rPr>
              <a:t>language</a:t>
            </a:r>
            <a:r>
              <a:rPr dirty="0" sz="1950" spc="2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1950" spc="5">
                <a:solidFill>
                  <a:srgbClr val="00B0F0"/>
                </a:solidFill>
                <a:latin typeface="Calibri"/>
                <a:cs typeface="Calibri"/>
              </a:rPr>
              <a:t>is</a:t>
            </a:r>
            <a:r>
              <a:rPr dirty="0" sz="1950" spc="2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1950" spc="5">
                <a:solidFill>
                  <a:srgbClr val="00B0F0"/>
                </a:solidFill>
                <a:latin typeface="Calibri"/>
                <a:cs typeface="Calibri"/>
              </a:rPr>
              <a:t>accepted</a:t>
            </a:r>
            <a:r>
              <a:rPr dirty="0" sz="1950" spc="4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1950" spc="5">
                <a:solidFill>
                  <a:srgbClr val="00B0F0"/>
                </a:solidFill>
                <a:latin typeface="Calibri"/>
                <a:cs typeface="Calibri"/>
              </a:rPr>
              <a:t>by</a:t>
            </a:r>
            <a:r>
              <a:rPr dirty="0" sz="1950" spc="2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1950" spc="15">
                <a:solidFill>
                  <a:srgbClr val="00B0F0"/>
                </a:solidFill>
                <a:latin typeface="Calibri"/>
                <a:cs typeface="Calibri"/>
              </a:rPr>
              <a:t>some</a:t>
            </a:r>
            <a:r>
              <a:rPr dirty="0" sz="1950" spc="5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dirty="0" sz="1950" spc="-20">
                <a:solidFill>
                  <a:srgbClr val="00B0F0"/>
                </a:solidFill>
                <a:latin typeface="Calibri"/>
                <a:cs typeface="Calibri"/>
              </a:rPr>
              <a:t>DFA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language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A</a:t>
            </a:r>
            <a:r>
              <a:rPr dirty="0" sz="1950" spc="15" b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called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5" b="1">
                <a:latin typeface="Calibri"/>
                <a:cs typeface="Calibri"/>
              </a:rPr>
              <a:t>regular</a:t>
            </a:r>
            <a:r>
              <a:rPr dirty="0" sz="1950" spc="5">
                <a:latin typeface="Calibri"/>
                <a:cs typeface="Calibri"/>
              </a:rPr>
              <a:t>,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if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there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exists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finite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automaton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25" i="1">
                <a:latin typeface="Times New Roman"/>
                <a:cs typeface="Times New Roman"/>
              </a:rPr>
              <a:t>M</a:t>
            </a:r>
            <a:r>
              <a:rPr dirty="0" sz="1950" spc="-20" i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Calibri"/>
                <a:cs typeface="Calibri"/>
              </a:rPr>
              <a:t>such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that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A</a:t>
            </a:r>
            <a:r>
              <a:rPr dirty="0" sz="1950" spc="-25" b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=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15" b="1" i="1">
                <a:latin typeface="Times New Roman"/>
                <a:cs typeface="Times New Roman"/>
              </a:rPr>
              <a:t>L</a:t>
            </a:r>
            <a:r>
              <a:rPr dirty="0" sz="1950" spc="15">
                <a:latin typeface="Times New Roman"/>
                <a:cs typeface="Times New Roman"/>
              </a:rPr>
              <a:t>(</a:t>
            </a:r>
            <a:r>
              <a:rPr dirty="0" sz="1950" spc="15" i="1">
                <a:latin typeface="Times New Roman"/>
                <a:cs typeface="Times New Roman"/>
              </a:rPr>
              <a:t>M</a:t>
            </a:r>
            <a:r>
              <a:rPr dirty="0" sz="1950" spc="15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000" y="7328154"/>
            <a:ext cx="10080625" cy="232410"/>
            <a:chOff x="306000" y="7328154"/>
            <a:chExt cx="10080625" cy="232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00" y="7328154"/>
              <a:ext cx="10080000" cy="268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00" y="7355039"/>
              <a:ext cx="10080000" cy="2049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000" y="7355039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10080000" y="0"/>
                  </a:moveTo>
                  <a:lnTo>
                    <a:pt x="0" y="0"/>
                  </a:lnTo>
                </a:path>
              </a:pathLst>
            </a:custGeom>
            <a:ln w="10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440" y="6535200"/>
            <a:ext cx="393119" cy="4905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5107" y="771861"/>
            <a:ext cx="5747385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5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8369" y="1451608"/>
            <a:ext cx="441473" cy="28830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0111" y="1505293"/>
            <a:ext cx="161750" cy="17344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13607" y="1522814"/>
            <a:ext cx="157617" cy="15621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8269" y="1384184"/>
            <a:ext cx="751032" cy="30631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58303" y="1467372"/>
            <a:ext cx="1005542" cy="25622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93166" y="1453268"/>
            <a:ext cx="673595" cy="24123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37575" y="1558960"/>
            <a:ext cx="359266" cy="15031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72593" y="1546885"/>
            <a:ext cx="672595" cy="28624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641167" y="1524282"/>
            <a:ext cx="646050" cy="17366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509667" y="1474328"/>
            <a:ext cx="847622" cy="32815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576223" y="1473400"/>
            <a:ext cx="977097" cy="450383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9637213" y="1802382"/>
            <a:ext cx="33655" cy="17145"/>
          </a:xfrm>
          <a:custGeom>
            <a:avLst/>
            <a:gdLst/>
            <a:ahLst/>
            <a:cxnLst/>
            <a:rect l="l" t="t" r="r" b="b"/>
            <a:pathLst>
              <a:path w="33654" h="17144">
                <a:moveTo>
                  <a:pt x="28345" y="0"/>
                </a:moveTo>
                <a:lnTo>
                  <a:pt x="25826" y="420"/>
                </a:lnTo>
                <a:lnTo>
                  <a:pt x="22612" y="4244"/>
                </a:lnTo>
                <a:lnTo>
                  <a:pt x="20124" y="5488"/>
                </a:lnTo>
                <a:lnTo>
                  <a:pt x="13233" y="7608"/>
                </a:lnTo>
                <a:lnTo>
                  <a:pt x="8577" y="7854"/>
                </a:lnTo>
                <a:lnTo>
                  <a:pt x="1800" y="7854"/>
                </a:lnTo>
                <a:lnTo>
                  <a:pt x="29" y="9599"/>
                </a:lnTo>
                <a:lnTo>
                  <a:pt x="0" y="13811"/>
                </a:lnTo>
                <a:lnTo>
                  <a:pt x="1432" y="15510"/>
                </a:lnTo>
                <a:lnTo>
                  <a:pt x="3393" y="15830"/>
                </a:lnTo>
                <a:lnTo>
                  <a:pt x="11177" y="16567"/>
                </a:lnTo>
                <a:lnTo>
                  <a:pt x="19149" y="15897"/>
                </a:lnTo>
                <a:lnTo>
                  <a:pt x="26365" y="13120"/>
                </a:lnTo>
                <a:lnTo>
                  <a:pt x="31563" y="7854"/>
                </a:lnTo>
                <a:lnTo>
                  <a:pt x="8577" y="7854"/>
                </a:lnTo>
                <a:lnTo>
                  <a:pt x="31609" y="7807"/>
                </a:lnTo>
                <a:lnTo>
                  <a:pt x="31878" y="7536"/>
                </a:lnTo>
                <a:lnTo>
                  <a:pt x="33199" y="5341"/>
                </a:lnTo>
                <a:lnTo>
                  <a:pt x="32490" y="2494"/>
                </a:lnTo>
                <a:lnTo>
                  <a:pt x="283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68815" y="4742252"/>
            <a:ext cx="304081" cy="786130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3212751" y="4439121"/>
            <a:ext cx="3291840" cy="0"/>
          </a:xfrm>
          <a:custGeom>
            <a:avLst/>
            <a:gdLst/>
            <a:ahLst/>
            <a:cxnLst/>
            <a:rect l="l" t="t" r="r" b="b"/>
            <a:pathLst>
              <a:path w="3291840" h="0">
                <a:moveTo>
                  <a:pt x="0" y="0"/>
                </a:moveTo>
                <a:lnTo>
                  <a:pt x="3291831" y="0"/>
                </a:lnTo>
              </a:path>
            </a:pathLst>
          </a:custGeom>
          <a:ln w="15874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75451" y="5612203"/>
            <a:ext cx="2169795" cy="0"/>
          </a:xfrm>
          <a:custGeom>
            <a:avLst/>
            <a:gdLst/>
            <a:ahLst/>
            <a:cxnLst/>
            <a:rect l="l" t="t" r="r" b="b"/>
            <a:pathLst>
              <a:path w="2169795" h="0">
                <a:moveTo>
                  <a:pt x="0" y="0"/>
                </a:moveTo>
                <a:lnTo>
                  <a:pt x="2169755" y="0"/>
                </a:lnTo>
              </a:path>
            </a:pathLst>
          </a:custGeom>
          <a:ln w="158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71120" y="5016376"/>
            <a:ext cx="459901" cy="30151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06571" y="5187525"/>
            <a:ext cx="2678767" cy="1017796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847235" y="3177072"/>
            <a:ext cx="7506334" cy="375920"/>
            <a:chOff x="847235" y="3177072"/>
            <a:chExt cx="7506334" cy="375920"/>
          </a:xfrm>
        </p:grpSpPr>
        <p:sp>
          <p:nvSpPr>
            <p:cNvPr id="27" name="object 27"/>
            <p:cNvSpPr/>
            <p:nvPr/>
          </p:nvSpPr>
          <p:spPr>
            <a:xfrm>
              <a:off x="847235" y="3526026"/>
              <a:ext cx="7506334" cy="0"/>
            </a:xfrm>
            <a:custGeom>
              <a:avLst/>
              <a:gdLst/>
              <a:ahLst/>
              <a:cxnLst/>
              <a:rect l="l" t="t" r="r" b="b"/>
              <a:pathLst>
                <a:path w="7506334" h="0">
                  <a:moveTo>
                    <a:pt x="0" y="0"/>
                  </a:moveTo>
                  <a:lnTo>
                    <a:pt x="7506155" y="0"/>
                  </a:lnTo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00752" y="3177072"/>
              <a:ext cx="526961" cy="375920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437611" y="5793785"/>
            <a:ext cx="448262" cy="30002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967799" y="5807697"/>
            <a:ext cx="288578" cy="312113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5329688" y="6120990"/>
            <a:ext cx="39370" cy="41275"/>
          </a:xfrm>
          <a:custGeom>
            <a:avLst/>
            <a:gdLst/>
            <a:ahLst/>
            <a:cxnLst/>
            <a:rect l="l" t="t" r="r" b="b"/>
            <a:pathLst>
              <a:path w="39370" h="41275">
                <a:moveTo>
                  <a:pt x="33684" y="0"/>
                </a:moveTo>
                <a:lnTo>
                  <a:pt x="3304" y="30325"/>
                </a:lnTo>
                <a:lnTo>
                  <a:pt x="0" y="37490"/>
                </a:lnTo>
                <a:lnTo>
                  <a:pt x="735" y="39484"/>
                </a:lnTo>
                <a:lnTo>
                  <a:pt x="3895" y="40940"/>
                </a:lnTo>
                <a:lnTo>
                  <a:pt x="5647" y="40464"/>
                </a:lnTo>
                <a:lnTo>
                  <a:pt x="9704" y="34635"/>
                </a:lnTo>
                <a:lnTo>
                  <a:pt x="17407" y="26739"/>
                </a:lnTo>
                <a:lnTo>
                  <a:pt x="22310" y="21842"/>
                </a:lnTo>
                <a:lnTo>
                  <a:pt x="27305" y="17038"/>
                </a:lnTo>
                <a:lnTo>
                  <a:pt x="32370" y="12307"/>
                </a:lnTo>
                <a:lnTo>
                  <a:pt x="39166" y="6099"/>
                </a:lnTo>
                <a:lnTo>
                  <a:pt x="39292" y="3493"/>
                </a:lnTo>
                <a:lnTo>
                  <a:pt x="36250" y="144"/>
                </a:lnTo>
                <a:lnTo>
                  <a:pt x="33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object 3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637831" y="5748540"/>
            <a:ext cx="1396578" cy="37766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204812" y="5893162"/>
            <a:ext cx="779849" cy="266700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8096222" y="5860217"/>
            <a:ext cx="285316" cy="25772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495036" y="5773874"/>
            <a:ext cx="1233303" cy="374529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1681775" y="6393163"/>
            <a:ext cx="2764790" cy="845819"/>
            <a:chOff x="1681775" y="6393163"/>
            <a:chExt cx="2764790" cy="845819"/>
          </a:xfrm>
        </p:grpSpPr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91466" y="6414718"/>
              <a:ext cx="171076" cy="29718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87560" y="6426989"/>
              <a:ext cx="209500" cy="18594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81775" y="6393163"/>
              <a:ext cx="2764326" cy="845197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593816" y="6889109"/>
            <a:ext cx="404299" cy="29417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089611" y="6804966"/>
            <a:ext cx="748465" cy="42163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195" y="195565"/>
            <a:ext cx="5748020" cy="4959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50">
                <a:solidFill>
                  <a:srgbClr val="000044"/>
                </a:solidFill>
                <a:latin typeface="Calibri"/>
                <a:cs typeface="Calibri"/>
              </a:rPr>
              <a:t>Deterministic</a:t>
            </a:r>
            <a:r>
              <a:rPr dirty="0" sz="3050" spc="4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3050">
                <a:solidFill>
                  <a:srgbClr val="000044"/>
                </a:solidFill>
                <a:latin typeface="Calibri"/>
                <a:cs typeface="Calibri"/>
              </a:rPr>
              <a:t>Finite</a:t>
            </a:r>
            <a:r>
              <a:rPr dirty="0" sz="3050" spc="1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3050">
                <a:solidFill>
                  <a:srgbClr val="000044"/>
                </a:solidFill>
                <a:latin typeface="Calibri"/>
                <a:cs typeface="Calibri"/>
              </a:rPr>
              <a:t>Automata</a:t>
            </a:r>
            <a:r>
              <a:rPr dirty="0" sz="3050" spc="2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3050" spc="-25">
                <a:solidFill>
                  <a:srgbClr val="000044"/>
                </a:solidFill>
                <a:latin typeface="Calibri"/>
                <a:cs typeface="Calibri"/>
              </a:rPr>
              <a:t>(DFA)</a:t>
            </a:r>
            <a:endParaRPr sz="3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0851" y="849841"/>
            <a:ext cx="1014094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b="1">
                <a:latin typeface="Calibri"/>
                <a:cs typeface="Calibri"/>
              </a:rPr>
              <a:t>E</a:t>
            </a:r>
            <a:r>
              <a:rPr dirty="0" sz="2200" spc="-45" b="1">
                <a:latin typeface="Calibri"/>
                <a:cs typeface="Calibri"/>
              </a:rPr>
              <a:t>x</a:t>
            </a:r>
            <a:r>
              <a:rPr dirty="0" sz="2200" b="1">
                <a:latin typeface="Calibri"/>
                <a:cs typeface="Calibri"/>
              </a:rPr>
              <a:t>ample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87200" y="2210880"/>
            <a:ext cx="8153400" cy="3879215"/>
            <a:chOff x="1087200" y="2210880"/>
            <a:chExt cx="8153400" cy="38792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7200" y="2210880"/>
              <a:ext cx="5817798" cy="38788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5381" y="4178971"/>
              <a:ext cx="3074633" cy="17289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8990" y="4058635"/>
              <a:ext cx="372295" cy="6955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9132" y="3831232"/>
              <a:ext cx="154095" cy="25272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01481" y="1042640"/>
            <a:ext cx="966516" cy="2691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79675" y="1035520"/>
            <a:ext cx="403933" cy="22987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156069" y="1017124"/>
            <a:ext cx="5613400" cy="864869"/>
            <a:chOff x="1156069" y="1017124"/>
            <a:chExt cx="5613400" cy="864869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6069" y="1493519"/>
              <a:ext cx="5612890" cy="3880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55465" y="1017124"/>
              <a:ext cx="879627" cy="4488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84349" y="1056648"/>
              <a:ext cx="411891" cy="27812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96304" y="1105599"/>
              <a:ext cx="358425" cy="17398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95820" y="1101821"/>
            <a:ext cx="703737" cy="24271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999050" y="1470692"/>
            <a:ext cx="672557" cy="25956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76601" y="985476"/>
            <a:ext cx="432973" cy="3747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195" y="1013081"/>
            <a:ext cx="5747385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5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0851" y="2016041"/>
            <a:ext cx="5750560" cy="21983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-15" b="1">
                <a:latin typeface="Calibri"/>
                <a:cs typeface="Calibri"/>
              </a:rPr>
              <a:t>Exercise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Calibri"/>
              <a:cs typeface="Calibri"/>
            </a:endParaRPr>
          </a:p>
          <a:p>
            <a:pPr marL="42545">
              <a:lnSpc>
                <a:spcPct val="100000"/>
              </a:lnSpc>
            </a:pPr>
            <a:r>
              <a:rPr dirty="0" sz="1950" spc="10">
                <a:latin typeface="Calibri"/>
                <a:cs typeface="Calibri"/>
              </a:rPr>
              <a:t>Show that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language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20" b="1" i="1">
                <a:latin typeface="Times New Roman"/>
                <a:cs typeface="Times New Roman"/>
              </a:rPr>
              <a:t>L</a:t>
            </a:r>
            <a:r>
              <a:rPr dirty="0" sz="1950" spc="-40" b="1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regular: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alibri"/>
              <a:cs typeface="Calibri"/>
            </a:endParaRPr>
          </a:p>
          <a:p>
            <a:pPr marL="3449954">
              <a:lnSpc>
                <a:spcPct val="100000"/>
              </a:lnSpc>
            </a:pPr>
            <a:r>
              <a:rPr dirty="0" sz="1950" spc="20" b="1" i="1">
                <a:latin typeface="Times New Roman"/>
                <a:cs typeface="Times New Roman"/>
              </a:rPr>
              <a:t>L</a:t>
            </a:r>
            <a:r>
              <a:rPr dirty="0" sz="1950" spc="-75" b="1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=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{</a:t>
            </a:r>
            <a:r>
              <a:rPr dirty="0" sz="1950" spc="10" i="1">
                <a:latin typeface="Times New Roman"/>
                <a:cs typeface="Times New Roman"/>
              </a:rPr>
              <a:t>awa</a:t>
            </a:r>
            <a:r>
              <a:rPr dirty="0" sz="1950" spc="10">
                <a:latin typeface="Calibri"/>
                <a:cs typeface="Calibri"/>
              </a:rPr>
              <a:t>: </a:t>
            </a:r>
            <a:r>
              <a:rPr dirty="0" sz="1950" spc="20" i="1">
                <a:latin typeface="Times New Roman"/>
                <a:cs typeface="Times New Roman"/>
              </a:rPr>
              <a:t>w</a:t>
            </a:r>
            <a:r>
              <a:rPr dirty="0" sz="1950" spc="-50" i="1">
                <a:latin typeface="Times New Roman"/>
                <a:cs typeface="Times New Roman"/>
              </a:rPr>
              <a:t> </a:t>
            </a:r>
            <a:r>
              <a:rPr dirty="0" sz="1950" spc="35">
                <a:latin typeface="Microsoft YaHei"/>
                <a:cs typeface="Microsoft YaHei"/>
              </a:rPr>
              <a:t>∈</a:t>
            </a:r>
            <a:r>
              <a:rPr dirty="0" sz="1950" spc="-130">
                <a:latin typeface="Microsoft YaHei"/>
                <a:cs typeface="Microsoft YaHei"/>
              </a:rPr>
              <a:t> </a:t>
            </a:r>
            <a:r>
              <a:rPr dirty="0" sz="1950" spc="10">
                <a:latin typeface="Calibri"/>
                <a:cs typeface="Calibri"/>
              </a:rPr>
              <a:t>{</a:t>
            </a:r>
            <a:r>
              <a:rPr dirty="0" sz="1950" spc="10" i="1">
                <a:latin typeface="Times New Roman"/>
                <a:cs typeface="Times New Roman"/>
              </a:rPr>
              <a:t>a,b</a:t>
            </a:r>
            <a:r>
              <a:rPr dirty="0" sz="1950" spc="10">
                <a:latin typeface="Calibri"/>
                <a:cs typeface="Calibri"/>
              </a:rPr>
              <a:t>}*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}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libri"/>
              <a:cs typeface="Calibri"/>
            </a:endParaRPr>
          </a:p>
          <a:p>
            <a:pPr marL="42545">
              <a:lnSpc>
                <a:spcPct val="100000"/>
              </a:lnSpc>
            </a:pPr>
            <a:r>
              <a:rPr dirty="0" sz="1950" spc="10">
                <a:latin typeface="Calibri"/>
                <a:cs typeface="Calibri"/>
              </a:rPr>
              <a:t>Can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you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design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DFA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that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accepts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this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language?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6690" y="1839012"/>
            <a:ext cx="255991" cy="2197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1552" y="1939965"/>
            <a:ext cx="116770" cy="891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1926" y="1773028"/>
            <a:ext cx="171851" cy="4089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37750" y="1896623"/>
            <a:ext cx="278532" cy="23953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86528" y="1797163"/>
            <a:ext cx="220116" cy="3392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51179" y="1809550"/>
            <a:ext cx="301457" cy="30722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129733" y="2061872"/>
            <a:ext cx="49530" cy="69215"/>
          </a:xfrm>
          <a:custGeom>
            <a:avLst/>
            <a:gdLst/>
            <a:ahLst/>
            <a:cxnLst/>
            <a:rect l="l" t="t" r="r" b="b"/>
            <a:pathLst>
              <a:path w="49529" h="69214">
                <a:moveTo>
                  <a:pt x="31085" y="43393"/>
                </a:moveTo>
                <a:lnTo>
                  <a:pt x="951" y="61567"/>
                </a:lnTo>
                <a:lnTo>
                  <a:pt x="0" y="64095"/>
                </a:lnTo>
                <a:lnTo>
                  <a:pt x="1826" y="68126"/>
                </a:lnTo>
                <a:lnTo>
                  <a:pt x="3911" y="69127"/>
                </a:lnTo>
                <a:lnTo>
                  <a:pt x="13948" y="66555"/>
                </a:lnTo>
                <a:lnTo>
                  <a:pt x="21964" y="63972"/>
                </a:lnTo>
                <a:lnTo>
                  <a:pt x="34975" y="56995"/>
                </a:lnTo>
                <a:lnTo>
                  <a:pt x="40477" y="52980"/>
                </a:lnTo>
                <a:lnTo>
                  <a:pt x="41466" y="51361"/>
                </a:lnTo>
                <a:lnTo>
                  <a:pt x="37703" y="51361"/>
                </a:lnTo>
                <a:lnTo>
                  <a:pt x="31833" y="47353"/>
                </a:lnTo>
                <a:lnTo>
                  <a:pt x="31085" y="43393"/>
                </a:lnTo>
                <a:close/>
              </a:path>
              <a:path w="49529" h="69214">
                <a:moveTo>
                  <a:pt x="38807" y="36749"/>
                </a:moveTo>
                <a:lnTo>
                  <a:pt x="35006" y="37593"/>
                </a:lnTo>
                <a:lnTo>
                  <a:pt x="33071" y="40426"/>
                </a:lnTo>
                <a:lnTo>
                  <a:pt x="31085" y="43393"/>
                </a:lnTo>
                <a:lnTo>
                  <a:pt x="31833" y="47353"/>
                </a:lnTo>
                <a:lnTo>
                  <a:pt x="37703" y="51361"/>
                </a:lnTo>
                <a:lnTo>
                  <a:pt x="41708" y="50606"/>
                </a:lnTo>
                <a:lnTo>
                  <a:pt x="44007" y="47200"/>
                </a:lnTo>
                <a:lnTo>
                  <a:pt x="45704" y="44363"/>
                </a:lnTo>
                <a:lnTo>
                  <a:pt x="44785" y="40402"/>
                </a:lnTo>
                <a:lnTo>
                  <a:pt x="38807" y="36749"/>
                </a:lnTo>
                <a:close/>
              </a:path>
              <a:path w="49529" h="69214">
                <a:moveTo>
                  <a:pt x="43915" y="47353"/>
                </a:moveTo>
                <a:lnTo>
                  <a:pt x="41708" y="50606"/>
                </a:lnTo>
                <a:lnTo>
                  <a:pt x="37703" y="51361"/>
                </a:lnTo>
                <a:lnTo>
                  <a:pt x="41466" y="51361"/>
                </a:lnTo>
                <a:lnTo>
                  <a:pt x="43915" y="47353"/>
                </a:lnTo>
                <a:close/>
              </a:path>
              <a:path w="49529" h="69214">
                <a:moveTo>
                  <a:pt x="45730" y="44319"/>
                </a:moveTo>
                <a:lnTo>
                  <a:pt x="43945" y="47304"/>
                </a:lnTo>
                <a:lnTo>
                  <a:pt x="45741" y="44363"/>
                </a:lnTo>
                <a:close/>
              </a:path>
              <a:path w="49529" h="69214">
                <a:moveTo>
                  <a:pt x="48678" y="36749"/>
                </a:moveTo>
                <a:lnTo>
                  <a:pt x="38807" y="36749"/>
                </a:lnTo>
                <a:lnTo>
                  <a:pt x="44785" y="40402"/>
                </a:lnTo>
                <a:lnTo>
                  <a:pt x="45730" y="44319"/>
                </a:lnTo>
                <a:lnTo>
                  <a:pt x="47514" y="41338"/>
                </a:lnTo>
                <a:lnTo>
                  <a:pt x="48678" y="36749"/>
                </a:lnTo>
                <a:close/>
              </a:path>
              <a:path w="49529" h="69214">
                <a:moveTo>
                  <a:pt x="33071" y="40426"/>
                </a:moveTo>
                <a:lnTo>
                  <a:pt x="31076" y="43347"/>
                </a:lnTo>
                <a:lnTo>
                  <a:pt x="33071" y="40426"/>
                </a:lnTo>
                <a:close/>
              </a:path>
              <a:path w="49529" h="69214">
                <a:moveTo>
                  <a:pt x="35013" y="37583"/>
                </a:moveTo>
                <a:lnTo>
                  <a:pt x="33071" y="40426"/>
                </a:lnTo>
                <a:lnTo>
                  <a:pt x="35013" y="37583"/>
                </a:lnTo>
                <a:close/>
              </a:path>
              <a:path w="49529" h="69214">
                <a:moveTo>
                  <a:pt x="37485" y="27971"/>
                </a:moveTo>
                <a:lnTo>
                  <a:pt x="37313" y="32409"/>
                </a:lnTo>
                <a:lnTo>
                  <a:pt x="35629" y="36680"/>
                </a:lnTo>
                <a:lnTo>
                  <a:pt x="35013" y="37583"/>
                </a:lnTo>
                <a:lnTo>
                  <a:pt x="38807" y="36749"/>
                </a:lnTo>
                <a:lnTo>
                  <a:pt x="48678" y="36749"/>
                </a:lnTo>
                <a:lnTo>
                  <a:pt x="49287" y="34350"/>
                </a:lnTo>
                <a:lnTo>
                  <a:pt x="49185" y="33571"/>
                </a:lnTo>
                <a:lnTo>
                  <a:pt x="45914" y="33571"/>
                </a:lnTo>
                <a:lnTo>
                  <a:pt x="39875" y="33508"/>
                </a:lnTo>
                <a:lnTo>
                  <a:pt x="37566" y="31150"/>
                </a:lnTo>
                <a:lnTo>
                  <a:pt x="37485" y="27971"/>
                </a:lnTo>
                <a:close/>
              </a:path>
              <a:path w="49529" h="69214">
                <a:moveTo>
                  <a:pt x="45236" y="22261"/>
                </a:moveTo>
                <a:lnTo>
                  <a:pt x="39601" y="22998"/>
                </a:lnTo>
                <a:lnTo>
                  <a:pt x="37593" y="25199"/>
                </a:lnTo>
                <a:lnTo>
                  <a:pt x="37566" y="31150"/>
                </a:lnTo>
                <a:lnTo>
                  <a:pt x="39875" y="33508"/>
                </a:lnTo>
                <a:lnTo>
                  <a:pt x="45914" y="33571"/>
                </a:lnTo>
                <a:lnTo>
                  <a:pt x="48387" y="31150"/>
                </a:lnTo>
                <a:lnTo>
                  <a:pt x="48412" y="27721"/>
                </a:lnTo>
                <a:lnTo>
                  <a:pt x="47927" y="24330"/>
                </a:lnTo>
                <a:lnTo>
                  <a:pt x="45236" y="22261"/>
                </a:lnTo>
                <a:close/>
              </a:path>
              <a:path w="49529" h="69214">
                <a:moveTo>
                  <a:pt x="47927" y="24330"/>
                </a:moveTo>
                <a:lnTo>
                  <a:pt x="48412" y="27721"/>
                </a:lnTo>
                <a:lnTo>
                  <a:pt x="48387" y="31150"/>
                </a:lnTo>
                <a:lnTo>
                  <a:pt x="45914" y="33571"/>
                </a:lnTo>
                <a:lnTo>
                  <a:pt x="49185" y="33571"/>
                </a:lnTo>
                <a:lnTo>
                  <a:pt x="47981" y="24372"/>
                </a:lnTo>
                <a:close/>
              </a:path>
              <a:path w="49529" h="69214">
                <a:moveTo>
                  <a:pt x="37929" y="0"/>
                </a:moveTo>
                <a:lnTo>
                  <a:pt x="33770" y="2016"/>
                </a:lnTo>
                <a:lnTo>
                  <a:pt x="32842" y="4385"/>
                </a:lnTo>
                <a:lnTo>
                  <a:pt x="36337" y="13329"/>
                </a:lnTo>
                <a:lnTo>
                  <a:pt x="37562" y="20669"/>
                </a:lnTo>
                <a:lnTo>
                  <a:pt x="37485" y="27971"/>
                </a:lnTo>
                <a:lnTo>
                  <a:pt x="37593" y="25199"/>
                </a:lnTo>
                <a:lnTo>
                  <a:pt x="39601" y="22998"/>
                </a:lnTo>
                <a:lnTo>
                  <a:pt x="45236" y="22261"/>
                </a:lnTo>
                <a:lnTo>
                  <a:pt x="47631" y="22261"/>
                </a:lnTo>
                <a:lnTo>
                  <a:pt x="47478" y="21193"/>
                </a:lnTo>
                <a:lnTo>
                  <a:pt x="46038" y="14973"/>
                </a:lnTo>
                <a:lnTo>
                  <a:pt x="44062" y="8904"/>
                </a:lnTo>
                <a:lnTo>
                  <a:pt x="41542" y="3031"/>
                </a:lnTo>
                <a:lnTo>
                  <a:pt x="40506" y="892"/>
                </a:lnTo>
                <a:lnTo>
                  <a:pt x="37929" y="0"/>
                </a:lnTo>
                <a:close/>
              </a:path>
              <a:path w="49529" h="69214">
                <a:moveTo>
                  <a:pt x="47631" y="22261"/>
                </a:moveTo>
                <a:lnTo>
                  <a:pt x="45236" y="22261"/>
                </a:lnTo>
                <a:lnTo>
                  <a:pt x="47927" y="24330"/>
                </a:lnTo>
                <a:lnTo>
                  <a:pt x="47631" y="22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95293" y="1807228"/>
            <a:ext cx="567444" cy="39504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52182" y="2599781"/>
            <a:ext cx="205952" cy="2235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37025" y="2620235"/>
            <a:ext cx="528006" cy="2095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90044" y="2684805"/>
            <a:ext cx="207511" cy="9515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19450" y="2520181"/>
            <a:ext cx="761734" cy="34671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792683" y="2557482"/>
            <a:ext cx="453238" cy="28312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8390466" y="2814776"/>
            <a:ext cx="40640" cy="67310"/>
          </a:xfrm>
          <a:custGeom>
            <a:avLst/>
            <a:gdLst/>
            <a:ahLst/>
            <a:cxnLst/>
            <a:rect l="l" t="t" r="r" b="b"/>
            <a:pathLst>
              <a:path w="40640" h="67310">
                <a:moveTo>
                  <a:pt x="28534" y="20135"/>
                </a:moveTo>
                <a:lnTo>
                  <a:pt x="7091" y="53413"/>
                </a:lnTo>
                <a:lnTo>
                  <a:pt x="0" y="61245"/>
                </a:lnTo>
                <a:lnTo>
                  <a:pt x="114" y="63875"/>
                </a:lnTo>
                <a:lnTo>
                  <a:pt x="3384" y="66870"/>
                </a:lnTo>
                <a:lnTo>
                  <a:pt x="5797" y="66884"/>
                </a:lnTo>
                <a:lnTo>
                  <a:pt x="7390" y="65458"/>
                </a:lnTo>
                <a:lnTo>
                  <a:pt x="35720" y="34390"/>
                </a:lnTo>
                <a:lnTo>
                  <a:pt x="40372" y="26934"/>
                </a:lnTo>
                <a:lnTo>
                  <a:pt x="40171" y="25731"/>
                </a:lnTo>
                <a:lnTo>
                  <a:pt x="30995" y="25731"/>
                </a:lnTo>
                <a:lnTo>
                  <a:pt x="28577" y="23375"/>
                </a:lnTo>
                <a:lnTo>
                  <a:pt x="28534" y="20135"/>
                </a:lnTo>
                <a:close/>
              </a:path>
              <a:path w="40640" h="67310">
                <a:moveTo>
                  <a:pt x="35899" y="14616"/>
                </a:moveTo>
                <a:lnTo>
                  <a:pt x="30401" y="15532"/>
                </a:lnTo>
                <a:lnTo>
                  <a:pt x="28511" y="17786"/>
                </a:lnTo>
                <a:lnTo>
                  <a:pt x="28577" y="23375"/>
                </a:lnTo>
                <a:lnTo>
                  <a:pt x="30995" y="25731"/>
                </a:lnTo>
                <a:lnTo>
                  <a:pt x="36887" y="25653"/>
                </a:lnTo>
                <a:lnTo>
                  <a:pt x="39241" y="23234"/>
                </a:lnTo>
                <a:lnTo>
                  <a:pt x="39132" y="19499"/>
                </a:lnTo>
                <a:lnTo>
                  <a:pt x="38646" y="16578"/>
                </a:lnTo>
                <a:lnTo>
                  <a:pt x="35899" y="14616"/>
                </a:lnTo>
                <a:close/>
              </a:path>
              <a:path w="40640" h="67310">
                <a:moveTo>
                  <a:pt x="39136" y="19520"/>
                </a:moveTo>
                <a:lnTo>
                  <a:pt x="39241" y="23234"/>
                </a:lnTo>
                <a:lnTo>
                  <a:pt x="36887" y="25653"/>
                </a:lnTo>
                <a:lnTo>
                  <a:pt x="30995" y="25731"/>
                </a:lnTo>
                <a:lnTo>
                  <a:pt x="40171" y="25731"/>
                </a:lnTo>
                <a:lnTo>
                  <a:pt x="39136" y="19520"/>
                </a:lnTo>
                <a:close/>
              </a:path>
              <a:path w="40640" h="67310">
                <a:moveTo>
                  <a:pt x="25401" y="0"/>
                </a:moveTo>
                <a:lnTo>
                  <a:pt x="22985" y="986"/>
                </a:lnTo>
                <a:lnTo>
                  <a:pt x="21271" y="5074"/>
                </a:lnTo>
                <a:lnTo>
                  <a:pt x="22110" y="7371"/>
                </a:lnTo>
                <a:lnTo>
                  <a:pt x="28108" y="10426"/>
                </a:lnTo>
                <a:lnTo>
                  <a:pt x="28426" y="15532"/>
                </a:lnTo>
                <a:lnTo>
                  <a:pt x="28534" y="20135"/>
                </a:lnTo>
                <a:lnTo>
                  <a:pt x="28511" y="17786"/>
                </a:lnTo>
                <a:lnTo>
                  <a:pt x="30401" y="15532"/>
                </a:lnTo>
                <a:lnTo>
                  <a:pt x="35899" y="14616"/>
                </a:lnTo>
                <a:lnTo>
                  <a:pt x="38335" y="14616"/>
                </a:lnTo>
                <a:lnTo>
                  <a:pt x="37928" y="12128"/>
                </a:lnTo>
                <a:lnTo>
                  <a:pt x="34907" y="3991"/>
                </a:lnTo>
                <a:lnTo>
                  <a:pt x="25401" y="0"/>
                </a:lnTo>
                <a:close/>
              </a:path>
              <a:path w="40640" h="67310">
                <a:moveTo>
                  <a:pt x="38335" y="14616"/>
                </a:moveTo>
                <a:lnTo>
                  <a:pt x="35899" y="14616"/>
                </a:lnTo>
                <a:lnTo>
                  <a:pt x="38646" y="16578"/>
                </a:lnTo>
                <a:lnTo>
                  <a:pt x="39136" y="19520"/>
                </a:lnTo>
                <a:lnTo>
                  <a:pt x="38335" y="14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594908" y="2601010"/>
            <a:ext cx="763749" cy="30351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506091" y="2613659"/>
            <a:ext cx="690866" cy="31242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00370" y="5309870"/>
            <a:ext cx="368062" cy="18989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623259" y="5115863"/>
            <a:ext cx="578242" cy="66675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117319" y="5123093"/>
            <a:ext cx="563210" cy="68199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269885" y="4358016"/>
            <a:ext cx="1867583" cy="150789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842787" y="5190981"/>
            <a:ext cx="681066" cy="38351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701600" y="4305012"/>
            <a:ext cx="390037" cy="7220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195" y="195565"/>
            <a:ext cx="5748020" cy="49593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10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3575" y="1098481"/>
            <a:ext cx="7026909" cy="4711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2200" spc="-5" b="1">
                <a:latin typeface="Calibri"/>
                <a:cs typeface="Calibri"/>
              </a:rPr>
              <a:t>Regular</a:t>
            </a:r>
            <a:r>
              <a:rPr dirty="0" sz="2200" spc="-3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operations</a:t>
            </a:r>
            <a:r>
              <a:rPr dirty="0" sz="2200" spc="-2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on</a:t>
            </a:r>
            <a:r>
              <a:rPr dirty="0" sz="2200" spc="-10" b="1">
                <a:latin typeface="Calibri"/>
                <a:cs typeface="Calibri"/>
              </a:rPr>
              <a:t> </a:t>
            </a:r>
            <a:r>
              <a:rPr dirty="0" sz="2200" spc="-5" b="1">
                <a:latin typeface="Calibri"/>
                <a:cs typeface="Calibri"/>
              </a:rPr>
              <a:t>languages</a:t>
            </a:r>
            <a:endParaRPr sz="2200">
              <a:latin typeface="Calibri"/>
              <a:cs typeface="Calibri"/>
            </a:endParaRPr>
          </a:p>
          <a:p>
            <a:pPr marL="25400" marR="1367790">
              <a:lnSpc>
                <a:spcPct val="203500"/>
              </a:lnSpc>
              <a:spcBef>
                <a:spcPts val="894"/>
              </a:spcBef>
            </a:pPr>
            <a:r>
              <a:rPr dirty="0" sz="1950" spc="10">
                <a:latin typeface="Calibri"/>
                <a:cs typeface="Calibri"/>
              </a:rPr>
              <a:t>Let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A</a:t>
            </a:r>
            <a:r>
              <a:rPr dirty="0" sz="1950" spc="-30" b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and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B</a:t>
            </a:r>
            <a:r>
              <a:rPr dirty="0" sz="1950" spc="-30" b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be</a:t>
            </a:r>
            <a:r>
              <a:rPr dirty="0" sz="1950" spc="10">
                <a:latin typeface="Calibri"/>
                <a:cs typeface="Calibri"/>
              </a:rPr>
              <a:t> two</a:t>
            </a:r>
            <a:r>
              <a:rPr dirty="0" sz="1950" spc="15">
                <a:latin typeface="Calibri"/>
                <a:cs typeface="Calibri"/>
              </a:rPr>
              <a:t> languages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over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same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alphabet.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 b="1">
                <a:latin typeface="Calibri"/>
                <a:cs typeface="Calibri"/>
              </a:rPr>
              <a:t>union</a:t>
            </a:r>
            <a:r>
              <a:rPr dirty="0" sz="1950" spc="-15" b="1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 </a:t>
            </a:r>
            <a:r>
              <a:rPr dirty="0" sz="1950" spc="20" b="1">
                <a:latin typeface="Times New Roman"/>
                <a:cs typeface="Times New Roman"/>
              </a:rPr>
              <a:t>A</a:t>
            </a:r>
            <a:r>
              <a:rPr dirty="0" sz="1950" spc="-30" b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and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B</a:t>
            </a:r>
            <a:r>
              <a:rPr dirty="0" sz="1950" spc="-40" b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0">
                <a:latin typeface="Calibri"/>
                <a:cs typeface="Calibri"/>
              </a:rPr>
              <a:t> defined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as:</a:t>
            </a:r>
            <a:endParaRPr sz="1950">
              <a:latin typeface="Calibri"/>
              <a:cs typeface="Calibri"/>
            </a:endParaRPr>
          </a:p>
          <a:p>
            <a:pPr marL="25400" marR="1748155" indent="2018030">
              <a:lnSpc>
                <a:spcPts val="4780"/>
              </a:lnSpc>
              <a:spcBef>
                <a:spcPts val="535"/>
              </a:spcBef>
            </a:pPr>
            <a:r>
              <a:rPr dirty="0" sz="1950" spc="20" b="1">
                <a:latin typeface="Times New Roman"/>
                <a:cs typeface="Times New Roman"/>
              </a:rPr>
              <a:t>A</a:t>
            </a:r>
            <a:r>
              <a:rPr dirty="0" sz="1950" spc="-35" b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Microsoft YaHei"/>
                <a:cs typeface="Microsoft YaHei"/>
              </a:rPr>
              <a:t>∪</a:t>
            </a:r>
            <a:r>
              <a:rPr dirty="0" sz="1950" spc="-135">
                <a:latin typeface="Microsoft YaHei"/>
                <a:cs typeface="Microsoft YaHe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B</a:t>
            </a:r>
            <a:r>
              <a:rPr dirty="0" sz="1950" spc="-45" b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= {</a:t>
            </a:r>
            <a:r>
              <a:rPr dirty="0" sz="1950" spc="15" i="1">
                <a:latin typeface="Times New Roman"/>
                <a:cs typeface="Times New Roman"/>
              </a:rPr>
              <a:t>w</a:t>
            </a:r>
            <a:r>
              <a:rPr dirty="0" sz="1950" spc="-4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: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w</a:t>
            </a:r>
            <a:r>
              <a:rPr dirty="0" sz="1950" spc="-45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Microsoft YaHei"/>
                <a:cs typeface="Microsoft YaHei"/>
              </a:rPr>
              <a:t>∈</a:t>
            </a:r>
            <a:r>
              <a:rPr dirty="0" sz="1950" spc="-120">
                <a:latin typeface="Microsoft YaHei"/>
                <a:cs typeface="Microsoft YaHe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A</a:t>
            </a:r>
            <a:r>
              <a:rPr dirty="0" sz="1950" spc="-30" b="1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Calibri"/>
                <a:cs typeface="Calibri"/>
              </a:rPr>
              <a:t>or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w</a:t>
            </a:r>
            <a:r>
              <a:rPr dirty="0" sz="1950" spc="-35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Microsoft YaHei"/>
                <a:cs typeface="Microsoft YaHei"/>
              </a:rPr>
              <a:t>∈</a:t>
            </a:r>
            <a:r>
              <a:rPr dirty="0" sz="1950" spc="-135">
                <a:latin typeface="Microsoft YaHei"/>
                <a:cs typeface="Microsoft YaHei"/>
              </a:rPr>
              <a:t> </a:t>
            </a:r>
            <a:r>
              <a:rPr dirty="0" sz="1950" spc="10" b="1">
                <a:latin typeface="Times New Roman"/>
                <a:cs typeface="Times New Roman"/>
              </a:rPr>
              <a:t>B</a:t>
            </a:r>
            <a:r>
              <a:rPr dirty="0" sz="1950" spc="10">
                <a:latin typeface="Calibri"/>
                <a:cs typeface="Calibri"/>
              </a:rPr>
              <a:t>}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5">
                <a:latin typeface="Calibri"/>
                <a:cs typeface="Calibri"/>
              </a:rPr>
              <a:t> concatenation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A</a:t>
            </a:r>
            <a:r>
              <a:rPr dirty="0" sz="1950" spc="-30" b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and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B</a:t>
            </a:r>
            <a:r>
              <a:rPr dirty="0" sz="1950" spc="-45" b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0">
                <a:latin typeface="Calibri"/>
                <a:cs typeface="Calibri"/>
              </a:rPr>
              <a:t> defined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as:</a:t>
            </a:r>
            <a:endParaRPr sz="1950">
              <a:latin typeface="Calibri"/>
              <a:cs typeface="Calibri"/>
            </a:endParaRPr>
          </a:p>
          <a:p>
            <a:pPr algn="ctr" marL="366395">
              <a:lnSpc>
                <a:spcPct val="100000"/>
              </a:lnSpc>
              <a:spcBef>
                <a:spcPts val="1590"/>
              </a:spcBef>
            </a:pPr>
            <a:r>
              <a:rPr dirty="0" sz="1950" spc="20" b="1">
                <a:latin typeface="Times New Roman"/>
                <a:cs typeface="Times New Roman"/>
              </a:rPr>
              <a:t>AB</a:t>
            </a:r>
            <a:r>
              <a:rPr dirty="0" sz="1950" spc="-30" b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=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{</a:t>
            </a:r>
            <a:r>
              <a:rPr dirty="0" sz="1950" spc="10" i="1">
                <a:latin typeface="Times New Roman"/>
                <a:cs typeface="Times New Roman"/>
              </a:rPr>
              <a:t>ww′</a:t>
            </a:r>
            <a:r>
              <a:rPr dirty="0" sz="1950" spc="-30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: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20" i="1">
                <a:latin typeface="Times New Roman"/>
                <a:cs typeface="Times New Roman"/>
              </a:rPr>
              <a:t>w</a:t>
            </a:r>
            <a:r>
              <a:rPr dirty="0" sz="1950" spc="-45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Microsoft YaHei"/>
                <a:cs typeface="Microsoft YaHei"/>
              </a:rPr>
              <a:t>∈</a:t>
            </a:r>
            <a:r>
              <a:rPr dirty="0" sz="1950" spc="-135">
                <a:latin typeface="Microsoft YaHei"/>
                <a:cs typeface="Microsoft YaHe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A</a:t>
            </a:r>
            <a:r>
              <a:rPr dirty="0" sz="1950" spc="-30" b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and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w′</a:t>
            </a:r>
            <a:r>
              <a:rPr dirty="0" sz="1950" spc="-45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Microsoft YaHei"/>
                <a:cs typeface="Microsoft YaHei"/>
              </a:rPr>
              <a:t>∈</a:t>
            </a:r>
            <a:r>
              <a:rPr dirty="0" sz="1950" spc="-114">
                <a:latin typeface="Microsoft YaHei"/>
                <a:cs typeface="Microsoft YaHei"/>
              </a:rPr>
              <a:t> </a:t>
            </a:r>
            <a:r>
              <a:rPr dirty="0" sz="1950" spc="10" b="1">
                <a:latin typeface="Times New Roman"/>
                <a:cs typeface="Times New Roman"/>
              </a:rPr>
              <a:t>B</a:t>
            </a:r>
            <a:r>
              <a:rPr dirty="0" sz="1950" spc="10">
                <a:latin typeface="Calibri"/>
                <a:cs typeface="Calibri"/>
              </a:rPr>
              <a:t>}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star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A</a:t>
            </a:r>
            <a:r>
              <a:rPr dirty="0" sz="1950" spc="-35" b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 </a:t>
            </a:r>
            <a:r>
              <a:rPr dirty="0" sz="1950" spc="10">
                <a:latin typeface="Calibri"/>
                <a:cs typeface="Calibri"/>
              </a:rPr>
              <a:t>defined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as: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alibri"/>
              <a:cs typeface="Calibri"/>
            </a:endParaRPr>
          </a:p>
          <a:p>
            <a:pPr marL="1146175">
              <a:lnSpc>
                <a:spcPct val="100000"/>
              </a:lnSpc>
              <a:spcBef>
                <a:spcPts val="5"/>
              </a:spcBef>
            </a:pPr>
            <a:r>
              <a:rPr dirty="0" sz="1950" spc="15" b="1">
                <a:latin typeface="Times New Roman"/>
                <a:cs typeface="Times New Roman"/>
              </a:rPr>
              <a:t>A</a:t>
            </a:r>
            <a:r>
              <a:rPr dirty="0" baseline="25641" sz="1950" spc="22">
                <a:latin typeface="Calibri"/>
                <a:cs typeface="Calibri"/>
              </a:rPr>
              <a:t>*</a:t>
            </a:r>
            <a:r>
              <a:rPr dirty="0" baseline="25641" sz="1950" spc="1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=</a:t>
            </a:r>
            <a:r>
              <a:rPr dirty="0" sz="1950" spc="10">
                <a:latin typeface="Calibri"/>
                <a:cs typeface="Calibri"/>
              </a:rPr>
              <a:t> {</a:t>
            </a:r>
            <a:r>
              <a:rPr dirty="0" sz="1950" spc="10" i="1">
                <a:latin typeface="Times New Roman"/>
                <a:cs typeface="Times New Roman"/>
              </a:rPr>
              <a:t>u</a:t>
            </a:r>
            <a:r>
              <a:rPr dirty="0" baseline="-21367" sz="1950" spc="15" i="1">
                <a:latin typeface="Times New Roman"/>
                <a:cs typeface="Times New Roman"/>
              </a:rPr>
              <a:t>1</a:t>
            </a:r>
            <a:r>
              <a:rPr dirty="0" baseline="-21367" sz="1950" spc="7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u</a:t>
            </a:r>
            <a:r>
              <a:rPr dirty="0" baseline="-21367" sz="1950" spc="15" i="1">
                <a:latin typeface="Times New Roman"/>
                <a:cs typeface="Times New Roman"/>
              </a:rPr>
              <a:t>2</a:t>
            </a:r>
            <a:r>
              <a:rPr dirty="0" baseline="-21367" sz="1950" spc="209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.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.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.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u</a:t>
            </a:r>
            <a:r>
              <a:rPr dirty="0" baseline="-21367" sz="1950" spc="15" i="1">
                <a:latin typeface="Times New Roman"/>
                <a:cs typeface="Times New Roman"/>
              </a:rPr>
              <a:t>k</a:t>
            </a:r>
            <a:r>
              <a:rPr dirty="0" baseline="-21367" sz="1950" spc="19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: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k</a:t>
            </a:r>
            <a:r>
              <a:rPr dirty="0" sz="1950" spc="20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≥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 spc="15" i="1">
                <a:latin typeface="Times New Roman"/>
                <a:cs typeface="Times New Roman"/>
              </a:rPr>
              <a:t>0</a:t>
            </a:r>
            <a:r>
              <a:rPr dirty="0" sz="1950" spc="-25" i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and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u</a:t>
            </a:r>
            <a:r>
              <a:rPr dirty="0" baseline="-21367" sz="1950" spc="15" i="1">
                <a:latin typeface="Times New Roman"/>
                <a:cs typeface="Times New Roman"/>
              </a:rPr>
              <a:t>i</a:t>
            </a:r>
            <a:r>
              <a:rPr dirty="0" baseline="-21367" sz="1950" spc="209" i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Microsoft YaHei"/>
                <a:cs typeface="Microsoft YaHei"/>
              </a:rPr>
              <a:t>∈</a:t>
            </a:r>
            <a:r>
              <a:rPr dirty="0" sz="1950" spc="-125">
                <a:latin typeface="Microsoft YaHei"/>
                <a:cs typeface="Microsoft YaHe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A</a:t>
            </a:r>
            <a:r>
              <a:rPr dirty="0" sz="1950" spc="-30" b="1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Calibri"/>
                <a:cs typeface="Calibri"/>
              </a:rPr>
              <a:t>for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all </a:t>
            </a:r>
            <a:r>
              <a:rPr dirty="0" sz="1950" spc="5" i="1">
                <a:latin typeface="Times New Roman"/>
                <a:cs typeface="Times New Roman"/>
              </a:rPr>
              <a:t>i </a:t>
            </a:r>
            <a:r>
              <a:rPr dirty="0" sz="1950" spc="20" i="1">
                <a:latin typeface="Times New Roman"/>
                <a:cs typeface="Times New Roman"/>
              </a:rPr>
              <a:t>=</a:t>
            </a:r>
            <a:r>
              <a:rPr dirty="0" sz="1950" spc="10" i="1">
                <a:latin typeface="Times New Roman"/>
                <a:cs typeface="Times New Roman"/>
              </a:rPr>
              <a:t> 1,</a:t>
            </a:r>
            <a:r>
              <a:rPr dirty="0" sz="1950" spc="5" i="1">
                <a:latin typeface="Times New Roman"/>
                <a:cs typeface="Times New Roman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2,</a:t>
            </a:r>
            <a:r>
              <a:rPr dirty="0" sz="1950" spc="5" i="1">
                <a:latin typeface="Times New Roman"/>
                <a:cs typeface="Times New Roman"/>
              </a:rPr>
              <a:t> .</a:t>
            </a:r>
            <a:r>
              <a:rPr dirty="0" sz="1950" spc="10" i="1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.</a:t>
            </a:r>
            <a:r>
              <a:rPr dirty="0" sz="1950" spc="10" i="1">
                <a:latin typeface="Times New Roman"/>
                <a:cs typeface="Times New Roman"/>
              </a:rPr>
              <a:t> </a:t>
            </a:r>
            <a:r>
              <a:rPr dirty="0" sz="1950" spc="5" i="1">
                <a:latin typeface="Times New Roman"/>
                <a:cs typeface="Times New Roman"/>
              </a:rPr>
              <a:t>. , </a:t>
            </a:r>
            <a:r>
              <a:rPr dirty="0" sz="1950" spc="15" i="1">
                <a:latin typeface="Times New Roman"/>
                <a:cs typeface="Times New Roman"/>
              </a:rPr>
              <a:t>k</a:t>
            </a:r>
            <a:r>
              <a:rPr dirty="0" sz="1950" spc="15">
                <a:latin typeface="Calibri"/>
                <a:cs typeface="Calibri"/>
              </a:rPr>
              <a:t>}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355" y="910685"/>
            <a:ext cx="5748020" cy="49593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10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283" y="1996581"/>
            <a:ext cx="7693659" cy="35941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10"/>
              </a:spcBef>
            </a:pPr>
            <a:r>
              <a:rPr dirty="0" sz="2200" spc="-5" b="1">
                <a:latin typeface="Calibri"/>
                <a:cs typeface="Calibri"/>
              </a:rPr>
              <a:t>Example</a:t>
            </a:r>
            <a:r>
              <a:rPr dirty="0" sz="2200" spc="-3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of</a:t>
            </a:r>
            <a:r>
              <a:rPr dirty="0" sz="2200" spc="-15" b="1">
                <a:latin typeface="Calibri"/>
                <a:cs typeface="Calibri"/>
              </a:rPr>
              <a:t> </a:t>
            </a:r>
            <a:r>
              <a:rPr dirty="0" sz="2200" spc="10" b="1">
                <a:latin typeface="Times New Roman"/>
                <a:cs typeface="Times New Roman"/>
              </a:rPr>
              <a:t>A</a:t>
            </a:r>
            <a:r>
              <a:rPr dirty="0" baseline="24904" sz="2175" spc="15">
                <a:latin typeface="Calibri"/>
                <a:cs typeface="Calibri"/>
              </a:rPr>
              <a:t>*</a:t>
            </a:r>
            <a:endParaRPr baseline="24904" sz="2175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0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dirty="0" sz="1950" spc="10">
                <a:latin typeface="Calibri"/>
                <a:cs typeface="Calibri"/>
              </a:rPr>
              <a:t>Given two languages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A</a:t>
            </a:r>
            <a:r>
              <a:rPr dirty="0" sz="1950" spc="-25" b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= </a:t>
            </a:r>
            <a:r>
              <a:rPr dirty="0" sz="1950" spc="10">
                <a:latin typeface="Times New Roman"/>
                <a:cs typeface="Times New Roman"/>
              </a:rPr>
              <a:t>{0,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01}</a:t>
            </a:r>
            <a:r>
              <a:rPr dirty="0" sz="1950" spc="-3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and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B</a:t>
            </a:r>
            <a:r>
              <a:rPr dirty="0" sz="1950" spc="-35" b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=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{1,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10}</a:t>
            </a:r>
            <a:r>
              <a:rPr dirty="0" sz="1950" spc="10">
                <a:latin typeface="Calibri"/>
                <a:cs typeface="Calibri"/>
              </a:rPr>
              <a:t>.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Then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Calibri"/>
              <a:cs typeface="Calibri"/>
            </a:endParaRPr>
          </a:p>
          <a:p>
            <a:pPr marL="3297554">
              <a:lnSpc>
                <a:spcPct val="100000"/>
              </a:lnSpc>
            </a:pPr>
            <a:r>
              <a:rPr dirty="0" sz="1950" spc="20" b="1">
                <a:latin typeface="Times New Roman"/>
                <a:cs typeface="Times New Roman"/>
              </a:rPr>
              <a:t>A</a:t>
            </a:r>
            <a:r>
              <a:rPr dirty="0" sz="1950" spc="-40" b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Microsoft YaHei"/>
                <a:cs typeface="Microsoft YaHei"/>
              </a:rPr>
              <a:t>∪</a:t>
            </a:r>
            <a:r>
              <a:rPr dirty="0" sz="1950" spc="-135">
                <a:latin typeface="Microsoft YaHei"/>
                <a:cs typeface="Microsoft YaHe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B</a:t>
            </a:r>
            <a:r>
              <a:rPr dirty="0" sz="1950" spc="-45" b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=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{0,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01,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1,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10}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3162300">
              <a:lnSpc>
                <a:spcPct val="100000"/>
              </a:lnSpc>
            </a:pPr>
            <a:r>
              <a:rPr dirty="0" sz="1950" spc="20" b="1">
                <a:latin typeface="Times New Roman"/>
                <a:cs typeface="Times New Roman"/>
              </a:rPr>
              <a:t>AB</a:t>
            </a:r>
            <a:r>
              <a:rPr dirty="0" sz="1950" spc="-40" b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=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{01,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010,</a:t>
            </a:r>
            <a:r>
              <a:rPr dirty="0" sz="1950" spc="-5">
                <a:latin typeface="Times New Roman"/>
                <a:cs typeface="Times New Roman"/>
              </a:rPr>
              <a:t> 011, </a:t>
            </a:r>
            <a:r>
              <a:rPr dirty="0" sz="1950">
                <a:latin typeface="Times New Roman"/>
                <a:cs typeface="Times New Roman"/>
              </a:rPr>
              <a:t>0110}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795780">
              <a:lnSpc>
                <a:spcPct val="100000"/>
              </a:lnSpc>
              <a:spcBef>
                <a:spcPts val="1600"/>
              </a:spcBef>
            </a:pPr>
            <a:r>
              <a:rPr dirty="0" sz="1950" spc="15" b="1">
                <a:latin typeface="Times New Roman"/>
                <a:cs typeface="Times New Roman"/>
              </a:rPr>
              <a:t>A</a:t>
            </a:r>
            <a:r>
              <a:rPr dirty="0" baseline="25641" sz="1950" spc="22">
                <a:latin typeface="Calibri"/>
                <a:cs typeface="Calibri"/>
              </a:rPr>
              <a:t>*</a:t>
            </a:r>
            <a:r>
              <a:rPr dirty="0" baseline="25641" sz="1950" spc="46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=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{</a:t>
            </a:r>
            <a:r>
              <a:rPr dirty="0" sz="1950" spc="5" i="1">
                <a:latin typeface="Times New Roman"/>
                <a:cs typeface="Times New Roman"/>
              </a:rPr>
              <a:t>ϵ</a:t>
            </a:r>
            <a:r>
              <a:rPr dirty="0" sz="1950" spc="5">
                <a:latin typeface="Calibri"/>
                <a:cs typeface="Calibri"/>
              </a:rPr>
              <a:t>,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0, 01, 00, </a:t>
            </a:r>
            <a:r>
              <a:rPr dirty="0" sz="1950" spc="15">
                <a:latin typeface="Times New Roman"/>
                <a:cs typeface="Times New Roman"/>
              </a:rPr>
              <a:t>001,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010,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0101,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000,</a:t>
            </a:r>
            <a:r>
              <a:rPr dirty="0" sz="1950" spc="5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0001,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00101,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. . </a:t>
            </a:r>
            <a:r>
              <a:rPr dirty="0" sz="1950" spc="10">
                <a:latin typeface="Times New Roman"/>
                <a:cs typeface="Times New Roman"/>
              </a:rPr>
              <a:t>.}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59" y="1597385"/>
            <a:ext cx="5748020" cy="49593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10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3187" y="3137580"/>
            <a:ext cx="7389495" cy="18008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-5" b="1">
                <a:latin typeface="Calibri"/>
                <a:cs typeface="Calibri"/>
              </a:rPr>
              <a:t>Theorem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algn="just" marL="12700" marR="5080">
              <a:lnSpc>
                <a:spcPct val="101800"/>
              </a:lnSpc>
              <a:spcBef>
                <a:spcPts val="1485"/>
              </a:spcBef>
            </a:pP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10">
                <a:latin typeface="Calibri"/>
                <a:cs typeface="Calibri"/>
              </a:rPr>
              <a:t>set of regular languages </a:t>
            </a:r>
            <a:r>
              <a:rPr dirty="0" sz="1950" spc="5">
                <a:latin typeface="Calibri"/>
                <a:cs typeface="Calibri"/>
              </a:rPr>
              <a:t>is </a:t>
            </a:r>
            <a:r>
              <a:rPr dirty="0" sz="1950" spc="10">
                <a:latin typeface="Calibri"/>
                <a:cs typeface="Calibri"/>
              </a:rPr>
              <a:t>closed </a:t>
            </a:r>
            <a:r>
              <a:rPr dirty="0" sz="1950" spc="15">
                <a:latin typeface="Calibri"/>
                <a:cs typeface="Calibri"/>
              </a:rPr>
              <a:t>under the </a:t>
            </a:r>
            <a:r>
              <a:rPr dirty="0" sz="1950" spc="10">
                <a:latin typeface="Calibri"/>
                <a:cs typeface="Calibri"/>
              </a:rPr>
              <a:t>union </a:t>
            </a:r>
            <a:r>
              <a:rPr dirty="0" sz="1950" spc="5">
                <a:latin typeface="Calibri"/>
                <a:cs typeface="Calibri"/>
              </a:rPr>
              <a:t>operation, i.e., </a:t>
            </a:r>
            <a:r>
              <a:rPr dirty="0" sz="1950" spc="-5">
                <a:latin typeface="Calibri"/>
                <a:cs typeface="Calibri"/>
              </a:rPr>
              <a:t>if 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A</a:t>
            </a:r>
            <a:r>
              <a:rPr dirty="0" sz="1950" spc="45" b="1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Calibri"/>
                <a:cs typeface="Calibri"/>
              </a:rPr>
              <a:t>and</a:t>
            </a:r>
            <a:r>
              <a:rPr dirty="0" sz="1950" spc="120">
                <a:latin typeface="Calibri"/>
                <a:cs typeface="Calibr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B</a:t>
            </a:r>
            <a:r>
              <a:rPr dirty="0" sz="1950" spc="65" b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are</a:t>
            </a:r>
            <a:r>
              <a:rPr dirty="0" sz="1950" spc="1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regular</a:t>
            </a:r>
            <a:r>
              <a:rPr dirty="0" sz="1950" spc="11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languages</a:t>
            </a:r>
            <a:r>
              <a:rPr dirty="0" sz="1950" spc="10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over</a:t>
            </a:r>
            <a:r>
              <a:rPr dirty="0" sz="1950" spc="10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10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same</a:t>
            </a:r>
            <a:r>
              <a:rPr dirty="0" sz="1950" spc="1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alphabet</a:t>
            </a:r>
            <a:r>
              <a:rPr dirty="0" sz="1950" spc="95">
                <a:latin typeface="Calibri"/>
                <a:cs typeface="Calibr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Σ</a:t>
            </a:r>
            <a:r>
              <a:rPr dirty="0" sz="1950" spc="20">
                <a:latin typeface="Calibri"/>
                <a:cs typeface="Calibri"/>
              </a:rPr>
              <a:t>,</a:t>
            </a:r>
            <a:r>
              <a:rPr dirty="0" sz="1950" spc="10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then</a:t>
            </a:r>
            <a:r>
              <a:rPr dirty="0" sz="1950" spc="125">
                <a:latin typeface="Calibri"/>
                <a:cs typeface="Calibr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A</a:t>
            </a:r>
            <a:r>
              <a:rPr dirty="0" sz="1950" spc="50" b="1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Microsoft YaHei"/>
                <a:cs typeface="Microsoft YaHei"/>
              </a:rPr>
              <a:t>∪</a:t>
            </a:r>
            <a:r>
              <a:rPr dirty="0" sz="1950" spc="-25">
                <a:latin typeface="Microsoft YaHei"/>
                <a:cs typeface="Microsoft YaHei"/>
              </a:rPr>
              <a:t> </a:t>
            </a:r>
            <a:r>
              <a:rPr dirty="0" sz="1950" spc="20" b="1">
                <a:latin typeface="Times New Roman"/>
                <a:cs typeface="Times New Roman"/>
              </a:rPr>
              <a:t>B </a:t>
            </a:r>
            <a:r>
              <a:rPr dirty="0" sz="1950" spc="-475" b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 </a:t>
            </a:r>
            <a:r>
              <a:rPr dirty="0" sz="1950" spc="10">
                <a:latin typeface="Calibri"/>
                <a:cs typeface="Calibri"/>
              </a:rPr>
              <a:t>also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regular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language.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807" y="2364781"/>
            <a:ext cx="6990715" cy="33528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00050" indent="-299085">
              <a:lnSpc>
                <a:spcPct val="100000"/>
              </a:lnSpc>
              <a:spcBef>
                <a:spcPts val="135"/>
              </a:spcBef>
              <a:buChar char="•"/>
              <a:tabLst>
                <a:tab pos="400050" algn="l"/>
                <a:tab pos="400685" algn="l"/>
              </a:tabLst>
            </a:pP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machine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0">
                <a:latin typeface="Calibri"/>
                <a:cs typeface="Calibri"/>
              </a:rPr>
              <a:t> in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state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0</a:t>
            </a:r>
            <a:r>
              <a:rPr dirty="0" sz="1950" spc="10">
                <a:latin typeface="Calibri"/>
                <a:cs typeface="Calibri"/>
              </a:rPr>
              <a:t>, </a:t>
            </a:r>
            <a:r>
              <a:rPr dirty="0" sz="1950" spc="5">
                <a:latin typeface="Calibri"/>
                <a:cs typeface="Calibri"/>
              </a:rPr>
              <a:t>if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it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has not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collected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any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money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yet.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•"/>
            </a:pPr>
            <a:endParaRPr sz="1950">
              <a:latin typeface="Calibri"/>
              <a:cs typeface="Calibri"/>
            </a:endParaRPr>
          </a:p>
          <a:p>
            <a:pPr marL="400050" indent="-299085">
              <a:lnSpc>
                <a:spcPct val="100000"/>
              </a:lnSpc>
              <a:buChar char="•"/>
              <a:tabLst>
                <a:tab pos="400050" algn="l"/>
                <a:tab pos="400685" algn="l"/>
              </a:tabLst>
            </a:pP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machine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0">
                <a:latin typeface="Calibri"/>
                <a:cs typeface="Calibri"/>
              </a:rPr>
              <a:t> in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state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1</a:t>
            </a:r>
            <a:r>
              <a:rPr dirty="0" sz="1950" spc="10">
                <a:latin typeface="Calibri"/>
                <a:cs typeface="Calibri"/>
              </a:rPr>
              <a:t>, </a:t>
            </a:r>
            <a:r>
              <a:rPr dirty="0" sz="1950" spc="5">
                <a:latin typeface="Calibri"/>
                <a:cs typeface="Calibri"/>
              </a:rPr>
              <a:t>if it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has </a:t>
            </a:r>
            <a:r>
              <a:rPr dirty="0" sz="1950" spc="5">
                <a:latin typeface="Calibri"/>
                <a:cs typeface="Calibri"/>
              </a:rPr>
              <a:t>collected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exactly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5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cents.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•"/>
            </a:pPr>
            <a:endParaRPr sz="1950">
              <a:latin typeface="Calibri"/>
              <a:cs typeface="Calibri"/>
            </a:endParaRPr>
          </a:p>
          <a:p>
            <a:pPr marL="400050" indent="-299085">
              <a:lnSpc>
                <a:spcPct val="100000"/>
              </a:lnSpc>
              <a:buChar char="•"/>
              <a:tabLst>
                <a:tab pos="400050" algn="l"/>
                <a:tab pos="400685" algn="l"/>
              </a:tabLst>
            </a:pPr>
            <a:r>
              <a:rPr dirty="0" sz="1950" spc="15">
                <a:latin typeface="Calibri"/>
                <a:cs typeface="Calibri"/>
              </a:rPr>
              <a:t>The machine </a:t>
            </a:r>
            <a:r>
              <a:rPr dirty="0" sz="1950" spc="5">
                <a:latin typeface="Calibri"/>
                <a:cs typeface="Calibri"/>
              </a:rPr>
              <a:t>is </a:t>
            </a:r>
            <a:r>
              <a:rPr dirty="0" sz="1950" spc="10">
                <a:latin typeface="Calibri"/>
                <a:cs typeface="Calibri"/>
              </a:rPr>
              <a:t>in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state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2</a:t>
            </a:r>
            <a:r>
              <a:rPr dirty="0" sz="1950" spc="10">
                <a:latin typeface="Calibri"/>
                <a:cs typeface="Calibri"/>
              </a:rPr>
              <a:t>, </a:t>
            </a:r>
            <a:r>
              <a:rPr dirty="0" sz="1950">
                <a:latin typeface="Calibri"/>
                <a:cs typeface="Calibri"/>
              </a:rPr>
              <a:t>if </a:t>
            </a:r>
            <a:r>
              <a:rPr dirty="0" sz="1950" spc="10">
                <a:latin typeface="Calibri"/>
                <a:cs typeface="Calibri"/>
              </a:rPr>
              <a:t>it has </a:t>
            </a:r>
            <a:r>
              <a:rPr dirty="0" sz="1950" spc="5">
                <a:latin typeface="Calibri"/>
                <a:cs typeface="Calibri"/>
              </a:rPr>
              <a:t>collected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exactly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10 </a:t>
            </a:r>
            <a:r>
              <a:rPr dirty="0" sz="1950" spc="10">
                <a:latin typeface="Calibri"/>
                <a:cs typeface="Calibri"/>
              </a:rPr>
              <a:t>cents.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Char char="•"/>
            </a:pPr>
            <a:endParaRPr sz="1950">
              <a:latin typeface="Calibri"/>
              <a:cs typeface="Calibri"/>
            </a:endParaRPr>
          </a:p>
          <a:p>
            <a:pPr marL="400050" indent="-299085">
              <a:lnSpc>
                <a:spcPct val="100000"/>
              </a:lnSpc>
              <a:buChar char="•"/>
              <a:tabLst>
                <a:tab pos="400050" algn="l"/>
                <a:tab pos="400685" algn="l"/>
              </a:tabLst>
            </a:pP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machine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0">
                <a:latin typeface="Calibri"/>
                <a:cs typeface="Calibri"/>
              </a:rPr>
              <a:t> in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state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3</a:t>
            </a:r>
            <a:r>
              <a:rPr dirty="0" sz="1950" spc="10">
                <a:latin typeface="Calibri"/>
                <a:cs typeface="Calibri"/>
              </a:rPr>
              <a:t>, </a:t>
            </a:r>
            <a:r>
              <a:rPr dirty="0" sz="1950" spc="5">
                <a:latin typeface="Calibri"/>
                <a:cs typeface="Calibri"/>
              </a:rPr>
              <a:t>if it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has </a:t>
            </a:r>
            <a:r>
              <a:rPr dirty="0" sz="1950" spc="5">
                <a:latin typeface="Calibri"/>
                <a:cs typeface="Calibri"/>
              </a:rPr>
              <a:t>collected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exactly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15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cents.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•"/>
            </a:pPr>
            <a:endParaRPr sz="1950">
              <a:latin typeface="Calibri"/>
              <a:cs typeface="Calibri"/>
            </a:endParaRPr>
          </a:p>
          <a:p>
            <a:pPr marL="400050" indent="-299085">
              <a:lnSpc>
                <a:spcPct val="100000"/>
              </a:lnSpc>
              <a:spcBef>
                <a:spcPts val="5"/>
              </a:spcBef>
              <a:buChar char="•"/>
              <a:tabLst>
                <a:tab pos="400050" algn="l"/>
                <a:tab pos="400685" algn="l"/>
              </a:tabLst>
            </a:pP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machine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0">
                <a:latin typeface="Calibri"/>
                <a:cs typeface="Calibri"/>
              </a:rPr>
              <a:t> in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state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4</a:t>
            </a:r>
            <a:r>
              <a:rPr dirty="0" sz="1950" spc="10">
                <a:latin typeface="Calibri"/>
                <a:cs typeface="Calibri"/>
              </a:rPr>
              <a:t>, </a:t>
            </a:r>
            <a:r>
              <a:rPr dirty="0" sz="1950" spc="5">
                <a:latin typeface="Calibri"/>
                <a:cs typeface="Calibri"/>
              </a:rPr>
              <a:t>if it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has </a:t>
            </a:r>
            <a:r>
              <a:rPr dirty="0" sz="1950" spc="5">
                <a:latin typeface="Calibri"/>
                <a:cs typeface="Calibri"/>
              </a:rPr>
              <a:t>collected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exactly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20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cents.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Char char="•"/>
            </a:pPr>
            <a:endParaRPr sz="1950">
              <a:latin typeface="Calibri"/>
              <a:cs typeface="Calibri"/>
            </a:endParaRPr>
          </a:p>
          <a:p>
            <a:pPr marL="400050" indent="-299085">
              <a:lnSpc>
                <a:spcPct val="100000"/>
              </a:lnSpc>
              <a:buChar char="•"/>
              <a:tabLst>
                <a:tab pos="400050" algn="l"/>
                <a:tab pos="400685" algn="l"/>
              </a:tabLst>
            </a:pP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15">
                <a:latin typeface="Calibri"/>
                <a:cs typeface="Calibri"/>
              </a:rPr>
              <a:t> machine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0">
                <a:latin typeface="Calibri"/>
                <a:cs typeface="Calibri"/>
              </a:rPr>
              <a:t> in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state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5</a:t>
            </a:r>
            <a:r>
              <a:rPr dirty="0" sz="1950" spc="10">
                <a:latin typeface="Calibri"/>
                <a:cs typeface="Calibri"/>
              </a:rPr>
              <a:t>, </a:t>
            </a:r>
            <a:r>
              <a:rPr dirty="0" sz="1950" spc="5">
                <a:latin typeface="Calibri"/>
                <a:cs typeface="Calibri"/>
              </a:rPr>
              <a:t>if it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has </a:t>
            </a:r>
            <a:r>
              <a:rPr dirty="0" sz="1950" spc="5">
                <a:latin typeface="Calibri"/>
                <a:cs typeface="Calibri"/>
              </a:rPr>
              <a:t>collected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25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cents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or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more.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4723" y="1145521"/>
            <a:ext cx="3421379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Controlling</a:t>
            </a:r>
            <a:r>
              <a:rPr dirty="0" spc="10"/>
              <a:t> </a:t>
            </a:r>
            <a:r>
              <a:rPr dirty="0" spc="15"/>
              <a:t>a</a:t>
            </a:r>
            <a:r>
              <a:rPr dirty="0" spc="-15"/>
              <a:t> </a:t>
            </a:r>
            <a:r>
              <a:rPr dirty="0"/>
              <a:t>toll</a:t>
            </a:r>
            <a:r>
              <a:rPr dirty="0" spc="-30"/>
              <a:t> </a:t>
            </a:r>
            <a:r>
              <a:rPr dirty="0" spc="-15"/>
              <a:t>gate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707" y="1701181"/>
            <a:ext cx="8123555" cy="12357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b="1">
                <a:latin typeface="Calibri"/>
                <a:cs typeface="Calibri"/>
              </a:rPr>
              <a:t>Question.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dirty="0" sz="1950" spc="10">
                <a:latin typeface="Calibri"/>
                <a:cs typeface="Calibri"/>
              </a:rPr>
              <a:t>Can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we </a:t>
            </a:r>
            <a:r>
              <a:rPr dirty="0" sz="1950">
                <a:latin typeface="Calibri"/>
                <a:cs typeface="Calibri"/>
              </a:rPr>
              <a:t>draw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figure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to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represent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10">
                <a:latin typeface="Calibri"/>
                <a:cs typeface="Calibri"/>
              </a:rPr>
              <a:t> behavior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5">
                <a:latin typeface="Calibri"/>
                <a:cs typeface="Calibri"/>
              </a:rPr>
              <a:t>computer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for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all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possible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sequences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5">
                <a:latin typeface="Calibri"/>
                <a:cs typeface="Calibri"/>
              </a:rPr>
              <a:t> coins?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4723" y="646561"/>
            <a:ext cx="3421379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Controlling</a:t>
            </a:r>
            <a:r>
              <a:rPr dirty="0" spc="10"/>
              <a:t> </a:t>
            </a:r>
            <a:r>
              <a:rPr dirty="0" spc="15"/>
              <a:t>a</a:t>
            </a:r>
            <a:r>
              <a:rPr dirty="0" spc="-15"/>
              <a:t> </a:t>
            </a:r>
            <a:r>
              <a:rPr dirty="0"/>
              <a:t>toll</a:t>
            </a:r>
            <a:r>
              <a:rPr dirty="0" spc="-30"/>
              <a:t> </a:t>
            </a:r>
            <a:r>
              <a:rPr dirty="0" spc="-15"/>
              <a:t>gate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07797" y="3063588"/>
            <a:ext cx="8379459" cy="2645410"/>
            <a:chOff x="707797" y="3063588"/>
            <a:chExt cx="8379459" cy="26454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797" y="3971486"/>
              <a:ext cx="515946" cy="645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5108" y="3989177"/>
              <a:ext cx="483600" cy="5905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3234" y="4018184"/>
              <a:ext cx="440727" cy="3539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326" y="4050858"/>
              <a:ext cx="416529" cy="3546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6872" y="3414914"/>
              <a:ext cx="2618115" cy="11991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02840" y="4028096"/>
              <a:ext cx="639848" cy="4237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77836" y="3381643"/>
              <a:ext cx="2943860" cy="603250"/>
            </a:xfrm>
            <a:custGeom>
              <a:avLst/>
              <a:gdLst/>
              <a:ahLst/>
              <a:cxnLst/>
              <a:rect l="l" t="t" r="r" b="b"/>
              <a:pathLst>
                <a:path w="2943860" h="603250">
                  <a:moveTo>
                    <a:pt x="2919422" y="595655"/>
                  </a:moveTo>
                  <a:lnTo>
                    <a:pt x="2921775" y="599439"/>
                  </a:lnTo>
                  <a:lnTo>
                    <a:pt x="2925940" y="603250"/>
                  </a:lnTo>
                  <a:lnTo>
                    <a:pt x="2927442" y="603250"/>
                  </a:lnTo>
                  <a:lnTo>
                    <a:pt x="2922788" y="599546"/>
                  </a:lnTo>
                  <a:lnTo>
                    <a:pt x="2922205" y="599439"/>
                  </a:lnTo>
                  <a:lnTo>
                    <a:pt x="2921571" y="598578"/>
                  </a:lnTo>
                  <a:lnTo>
                    <a:pt x="2921058" y="598170"/>
                  </a:lnTo>
                  <a:lnTo>
                    <a:pt x="2921004" y="597807"/>
                  </a:lnTo>
                  <a:lnTo>
                    <a:pt x="2919422" y="595655"/>
                  </a:lnTo>
                  <a:close/>
                </a:path>
                <a:path w="2943860" h="603250">
                  <a:moveTo>
                    <a:pt x="2922788" y="599546"/>
                  </a:moveTo>
                  <a:lnTo>
                    <a:pt x="2927442" y="603250"/>
                  </a:lnTo>
                  <a:lnTo>
                    <a:pt x="2935714" y="603250"/>
                  </a:lnTo>
                  <a:lnTo>
                    <a:pt x="2938781" y="602256"/>
                  </a:lnTo>
                  <a:lnTo>
                    <a:pt x="2939936" y="601350"/>
                  </a:lnTo>
                  <a:lnTo>
                    <a:pt x="2940242" y="600710"/>
                  </a:lnTo>
                  <a:lnTo>
                    <a:pt x="2929134" y="600710"/>
                  </a:lnTo>
                  <a:lnTo>
                    <a:pt x="2922788" y="599546"/>
                  </a:lnTo>
                  <a:close/>
                </a:path>
                <a:path w="2943860" h="603250">
                  <a:moveTo>
                    <a:pt x="2938781" y="602256"/>
                  </a:moveTo>
                  <a:lnTo>
                    <a:pt x="2935714" y="603250"/>
                  </a:lnTo>
                  <a:lnTo>
                    <a:pt x="2937515" y="603250"/>
                  </a:lnTo>
                  <a:lnTo>
                    <a:pt x="2938781" y="602256"/>
                  </a:lnTo>
                  <a:close/>
                </a:path>
                <a:path w="2943860" h="603250">
                  <a:moveTo>
                    <a:pt x="2939936" y="601350"/>
                  </a:moveTo>
                  <a:lnTo>
                    <a:pt x="2938781" y="602256"/>
                  </a:lnTo>
                  <a:lnTo>
                    <a:pt x="2939634" y="601979"/>
                  </a:lnTo>
                  <a:lnTo>
                    <a:pt x="2939936" y="601350"/>
                  </a:lnTo>
                  <a:close/>
                </a:path>
                <a:path w="2943860" h="603250">
                  <a:moveTo>
                    <a:pt x="2942447" y="596900"/>
                  </a:moveTo>
                  <a:lnTo>
                    <a:pt x="2942065" y="596900"/>
                  </a:lnTo>
                  <a:lnTo>
                    <a:pt x="2939936" y="601350"/>
                  </a:lnTo>
                  <a:lnTo>
                    <a:pt x="2942370" y="599439"/>
                  </a:lnTo>
                  <a:lnTo>
                    <a:pt x="2942447" y="596900"/>
                  </a:lnTo>
                  <a:close/>
                </a:path>
                <a:path w="2943860" h="603250">
                  <a:moveTo>
                    <a:pt x="2933703" y="581660"/>
                  </a:moveTo>
                  <a:lnTo>
                    <a:pt x="2927104" y="581660"/>
                  </a:lnTo>
                  <a:lnTo>
                    <a:pt x="2920122" y="591820"/>
                  </a:lnTo>
                  <a:lnTo>
                    <a:pt x="2921004" y="597807"/>
                  </a:lnTo>
                  <a:lnTo>
                    <a:pt x="2921571" y="598578"/>
                  </a:lnTo>
                  <a:lnTo>
                    <a:pt x="2922788" y="599546"/>
                  </a:lnTo>
                  <a:lnTo>
                    <a:pt x="2929134" y="600710"/>
                  </a:lnTo>
                  <a:lnTo>
                    <a:pt x="2938917" y="594360"/>
                  </a:lnTo>
                  <a:lnTo>
                    <a:pt x="2940118" y="586739"/>
                  </a:lnTo>
                  <a:lnTo>
                    <a:pt x="2938944" y="585050"/>
                  </a:lnTo>
                  <a:lnTo>
                    <a:pt x="2933703" y="581660"/>
                  </a:lnTo>
                  <a:close/>
                </a:path>
                <a:path w="2943860" h="603250">
                  <a:moveTo>
                    <a:pt x="2938944" y="585050"/>
                  </a:moveTo>
                  <a:lnTo>
                    <a:pt x="2940118" y="586739"/>
                  </a:lnTo>
                  <a:lnTo>
                    <a:pt x="2938917" y="594360"/>
                  </a:lnTo>
                  <a:lnTo>
                    <a:pt x="2929134" y="600710"/>
                  </a:lnTo>
                  <a:lnTo>
                    <a:pt x="2940242" y="600710"/>
                  </a:lnTo>
                  <a:lnTo>
                    <a:pt x="2942065" y="596900"/>
                  </a:lnTo>
                  <a:lnTo>
                    <a:pt x="2942417" y="596900"/>
                  </a:lnTo>
                  <a:lnTo>
                    <a:pt x="2942524" y="594360"/>
                  </a:lnTo>
                  <a:lnTo>
                    <a:pt x="2942515" y="590275"/>
                  </a:lnTo>
                  <a:lnTo>
                    <a:pt x="2941482" y="588010"/>
                  </a:lnTo>
                  <a:lnTo>
                    <a:pt x="2939165" y="585193"/>
                  </a:lnTo>
                  <a:lnTo>
                    <a:pt x="2938944" y="585050"/>
                  </a:lnTo>
                  <a:close/>
                </a:path>
                <a:path w="2943860" h="603250">
                  <a:moveTo>
                    <a:pt x="2921571" y="598578"/>
                  </a:moveTo>
                  <a:lnTo>
                    <a:pt x="2922205" y="599439"/>
                  </a:lnTo>
                  <a:lnTo>
                    <a:pt x="2922788" y="599546"/>
                  </a:lnTo>
                  <a:lnTo>
                    <a:pt x="2921571" y="598578"/>
                  </a:lnTo>
                  <a:close/>
                </a:path>
                <a:path w="2943860" h="603250">
                  <a:moveTo>
                    <a:pt x="2921004" y="597807"/>
                  </a:moveTo>
                  <a:lnTo>
                    <a:pt x="2921058" y="598170"/>
                  </a:lnTo>
                  <a:lnTo>
                    <a:pt x="2921571" y="598578"/>
                  </a:lnTo>
                  <a:lnTo>
                    <a:pt x="2921004" y="597807"/>
                  </a:lnTo>
                  <a:close/>
                </a:path>
                <a:path w="2943860" h="603250">
                  <a:moveTo>
                    <a:pt x="2928931" y="575752"/>
                  </a:moveTo>
                  <a:lnTo>
                    <a:pt x="2928547" y="576579"/>
                  </a:lnTo>
                  <a:lnTo>
                    <a:pt x="2919613" y="580489"/>
                  </a:lnTo>
                  <a:lnTo>
                    <a:pt x="2916351" y="582929"/>
                  </a:lnTo>
                  <a:lnTo>
                    <a:pt x="2915019" y="589090"/>
                  </a:lnTo>
                  <a:lnTo>
                    <a:pt x="2915104" y="589279"/>
                  </a:lnTo>
                  <a:lnTo>
                    <a:pt x="2915692" y="590275"/>
                  </a:lnTo>
                  <a:lnTo>
                    <a:pt x="2918617" y="594360"/>
                  </a:lnTo>
                  <a:lnTo>
                    <a:pt x="2919422" y="595655"/>
                  </a:lnTo>
                  <a:lnTo>
                    <a:pt x="2921004" y="597807"/>
                  </a:lnTo>
                  <a:lnTo>
                    <a:pt x="2920122" y="591820"/>
                  </a:lnTo>
                  <a:lnTo>
                    <a:pt x="2927104" y="581660"/>
                  </a:lnTo>
                  <a:lnTo>
                    <a:pt x="2936587" y="581660"/>
                  </a:lnTo>
                  <a:lnTo>
                    <a:pt x="2935705" y="580389"/>
                  </a:lnTo>
                  <a:lnTo>
                    <a:pt x="2934940" y="579120"/>
                  </a:lnTo>
                  <a:lnTo>
                    <a:pt x="2934720" y="578565"/>
                  </a:lnTo>
                  <a:lnTo>
                    <a:pt x="2933415" y="576579"/>
                  </a:lnTo>
                  <a:lnTo>
                    <a:pt x="2928931" y="575752"/>
                  </a:lnTo>
                  <a:close/>
                </a:path>
                <a:path w="2943860" h="603250">
                  <a:moveTo>
                    <a:pt x="2942453" y="596700"/>
                  </a:moveTo>
                  <a:lnTo>
                    <a:pt x="2942417" y="596900"/>
                  </a:lnTo>
                  <a:lnTo>
                    <a:pt x="2942453" y="596700"/>
                  </a:lnTo>
                  <a:close/>
                </a:path>
                <a:path w="2943860" h="603250">
                  <a:moveTo>
                    <a:pt x="2939165" y="585193"/>
                  </a:moveTo>
                  <a:lnTo>
                    <a:pt x="2941482" y="588010"/>
                  </a:lnTo>
                  <a:lnTo>
                    <a:pt x="2942515" y="590275"/>
                  </a:lnTo>
                  <a:lnTo>
                    <a:pt x="2942524" y="594360"/>
                  </a:lnTo>
                  <a:lnTo>
                    <a:pt x="2942453" y="596700"/>
                  </a:lnTo>
                  <a:lnTo>
                    <a:pt x="2943344" y="591820"/>
                  </a:lnTo>
                  <a:lnTo>
                    <a:pt x="2941556" y="586739"/>
                  </a:lnTo>
                  <a:lnTo>
                    <a:pt x="2939165" y="585193"/>
                  </a:lnTo>
                  <a:close/>
                </a:path>
                <a:path w="2943860" h="603250">
                  <a:moveTo>
                    <a:pt x="2915692" y="590275"/>
                  </a:moveTo>
                  <a:lnTo>
                    <a:pt x="2916603" y="591820"/>
                  </a:lnTo>
                  <a:lnTo>
                    <a:pt x="2919422" y="595655"/>
                  </a:lnTo>
                  <a:lnTo>
                    <a:pt x="2918617" y="594360"/>
                  </a:lnTo>
                  <a:lnTo>
                    <a:pt x="2915692" y="590275"/>
                  </a:lnTo>
                  <a:close/>
                </a:path>
                <a:path w="2943860" h="603250">
                  <a:moveTo>
                    <a:pt x="2915019" y="589090"/>
                  </a:moveTo>
                  <a:lnTo>
                    <a:pt x="2914978" y="589279"/>
                  </a:lnTo>
                  <a:lnTo>
                    <a:pt x="2915692" y="590275"/>
                  </a:lnTo>
                  <a:lnTo>
                    <a:pt x="2915104" y="589279"/>
                  </a:lnTo>
                  <a:lnTo>
                    <a:pt x="2915019" y="589090"/>
                  </a:lnTo>
                  <a:close/>
                </a:path>
                <a:path w="2943860" h="603250">
                  <a:moveTo>
                    <a:pt x="2910163" y="577244"/>
                  </a:moveTo>
                  <a:lnTo>
                    <a:pt x="2911701" y="581660"/>
                  </a:lnTo>
                  <a:lnTo>
                    <a:pt x="2915019" y="589090"/>
                  </a:lnTo>
                  <a:lnTo>
                    <a:pt x="2916351" y="582929"/>
                  </a:lnTo>
                  <a:lnTo>
                    <a:pt x="2918048" y="581660"/>
                  </a:lnTo>
                  <a:lnTo>
                    <a:pt x="2916937" y="581660"/>
                  </a:lnTo>
                  <a:lnTo>
                    <a:pt x="2910425" y="577850"/>
                  </a:lnTo>
                  <a:lnTo>
                    <a:pt x="2910163" y="577244"/>
                  </a:lnTo>
                  <a:close/>
                </a:path>
                <a:path w="2943860" h="603250">
                  <a:moveTo>
                    <a:pt x="2938380" y="584239"/>
                  </a:moveTo>
                  <a:lnTo>
                    <a:pt x="2938944" y="585050"/>
                  </a:lnTo>
                  <a:lnTo>
                    <a:pt x="2939165" y="585193"/>
                  </a:lnTo>
                  <a:lnTo>
                    <a:pt x="2938380" y="584239"/>
                  </a:lnTo>
                  <a:close/>
                </a:path>
                <a:path w="2943860" h="603250">
                  <a:moveTo>
                    <a:pt x="2936587" y="581660"/>
                  </a:moveTo>
                  <a:lnTo>
                    <a:pt x="2933703" y="581660"/>
                  </a:lnTo>
                  <a:lnTo>
                    <a:pt x="2938944" y="585050"/>
                  </a:lnTo>
                  <a:lnTo>
                    <a:pt x="2936587" y="581660"/>
                  </a:lnTo>
                  <a:close/>
                </a:path>
                <a:path w="2943860" h="603250">
                  <a:moveTo>
                    <a:pt x="2934720" y="578565"/>
                  </a:moveTo>
                  <a:lnTo>
                    <a:pt x="2934940" y="579120"/>
                  </a:lnTo>
                  <a:lnTo>
                    <a:pt x="2935774" y="580489"/>
                  </a:lnTo>
                  <a:lnTo>
                    <a:pt x="2938317" y="584148"/>
                  </a:lnTo>
                  <a:lnTo>
                    <a:pt x="2937591" y="582929"/>
                  </a:lnTo>
                  <a:lnTo>
                    <a:pt x="2934720" y="578565"/>
                  </a:lnTo>
                  <a:close/>
                </a:path>
                <a:path w="2943860" h="603250">
                  <a:moveTo>
                    <a:pt x="2920780" y="556260"/>
                  </a:moveTo>
                  <a:lnTo>
                    <a:pt x="2909064" y="560070"/>
                  </a:lnTo>
                  <a:lnTo>
                    <a:pt x="2906043" y="566420"/>
                  </a:lnTo>
                  <a:lnTo>
                    <a:pt x="2908222" y="572770"/>
                  </a:lnTo>
                  <a:lnTo>
                    <a:pt x="2909931" y="576579"/>
                  </a:lnTo>
                  <a:lnTo>
                    <a:pt x="2910163" y="577244"/>
                  </a:lnTo>
                  <a:lnTo>
                    <a:pt x="2910425" y="577850"/>
                  </a:lnTo>
                  <a:lnTo>
                    <a:pt x="2916937" y="581660"/>
                  </a:lnTo>
                  <a:lnTo>
                    <a:pt x="2919613" y="580489"/>
                  </a:lnTo>
                  <a:lnTo>
                    <a:pt x="2926533" y="575310"/>
                  </a:lnTo>
                  <a:lnTo>
                    <a:pt x="2929137" y="575310"/>
                  </a:lnTo>
                  <a:lnTo>
                    <a:pt x="2931443" y="570344"/>
                  </a:lnTo>
                  <a:lnTo>
                    <a:pt x="2930883" y="568960"/>
                  </a:lnTo>
                  <a:lnTo>
                    <a:pt x="2927254" y="558800"/>
                  </a:lnTo>
                  <a:lnTo>
                    <a:pt x="2920780" y="556260"/>
                  </a:lnTo>
                  <a:close/>
                </a:path>
                <a:path w="2943860" h="603250">
                  <a:moveTo>
                    <a:pt x="2919613" y="580489"/>
                  </a:moveTo>
                  <a:lnTo>
                    <a:pt x="2916937" y="581660"/>
                  </a:lnTo>
                  <a:lnTo>
                    <a:pt x="2918048" y="581660"/>
                  </a:lnTo>
                  <a:lnTo>
                    <a:pt x="2919613" y="580489"/>
                  </a:lnTo>
                  <a:close/>
                </a:path>
                <a:path w="2943860" h="603250">
                  <a:moveTo>
                    <a:pt x="2926533" y="575310"/>
                  </a:moveTo>
                  <a:lnTo>
                    <a:pt x="2919613" y="580489"/>
                  </a:lnTo>
                  <a:lnTo>
                    <a:pt x="2928547" y="576579"/>
                  </a:lnTo>
                  <a:lnTo>
                    <a:pt x="2928931" y="575752"/>
                  </a:lnTo>
                  <a:lnTo>
                    <a:pt x="2926533" y="575310"/>
                  </a:lnTo>
                  <a:close/>
                </a:path>
                <a:path w="2943860" h="603250">
                  <a:moveTo>
                    <a:pt x="2931443" y="570344"/>
                  </a:moveTo>
                  <a:lnTo>
                    <a:pt x="2928931" y="575752"/>
                  </a:lnTo>
                  <a:lnTo>
                    <a:pt x="2933415" y="576579"/>
                  </a:lnTo>
                  <a:lnTo>
                    <a:pt x="2934720" y="578565"/>
                  </a:lnTo>
                  <a:lnTo>
                    <a:pt x="2932424" y="572770"/>
                  </a:lnTo>
                  <a:lnTo>
                    <a:pt x="2931443" y="570344"/>
                  </a:lnTo>
                  <a:close/>
                </a:path>
                <a:path w="2943860" h="603250">
                  <a:moveTo>
                    <a:pt x="2908222" y="572770"/>
                  </a:moveTo>
                  <a:lnTo>
                    <a:pt x="2910163" y="577244"/>
                  </a:lnTo>
                  <a:lnTo>
                    <a:pt x="2909931" y="576579"/>
                  </a:lnTo>
                  <a:lnTo>
                    <a:pt x="2908222" y="572770"/>
                  </a:lnTo>
                  <a:close/>
                </a:path>
                <a:path w="2943860" h="603250">
                  <a:moveTo>
                    <a:pt x="2929137" y="575310"/>
                  </a:moveTo>
                  <a:lnTo>
                    <a:pt x="2926533" y="575310"/>
                  </a:lnTo>
                  <a:lnTo>
                    <a:pt x="2928931" y="575752"/>
                  </a:lnTo>
                  <a:lnTo>
                    <a:pt x="2929137" y="575310"/>
                  </a:lnTo>
                  <a:close/>
                </a:path>
                <a:path w="2943860" h="603250">
                  <a:moveTo>
                    <a:pt x="1026" y="545420"/>
                  </a:moveTo>
                  <a:lnTo>
                    <a:pt x="896" y="546100"/>
                  </a:lnTo>
                  <a:lnTo>
                    <a:pt x="0" y="553720"/>
                  </a:lnTo>
                  <a:lnTo>
                    <a:pt x="975" y="561339"/>
                  </a:lnTo>
                  <a:lnTo>
                    <a:pt x="2716" y="568960"/>
                  </a:lnTo>
                  <a:lnTo>
                    <a:pt x="3422" y="571500"/>
                  </a:lnTo>
                  <a:lnTo>
                    <a:pt x="6338" y="572770"/>
                  </a:lnTo>
                  <a:lnTo>
                    <a:pt x="11577" y="571500"/>
                  </a:lnTo>
                  <a:lnTo>
                    <a:pt x="13256" y="570229"/>
                  </a:lnTo>
                  <a:lnTo>
                    <a:pt x="13520" y="561339"/>
                  </a:lnTo>
                  <a:lnTo>
                    <a:pt x="13949" y="554989"/>
                  </a:lnTo>
                  <a:lnTo>
                    <a:pt x="10919" y="554989"/>
                  </a:lnTo>
                  <a:lnTo>
                    <a:pt x="3281" y="553720"/>
                  </a:lnTo>
                  <a:lnTo>
                    <a:pt x="454" y="549910"/>
                  </a:lnTo>
                  <a:lnTo>
                    <a:pt x="1026" y="545420"/>
                  </a:lnTo>
                  <a:close/>
                </a:path>
                <a:path w="2943860" h="603250">
                  <a:moveTo>
                    <a:pt x="2896820" y="543615"/>
                  </a:moveTo>
                  <a:lnTo>
                    <a:pt x="2897836" y="546100"/>
                  </a:lnTo>
                  <a:lnTo>
                    <a:pt x="2901395" y="554989"/>
                  </a:lnTo>
                  <a:lnTo>
                    <a:pt x="2904863" y="563879"/>
                  </a:lnTo>
                  <a:lnTo>
                    <a:pt x="2908222" y="572770"/>
                  </a:lnTo>
                  <a:lnTo>
                    <a:pt x="2906043" y="566420"/>
                  </a:lnTo>
                  <a:lnTo>
                    <a:pt x="2909064" y="560070"/>
                  </a:lnTo>
                  <a:lnTo>
                    <a:pt x="2920780" y="556260"/>
                  </a:lnTo>
                  <a:lnTo>
                    <a:pt x="2926502" y="556260"/>
                  </a:lnTo>
                  <a:lnTo>
                    <a:pt x="2926021" y="554989"/>
                  </a:lnTo>
                  <a:lnTo>
                    <a:pt x="2922515" y="546100"/>
                  </a:lnTo>
                  <a:lnTo>
                    <a:pt x="2903367" y="546100"/>
                  </a:lnTo>
                  <a:lnTo>
                    <a:pt x="2896820" y="543615"/>
                  </a:lnTo>
                  <a:close/>
                </a:path>
                <a:path w="2943860" h="603250">
                  <a:moveTo>
                    <a:pt x="2926502" y="556260"/>
                  </a:moveTo>
                  <a:lnTo>
                    <a:pt x="2920780" y="556260"/>
                  </a:lnTo>
                  <a:lnTo>
                    <a:pt x="2927254" y="558800"/>
                  </a:lnTo>
                  <a:lnTo>
                    <a:pt x="2930883" y="568960"/>
                  </a:lnTo>
                  <a:lnTo>
                    <a:pt x="2931443" y="570344"/>
                  </a:lnTo>
                  <a:lnTo>
                    <a:pt x="2929385" y="563879"/>
                  </a:lnTo>
                  <a:lnTo>
                    <a:pt x="2926502" y="556260"/>
                  </a:lnTo>
                  <a:close/>
                </a:path>
                <a:path w="2943860" h="603250">
                  <a:moveTo>
                    <a:pt x="5326" y="539750"/>
                  </a:moveTo>
                  <a:lnTo>
                    <a:pt x="1636" y="542282"/>
                  </a:lnTo>
                  <a:lnTo>
                    <a:pt x="1026" y="545420"/>
                  </a:lnTo>
                  <a:lnTo>
                    <a:pt x="454" y="549910"/>
                  </a:lnTo>
                  <a:lnTo>
                    <a:pt x="3281" y="553720"/>
                  </a:lnTo>
                  <a:lnTo>
                    <a:pt x="10919" y="554989"/>
                  </a:lnTo>
                  <a:lnTo>
                    <a:pt x="14323" y="552450"/>
                  </a:lnTo>
                  <a:lnTo>
                    <a:pt x="15462" y="546100"/>
                  </a:lnTo>
                  <a:lnTo>
                    <a:pt x="15701" y="544829"/>
                  </a:lnTo>
                  <a:lnTo>
                    <a:pt x="13098" y="541020"/>
                  </a:lnTo>
                  <a:lnTo>
                    <a:pt x="5326" y="539750"/>
                  </a:lnTo>
                  <a:close/>
                </a:path>
                <a:path w="2943860" h="603250">
                  <a:moveTo>
                    <a:pt x="15499" y="546000"/>
                  </a:moveTo>
                  <a:lnTo>
                    <a:pt x="14323" y="552450"/>
                  </a:lnTo>
                  <a:lnTo>
                    <a:pt x="10919" y="554989"/>
                  </a:lnTo>
                  <a:lnTo>
                    <a:pt x="13949" y="554989"/>
                  </a:lnTo>
                  <a:lnTo>
                    <a:pt x="15499" y="546000"/>
                  </a:lnTo>
                  <a:close/>
                </a:path>
                <a:path w="2943860" h="603250">
                  <a:moveTo>
                    <a:pt x="2906000" y="520700"/>
                  </a:moveTo>
                  <a:lnTo>
                    <a:pt x="2894425" y="525779"/>
                  </a:lnTo>
                  <a:lnTo>
                    <a:pt x="2891732" y="532129"/>
                  </a:lnTo>
                  <a:lnTo>
                    <a:pt x="2894204" y="537210"/>
                  </a:lnTo>
                  <a:lnTo>
                    <a:pt x="2896820" y="543615"/>
                  </a:lnTo>
                  <a:lnTo>
                    <a:pt x="2903367" y="546100"/>
                  </a:lnTo>
                  <a:lnTo>
                    <a:pt x="2914939" y="541020"/>
                  </a:lnTo>
                  <a:lnTo>
                    <a:pt x="2917628" y="534670"/>
                  </a:lnTo>
                  <a:lnTo>
                    <a:pt x="2912602" y="523205"/>
                  </a:lnTo>
                  <a:lnTo>
                    <a:pt x="2906000" y="520700"/>
                  </a:lnTo>
                  <a:close/>
                </a:path>
                <a:path w="2943860" h="603250">
                  <a:moveTo>
                    <a:pt x="2912602" y="523205"/>
                  </a:moveTo>
                  <a:lnTo>
                    <a:pt x="2917628" y="534670"/>
                  </a:lnTo>
                  <a:lnTo>
                    <a:pt x="2914939" y="541020"/>
                  </a:lnTo>
                  <a:lnTo>
                    <a:pt x="2903367" y="546100"/>
                  </a:lnTo>
                  <a:lnTo>
                    <a:pt x="2922515" y="546100"/>
                  </a:lnTo>
                  <a:lnTo>
                    <a:pt x="2918887" y="537210"/>
                  </a:lnTo>
                  <a:lnTo>
                    <a:pt x="2915160" y="528320"/>
                  </a:lnTo>
                  <a:lnTo>
                    <a:pt x="2912692" y="523239"/>
                  </a:lnTo>
                  <a:close/>
                </a:path>
                <a:path w="2943860" h="603250">
                  <a:moveTo>
                    <a:pt x="17959" y="539750"/>
                  </a:moveTo>
                  <a:lnTo>
                    <a:pt x="5326" y="539750"/>
                  </a:lnTo>
                  <a:lnTo>
                    <a:pt x="13098" y="541020"/>
                  </a:lnTo>
                  <a:lnTo>
                    <a:pt x="15701" y="544829"/>
                  </a:lnTo>
                  <a:lnTo>
                    <a:pt x="15499" y="546000"/>
                  </a:lnTo>
                  <a:lnTo>
                    <a:pt x="16408" y="543560"/>
                  </a:lnTo>
                  <a:lnTo>
                    <a:pt x="17959" y="539750"/>
                  </a:lnTo>
                  <a:close/>
                </a:path>
                <a:path w="2943860" h="603250">
                  <a:moveTo>
                    <a:pt x="1609" y="542374"/>
                  </a:moveTo>
                  <a:lnTo>
                    <a:pt x="1256" y="543615"/>
                  </a:lnTo>
                  <a:lnTo>
                    <a:pt x="1026" y="545420"/>
                  </a:lnTo>
                  <a:lnTo>
                    <a:pt x="1609" y="542374"/>
                  </a:lnTo>
                  <a:close/>
                </a:path>
                <a:path w="2943860" h="603250">
                  <a:moveTo>
                    <a:pt x="2882181" y="510560"/>
                  </a:moveTo>
                  <a:lnTo>
                    <a:pt x="2883256" y="513079"/>
                  </a:lnTo>
                  <a:lnTo>
                    <a:pt x="2886967" y="520700"/>
                  </a:lnTo>
                  <a:lnTo>
                    <a:pt x="2890610" y="529589"/>
                  </a:lnTo>
                  <a:lnTo>
                    <a:pt x="2896673" y="543560"/>
                  </a:lnTo>
                  <a:lnTo>
                    <a:pt x="2896820" y="543615"/>
                  </a:lnTo>
                  <a:lnTo>
                    <a:pt x="2894201" y="537210"/>
                  </a:lnTo>
                  <a:lnTo>
                    <a:pt x="2891732" y="532129"/>
                  </a:lnTo>
                  <a:lnTo>
                    <a:pt x="2894425" y="525779"/>
                  </a:lnTo>
                  <a:lnTo>
                    <a:pt x="2906000" y="520700"/>
                  </a:lnTo>
                  <a:lnTo>
                    <a:pt x="2911504" y="520700"/>
                  </a:lnTo>
                  <a:lnTo>
                    <a:pt x="2908328" y="513079"/>
                  </a:lnTo>
                  <a:lnTo>
                    <a:pt x="2888921" y="513079"/>
                  </a:lnTo>
                  <a:lnTo>
                    <a:pt x="2882181" y="510560"/>
                  </a:lnTo>
                  <a:close/>
                </a:path>
                <a:path w="2943860" h="603250">
                  <a:moveTo>
                    <a:pt x="7623" y="525916"/>
                  </a:moveTo>
                  <a:lnTo>
                    <a:pt x="5159" y="532229"/>
                  </a:lnTo>
                  <a:lnTo>
                    <a:pt x="2374" y="539750"/>
                  </a:lnTo>
                  <a:lnTo>
                    <a:pt x="1636" y="542282"/>
                  </a:lnTo>
                  <a:lnTo>
                    <a:pt x="5326" y="539750"/>
                  </a:lnTo>
                  <a:lnTo>
                    <a:pt x="17959" y="539750"/>
                  </a:lnTo>
                  <a:lnTo>
                    <a:pt x="18992" y="537210"/>
                  </a:lnTo>
                  <a:lnTo>
                    <a:pt x="20434" y="533400"/>
                  </a:lnTo>
                  <a:lnTo>
                    <a:pt x="16866" y="533400"/>
                  </a:lnTo>
                  <a:lnTo>
                    <a:pt x="9325" y="530860"/>
                  </a:lnTo>
                  <a:lnTo>
                    <a:pt x="7623" y="525916"/>
                  </a:lnTo>
                  <a:close/>
                </a:path>
                <a:path w="2943860" h="603250">
                  <a:moveTo>
                    <a:pt x="15316" y="516889"/>
                  </a:moveTo>
                  <a:lnTo>
                    <a:pt x="10909" y="518160"/>
                  </a:lnTo>
                  <a:lnTo>
                    <a:pt x="9203" y="521970"/>
                  </a:lnTo>
                  <a:lnTo>
                    <a:pt x="7623" y="525916"/>
                  </a:lnTo>
                  <a:lnTo>
                    <a:pt x="9325" y="530860"/>
                  </a:lnTo>
                  <a:lnTo>
                    <a:pt x="16866" y="533400"/>
                  </a:lnTo>
                  <a:lnTo>
                    <a:pt x="20877" y="532229"/>
                  </a:lnTo>
                  <a:lnTo>
                    <a:pt x="24547" y="524510"/>
                  </a:lnTo>
                  <a:lnTo>
                    <a:pt x="22849" y="519429"/>
                  </a:lnTo>
                  <a:lnTo>
                    <a:pt x="15316" y="516889"/>
                  </a:lnTo>
                  <a:close/>
                </a:path>
                <a:path w="2943860" h="603250">
                  <a:moveTo>
                    <a:pt x="20877" y="532229"/>
                  </a:moveTo>
                  <a:lnTo>
                    <a:pt x="16866" y="533400"/>
                  </a:lnTo>
                  <a:lnTo>
                    <a:pt x="20434" y="533400"/>
                  </a:lnTo>
                  <a:lnTo>
                    <a:pt x="20877" y="532229"/>
                  </a:lnTo>
                  <a:close/>
                </a:path>
                <a:path w="2943860" h="603250">
                  <a:moveTo>
                    <a:pt x="28150" y="516889"/>
                  </a:moveTo>
                  <a:lnTo>
                    <a:pt x="15316" y="516889"/>
                  </a:lnTo>
                  <a:lnTo>
                    <a:pt x="22849" y="519429"/>
                  </a:lnTo>
                  <a:lnTo>
                    <a:pt x="24547" y="524510"/>
                  </a:lnTo>
                  <a:lnTo>
                    <a:pt x="20877" y="532229"/>
                  </a:lnTo>
                  <a:lnTo>
                    <a:pt x="21220" y="532129"/>
                  </a:lnTo>
                  <a:lnTo>
                    <a:pt x="22877" y="528320"/>
                  </a:lnTo>
                  <a:lnTo>
                    <a:pt x="25974" y="521970"/>
                  </a:lnTo>
                  <a:lnTo>
                    <a:pt x="28150" y="516889"/>
                  </a:lnTo>
                  <a:close/>
                </a:path>
                <a:path w="2943860" h="603250">
                  <a:moveTo>
                    <a:pt x="23366" y="494030"/>
                  </a:moveTo>
                  <a:lnTo>
                    <a:pt x="19410" y="500471"/>
                  </a:lnTo>
                  <a:lnTo>
                    <a:pt x="15823" y="508000"/>
                  </a:lnTo>
                  <a:lnTo>
                    <a:pt x="12423" y="514350"/>
                  </a:lnTo>
                  <a:lnTo>
                    <a:pt x="7576" y="525779"/>
                  </a:lnTo>
                  <a:lnTo>
                    <a:pt x="7623" y="525916"/>
                  </a:lnTo>
                  <a:lnTo>
                    <a:pt x="9203" y="521970"/>
                  </a:lnTo>
                  <a:lnTo>
                    <a:pt x="10909" y="518160"/>
                  </a:lnTo>
                  <a:lnTo>
                    <a:pt x="15316" y="516889"/>
                  </a:lnTo>
                  <a:lnTo>
                    <a:pt x="28150" y="516889"/>
                  </a:lnTo>
                  <a:lnTo>
                    <a:pt x="29238" y="514350"/>
                  </a:lnTo>
                  <a:lnTo>
                    <a:pt x="32718" y="508000"/>
                  </a:lnTo>
                  <a:lnTo>
                    <a:pt x="33468" y="506729"/>
                  </a:lnTo>
                  <a:lnTo>
                    <a:pt x="29636" y="506729"/>
                  </a:lnTo>
                  <a:lnTo>
                    <a:pt x="22407" y="501650"/>
                  </a:lnTo>
                  <a:lnTo>
                    <a:pt x="21210" y="497839"/>
                  </a:lnTo>
                  <a:lnTo>
                    <a:pt x="23366" y="494030"/>
                  </a:lnTo>
                  <a:close/>
                </a:path>
                <a:path w="2943860" h="603250">
                  <a:moveTo>
                    <a:pt x="2911504" y="520700"/>
                  </a:moveTo>
                  <a:lnTo>
                    <a:pt x="2906000" y="520700"/>
                  </a:lnTo>
                  <a:lnTo>
                    <a:pt x="2912602" y="523205"/>
                  </a:lnTo>
                  <a:lnTo>
                    <a:pt x="2911504" y="520700"/>
                  </a:lnTo>
                  <a:close/>
                </a:path>
                <a:path w="2943860" h="603250">
                  <a:moveTo>
                    <a:pt x="2890752" y="486410"/>
                  </a:moveTo>
                  <a:lnTo>
                    <a:pt x="2881916" y="490329"/>
                  </a:lnTo>
                  <a:lnTo>
                    <a:pt x="2879956" y="491489"/>
                  </a:lnTo>
                  <a:lnTo>
                    <a:pt x="2879299" y="491489"/>
                  </a:lnTo>
                  <a:lnTo>
                    <a:pt x="2876873" y="498891"/>
                  </a:lnTo>
                  <a:lnTo>
                    <a:pt x="2878131" y="501650"/>
                  </a:lnTo>
                  <a:lnTo>
                    <a:pt x="2879462" y="504189"/>
                  </a:lnTo>
                  <a:lnTo>
                    <a:pt x="2882181" y="510560"/>
                  </a:lnTo>
                  <a:lnTo>
                    <a:pt x="2888921" y="513079"/>
                  </a:lnTo>
                  <a:lnTo>
                    <a:pt x="2900345" y="508000"/>
                  </a:lnTo>
                  <a:lnTo>
                    <a:pt x="2902795" y="500471"/>
                  </a:lnTo>
                  <a:lnTo>
                    <a:pt x="2900185" y="495300"/>
                  </a:lnTo>
                  <a:lnTo>
                    <a:pt x="2898598" y="491489"/>
                  </a:lnTo>
                  <a:lnTo>
                    <a:pt x="2879956" y="491489"/>
                  </a:lnTo>
                  <a:lnTo>
                    <a:pt x="2879488" y="491406"/>
                  </a:lnTo>
                  <a:lnTo>
                    <a:pt x="2898563" y="491406"/>
                  </a:lnTo>
                  <a:lnTo>
                    <a:pt x="2898008" y="490072"/>
                  </a:lnTo>
                  <a:lnTo>
                    <a:pt x="2897471" y="488924"/>
                  </a:lnTo>
                  <a:lnTo>
                    <a:pt x="2890752" y="486410"/>
                  </a:lnTo>
                  <a:close/>
                </a:path>
                <a:path w="2943860" h="603250">
                  <a:moveTo>
                    <a:pt x="2902795" y="500471"/>
                  </a:moveTo>
                  <a:lnTo>
                    <a:pt x="2900345" y="508000"/>
                  </a:lnTo>
                  <a:lnTo>
                    <a:pt x="2888921" y="513079"/>
                  </a:lnTo>
                  <a:lnTo>
                    <a:pt x="2908328" y="513079"/>
                  </a:lnTo>
                  <a:lnTo>
                    <a:pt x="2904030" y="502920"/>
                  </a:lnTo>
                  <a:lnTo>
                    <a:pt x="2902795" y="500471"/>
                  </a:lnTo>
                  <a:close/>
                </a:path>
                <a:path w="2943860" h="603250">
                  <a:moveTo>
                    <a:pt x="2878026" y="501449"/>
                  </a:moveTo>
                  <a:lnTo>
                    <a:pt x="2882126" y="510539"/>
                  </a:lnTo>
                  <a:lnTo>
                    <a:pt x="2879463" y="504189"/>
                  </a:lnTo>
                  <a:lnTo>
                    <a:pt x="2878026" y="501449"/>
                  </a:lnTo>
                  <a:close/>
                </a:path>
                <a:path w="2943860" h="603250">
                  <a:moveTo>
                    <a:pt x="30323" y="488950"/>
                  </a:moveTo>
                  <a:lnTo>
                    <a:pt x="25662" y="490207"/>
                  </a:lnTo>
                  <a:lnTo>
                    <a:pt x="23366" y="494030"/>
                  </a:lnTo>
                  <a:lnTo>
                    <a:pt x="21210" y="497839"/>
                  </a:lnTo>
                  <a:lnTo>
                    <a:pt x="22407" y="501650"/>
                  </a:lnTo>
                  <a:lnTo>
                    <a:pt x="29636" y="506729"/>
                  </a:lnTo>
                  <a:lnTo>
                    <a:pt x="34205" y="505481"/>
                  </a:lnTo>
                  <a:lnTo>
                    <a:pt x="36580" y="501449"/>
                  </a:lnTo>
                  <a:lnTo>
                    <a:pt x="38654" y="497779"/>
                  </a:lnTo>
                  <a:lnTo>
                    <a:pt x="37529" y="492760"/>
                  </a:lnTo>
                  <a:lnTo>
                    <a:pt x="30323" y="488950"/>
                  </a:lnTo>
                  <a:close/>
                </a:path>
                <a:path w="2943860" h="603250">
                  <a:moveTo>
                    <a:pt x="34205" y="505481"/>
                  </a:moveTo>
                  <a:lnTo>
                    <a:pt x="29636" y="506729"/>
                  </a:lnTo>
                  <a:lnTo>
                    <a:pt x="33468" y="506729"/>
                  </a:lnTo>
                  <a:lnTo>
                    <a:pt x="34205" y="505481"/>
                  </a:lnTo>
                  <a:close/>
                </a:path>
                <a:path w="2943860" h="603250">
                  <a:moveTo>
                    <a:pt x="36466" y="501650"/>
                  </a:moveTo>
                  <a:lnTo>
                    <a:pt x="34205" y="505481"/>
                  </a:lnTo>
                  <a:lnTo>
                    <a:pt x="36466" y="501650"/>
                  </a:lnTo>
                  <a:close/>
                </a:path>
                <a:path w="2943860" h="603250">
                  <a:moveTo>
                    <a:pt x="38654" y="497779"/>
                  </a:moveTo>
                  <a:lnTo>
                    <a:pt x="36466" y="501650"/>
                  </a:lnTo>
                  <a:lnTo>
                    <a:pt x="38667" y="497839"/>
                  </a:lnTo>
                  <a:close/>
                </a:path>
                <a:path w="2943860" h="603250">
                  <a:moveTo>
                    <a:pt x="2876873" y="498891"/>
                  </a:moveTo>
                  <a:lnTo>
                    <a:pt x="2876801" y="499110"/>
                  </a:lnTo>
                  <a:lnTo>
                    <a:pt x="2878026" y="501449"/>
                  </a:lnTo>
                  <a:lnTo>
                    <a:pt x="2876873" y="498891"/>
                  </a:lnTo>
                  <a:close/>
                </a:path>
                <a:path w="2943860" h="603250">
                  <a:moveTo>
                    <a:pt x="2898008" y="490072"/>
                  </a:moveTo>
                  <a:lnTo>
                    <a:pt x="2900185" y="495300"/>
                  </a:lnTo>
                  <a:lnTo>
                    <a:pt x="2902795" y="500471"/>
                  </a:lnTo>
                  <a:lnTo>
                    <a:pt x="2898008" y="490072"/>
                  </a:lnTo>
                  <a:close/>
                </a:path>
                <a:path w="2943860" h="603250">
                  <a:moveTo>
                    <a:pt x="2867647" y="481707"/>
                  </a:moveTo>
                  <a:lnTo>
                    <a:pt x="2869476" y="485139"/>
                  </a:lnTo>
                  <a:lnTo>
                    <a:pt x="2873321" y="491489"/>
                  </a:lnTo>
                  <a:lnTo>
                    <a:pt x="2876398" y="497839"/>
                  </a:lnTo>
                  <a:lnTo>
                    <a:pt x="2876873" y="498891"/>
                  </a:lnTo>
                  <a:lnTo>
                    <a:pt x="2879299" y="491489"/>
                  </a:lnTo>
                  <a:lnTo>
                    <a:pt x="2879488" y="491406"/>
                  </a:lnTo>
                  <a:lnTo>
                    <a:pt x="2872844" y="490220"/>
                  </a:lnTo>
                  <a:lnTo>
                    <a:pt x="2867647" y="481707"/>
                  </a:lnTo>
                  <a:close/>
                </a:path>
                <a:path w="2943860" h="603250">
                  <a:moveTo>
                    <a:pt x="44846" y="488950"/>
                  </a:moveTo>
                  <a:lnTo>
                    <a:pt x="30323" y="488950"/>
                  </a:lnTo>
                  <a:lnTo>
                    <a:pt x="37529" y="492760"/>
                  </a:lnTo>
                  <a:lnTo>
                    <a:pt x="38654" y="497779"/>
                  </a:lnTo>
                  <a:lnTo>
                    <a:pt x="40055" y="495300"/>
                  </a:lnTo>
                  <a:lnTo>
                    <a:pt x="43967" y="490072"/>
                  </a:lnTo>
                  <a:lnTo>
                    <a:pt x="44846" y="488950"/>
                  </a:lnTo>
                  <a:close/>
                </a:path>
                <a:path w="2943860" h="603250">
                  <a:moveTo>
                    <a:pt x="25662" y="490207"/>
                  </a:moveTo>
                  <a:lnTo>
                    <a:pt x="23366" y="494030"/>
                  </a:lnTo>
                  <a:lnTo>
                    <a:pt x="25662" y="490207"/>
                  </a:lnTo>
                  <a:close/>
                </a:path>
                <a:path w="2943860" h="603250">
                  <a:moveTo>
                    <a:pt x="2881916" y="490329"/>
                  </a:moveTo>
                  <a:lnTo>
                    <a:pt x="2879488" y="491406"/>
                  </a:lnTo>
                  <a:lnTo>
                    <a:pt x="2879956" y="491489"/>
                  </a:lnTo>
                  <a:lnTo>
                    <a:pt x="2881916" y="490329"/>
                  </a:lnTo>
                  <a:close/>
                </a:path>
                <a:path w="2943860" h="603250">
                  <a:moveTo>
                    <a:pt x="2878846" y="466089"/>
                  </a:moveTo>
                  <a:lnTo>
                    <a:pt x="2867896" y="472439"/>
                  </a:lnTo>
                  <a:lnTo>
                    <a:pt x="2866092" y="478789"/>
                  </a:lnTo>
                  <a:lnTo>
                    <a:pt x="2867647" y="481707"/>
                  </a:lnTo>
                  <a:lnTo>
                    <a:pt x="2872844" y="490220"/>
                  </a:lnTo>
                  <a:lnTo>
                    <a:pt x="2879488" y="491406"/>
                  </a:lnTo>
                  <a:lnTo>
                    <a:pt x="2881916" y="490329"/>
                  </a:lnTo>
                  <a:lnTo>
                    <a:pt x="2890680" y="485139"/>
                  </a:lnTo>
                  <a:lnTo>
                    <a:pt x="2892374" y="478789"/>
                  </a:lnTo>
                  <a:lnTo>
                    <a:pt x="2891011" y="476086"/>
                  </a:lnTo>
                  <a:lnTo>
                    <a:pt x="2886962" y="469147"/>
                  </a:lnTo>
                  <a:lnTo>
                    <a:pt x="2885740" y="467327"/>
                  </a:lnTo>
                  <a:lnTo>
                    <a:pt x="2878846" y="466089"/>
                  </a:lnTo>
                  <a:close/>
                </a:path>
                <a:path w="2943860" h="603250">
                  <a:moveTo>
                    <a:pt x="2891011" y="476086"/>
                  </a:moveTo>
                  <a:lnTo>
                    <a:pt x="2892374" y="478789"/>
                  </a:lnTo>
                  <a:lnTo>
                    <a:pt x="2890680" y="485139"/>
                  </a:lnTo>
                  <a:lnTo>
                    <a:pt x="2881916" y="490329"/>
                  </a:lnTo>
                  <a:lnTo>
                    <a:pt x="2890752" y="486410"/>
                  </a:lnTo>
                  <a:lnTo>
                    <a:pt x="2896296" y="486410"/>
                  </a:lnTo>
                  <a:lnTo>
                    <a:pt x="2893329" y="480060"/>
                  </a:lnTo>
                  <a:lnTo>
                    <a:pt x="2891011" y="476086"/>
                  </a:lnTo>
                  <a:close/>
                </a:path>
                <a:path w="2943860" h="603250">
                  <a:moveTo>
                    <a:pt x="37285" y="473729"/>
                  </a:moveTo>
                  <a:lnTo>
                    <a:pt x="35513" y="476250"/>
                  </a:lnTo>
                  <a:lnTo>
                    <a:pt x="31238" y="481329"/>
                  </a:lnTo>
                  <a:lnTo>
                    <a:pt x="27179" y="487679"/>
                  </a:lnTo>
                  <a:lnTo>
                    <a:pt x="25662" y="490207"/>
                  </a:lnTo>
                  <a:lnTo>
                    <a:pt x="30323" y="488950"/>
                  </a:lnTo>
                  <a:lnTo>
                    <a:pt x="44846" y="488950"/>
                  </a:lnTo>
                  <a:lnTo>
                    <a:pt x="47830" y="485139"/>
                  </a:lnTo>
                  <a:lnTo>
                    <a:pt x="48864" y="483870"/>
                  </a:lnTo>
                  <a:lnTo>
                    <a:pt x="44406" y="483870"/>
                  </a:lnTo>
                  <a:lnTo>
                    <a:pt x="37785" y="478789"/>
                  </a:lnTo>
                  <a:lnTo>
                    <a:pt x="37285" y="473729"/>
                  </a:lnTo>
                  <a:close/>
                </a:path>
                <a:path w="2943860" h="603250">
                  <a:moveTo>
                    <a:pt x="2897471" y="488924"/>
                  </a:moveTo>
                  <a:lnTo>
                    <a:pt x="2898008" y="490072"/>
                  </a:lnTo>
                  <a:lnTo>
                    <a:pt x="2897540" y="488950"/>
                  </a:lnTo>
                  <a:close/>
                </a:path>
                <a:path w="2943860" h="603250">
                  <a:moveTo>
                    <a:pt x="2896296" y="486410"/>
                  </a:moveTo>
                  <a:lnTo>
                    <a:pt x="2890752" y="486410"/>
                  </a:lnTo>
                  <a:lnTo>
                    <a:pt x="2897471" y="488924"/>
                  </a:lnTo>
                  <a:lnTo>
                    <a:pt x="2896296" y="486410"/>
                  </a:lnTo>
                  <a:close/>
                </a:path>
                <a:path w="2943860" h="603250">
                  <a:moveTo>
                    <a:pt x="47537" y="466089"/>
                  </a:moveTo>
                  <a:lnTo>
                    <a:pt x="42669" y="467360"/>
                  </a:lnTo>
                  <a:lnTo>
                    <a:pt x="39960" y="469923"/>
                  </a:lnTo>
                  <a:lnTo>
                    <a:pt x="37285" y="473729"/>
                  </a:lnTo>
                  <a:lnTo>
                    <a:pt x="37785" y="478789"/>
                  </a:lnTo>
                  <a:lnTo>
                    <a:pt x="44406" y="483870"/>
                  </a:lnTo>
                  <a:lnTo>
                    <a:pt x="49273" y="482600"/>
                  </a:lnTo>
                  <a:lnTo>
                    <a:pt x="51967" y="480060"/>
                  </a:lnTo>
                  <a:lnTo>
                    <a:pt x="54659" y="476250"/>
                  </a:lnTo>
                  <a:lnTo>
                    <a:pt x="54159" y="471170"/>
                  </a:lnTo>
                  <a:lnTo>
                    <a:pt x="47537" y="466089"/>
                  </a:lnTo>
                  <a:close/>
                </a:path>
                <a:path w="2943860" h="603250">
                  <a:moveTo>
                    <a:pt x="51967" y="480060"/>
                  </a:moveTo>
                  <a:lnTo>
                    <a:pt x="49273" y="482600"/>
                  </a:lnTo>
                  <a:lnTo>
                    <a:pt x="44406" y="483870"/>
                  </a:lnTo>
                  <a:lnTo>
                    <a:pt x="48864" y="483870"/>
                  </a:lnTo>
                  <a:lnTo>
                    <a:pt x="51967" y="480060"/>
                  </a:lnTo>
                  <a:close/>
                </a:path>
                <a:path w="2943860" h="603250">
                  <a:moveTo>
                    <a:pt x="2878370" y="456855"/>
                  </a:moveTo>
                  <a:lnTo>
                    <a:pt x="2877168" y="463550"/>
                  </a:lnTo>
                  <a:lnTo>
                    <a:pt x="2866567" y="471170"/>
                  </a:lnTo>
                  <a:lnTo>
                    <a:pt x="2860381" y="471170"/>
                  </a:lnTo>
                  <a:lnTo>
                    <a:pt x="2865090" y="477520"/>
                  </a:lnTo>
                  <a:lnTo>
                    <a:pt x="2867647" y="481707"/>
                  </a:lnTo>
                  <a:lnTo>
                    <a:pt x="2866092" y="478789"/>
                  </a:lnTo>
                  <a:lnTo>
                    <a:pt x="2867896" y="472439"/>
                  </a:lnTo>
                  <a:lnTo>
                    <a:pt x="2870086" y="471170"/>
                  </a:lnTo>
                  <a:lnTo>
                    <a:pt x="2866567" y="471170"/>
                  </a:lnTo>
                  <a:lnTo>
                    <a:pt x="2859464" y="469923"/>
                  </a:lnTo>
                  <a:lnTo>
                    <a:pt x="2872236" y="469923"/>
                  </a:lnTo>
                  <a:lnTo>
                    <a:pt x="2878846" y="466089"/>
                  </a:lnTo>
                  <a:lnTo>
                    <a:pt x="2884877" y="466089"/>
                  </a:lnTo>
                  <a:lnTo>
                    <a:pt x="2882218" y="462279"/>
                  </a:lnTo>
                  <a:lnTo>
                    <a:pt x="2878589" y="457200"/>
                  </a:lnTo>
                  <a:lnTo>
                    <a:pt x="2878370" y="456855"/>
                  </a:lnTo>
                  <a:close/>
                </a:path>
                <a:path w="2943860" h="603250">
                  <a:moveTo>
                    <a:pt x="64410" y="466089"/>
                  </a:moveTo>
                  <a:lnTo>
                    <a:pt x="47537" y="466089"/>
                  </a:lnTo>
                  <a:lnTo>
                    <a:pt x="54159" y="471170"/>
                  </a:lnTo>
                  <a:lnTo>
                    <a:pt x="54659" y="476250"/>
                  </a:lnTo>
                  <a:lnTo>
                    <a:pt x="51967" y="480060"/>
                  </a:lnTo>
                  <a:lnTo>
                    <a:pt x="56986" y="473710"/>
                  </a:lnTo>
                  <a:lnTo>
                    <a:pt x="62233" y="468629"/>
                  </a:lnTo>
                  <a:lnTo>
                    <a:pt x="64410" y="466089"/>
                  </a:lnTo>
                  <a:close/>
                </a:path>
                <a:path w="2943860" h="603250">
                  <a:moveTo>
                    <a:pt x="2886962" y="469147"/>
                  </a:moveTo>
                  <a:lnTo>
                    <a:pt x="2891011" y="476086"/>
                  </a:lnTo>
                  <a:lnTo>
                    <a:pt x="2889172" y="472439"/>
                  </a:lnTo>
                  <a:lnTo>
                    <a:pt x="2886962" y="469147"/>
                  </a:lnTo>
                  <a:close/>
                </a:path>
                <a:path w="2943860" h="603250">
                  <a:moveTo>
                    <a:pt x="2864083" y="444500"/>
                  </a:moveTo>
                  <a:lnTo>
                    <a:pt x="2853465" y="452120"/>
                  </a:lnTo>
                  <a:lnTo>
                    <a:pt x="2852088" y="458470"/>
                  </a:lnTo>
                  <a:lnTo>
                    <a:pt x="2855711" y="464820"/>
                  </a:lnTo>
                  <a:lnTo>
                    <a:pt x="2859464" y="469923"/>
                  </a:lnTo>
                  <a:lnTo>
                    <a:pt x="2866567" y="471170"/>
                  </a:lnTo>
                  <a:lnTo>
                    <a:pt x="2877168" y="463550"/>
                  </a:lnTo>
                  <a:lnTo>
                    <a:pt x="2878370" y="456855"/>
                  </a:lnTo>
                  <a:lnTo>
                    <a:pt x="2871316" y="445770"/>
                  </a:lnTo>
                  <a:lnTo>
                    <a:pt x="2864083" y="444500"/>
                  </a:lnTo>
                  <a:close/>
                </a:path>
                <a:path w="2943860" h="603250">
                  <a:moveTo>
                    <a:pt x="2855711" y="464820"/>
                  </a:moveTo>
                  <a:lnTo>
                    <a:pt x="2859332" y="469900"/>
                  </a:lnTo>
                  <a:lnTo>
                    <a:pt x="2859464" y="469923"/>
                  </a:lnTo>
                  <a:lnTo>
                    <a:pt x="2855711" y="464820"/>
                  </a:lnTo>
                  <a:close/>
                </a:path>
                <a:path w="2943860" h="603250">
                  <a:moveTo>
                    <a:pt x="59616" y="449109"/>
                  </a:moveTo>
                  <a:lnTo>
                    <a:pt x="56772" y="452120"/>
                  </a:lnTo>
                  <a:lnTo>
                    <a:pt x="50953" y="457200"/>
                  </a:lnTo>
                  <a:lnTo>
                    <a:pt x="45344" y="463550"/>
                  </a:lnTo>
                  <a:lnTo>
                    <a:pt x="39977" y="469900"/>
                  </a:lnTo>
                  <a:lnTo>
                    <a:pt x="42669" y="467360"/>
                  </a:lnTo>
                  <a:lnTo>
                    <a:pt x="47537" y="466089"/>
                  </a:lnTo>
                  <a:lnTo>
                    <a:pt x="64410" y="466089"/>
                  </a:lnTo>
                  <a:lnTo>
                    <a:pt x="67676" y="462279"/>
                  </a:lnTo>
                  <a:lnTo>
                    <a:pt x="70480" y="459739"/>
                  </a:lnTo>
                  <a:lnTo>
                    <a:pt x="65269" y="459739"/>
                  </a:lnTo>
                  <a:lnTo>
                    <a:pt x="59463" y="453389"/>
                  </a:lnTo>
                  <a:lnTo>
                    <a:pt x="59616" y="449109"/>
                  </a:lnTo>
                  <a:close/>
                </a:path>
                <a:path w="2943860" h="603250">
                  <a:moveTo>
                    <a:pt x="2885740" y="467327"/>
                  </a:moveTo>
                  <a:lnTo>
                    <a:pt x="2886962" y="469147"/>
                  </a:lnTo>
                  <a:lnTo>
                    <a:pt x="2885920" y="467360"/>
                  </a:lnTo>
                  <a:lnTo>
                    <a:pt x="2885740" y="467327"/>
                  </a:lnTo>
                  <a:close/>
                </a:path>
                <a:path w="2943860" h="603250">
                  <a:moveTo>
                    <a:pt x="2884877" y="466089"/>
                  </a:moveTo>
                  <a:lnTo>
                    <a:pt x="2878846" y="466089"/>
                  </a:lnTo>
                  <a:lnTo>
                    <a:pt x="2885740" y="467327"/>
                  </a:lnTo>
                  <a:lnTo>
                    <a:pt x="2884877" y="466089"/>
                  </a:lnTo>
                  <a:close/>
                </a:path>
                <a:path w="2943860" h="603250">
                  <a:moveTo>
                    <a:pt x="2851951" y="422910"/>
                  </a:moveTo>
                  <a:lnTo>
                    <a:pt x="2845231" y="422910"/>
                  </a:lnTo>
                  <a:lnTo>
                    <a:pt x="2835680" y="430529"/>
                  </a:lnTo>
                  <a:lnTo>
                    <a:pt x="2835297" y="438150"/>
                  </a:lnTo>
                  <a:lnTo>
                    <a:pt x="2843924" y="448310"/>
                  </a:lnTo>
                  <a:lnTo>
                    <a:pt x="2848011" y="453389"/>
                  </a:lnTo>
                  <a:lnTo>
                    <a:pt x="2851921" y="458470"/>
                  </a:lnTo>
                  <a:lnTo>
                    <a:pt x="2855711" y="464820"/>
                  </a:lnTo>
                  <a:lnTo>
                    <a:pt x="2852088" y="458470"/>
                  </a:lnTo>
                  <a:lnTo>
                    <a:pt x="2853465" y="452120"/>
                  </a:lnTo>
                  <a:lnTo>
                    <a:pt x="2858774" y="448310"/>
                  </a:lnTo>
                  <a:lnTo>
                    <a:pt x="2851268" y="448310"/>
                  </a:lnTo>
                  <a:lnTo>
                    <a:pt x="2860821" y="439420"/>
                  </a:lnTo>
                  <a:lnTo>
                    <a:pt x="2861169" y="432473"/>
                  </a:lnTo>
                  <a:lnTo>
                    <a:pt x="2856899" y="427989"/>
                  </a:lnTo>
                  <a:lnTo>
                    <a:pt x="2851951" y="422910"/>
                  </a:lnTo>
                  <a:close/>
                </a:path>
                <a:path w="2943860" h="603250">
                  <a:moveTo>
                    <a:pt x="70782" y="443229"/>
                  </a:moveTo>
                  <a:lnTo>
                    <a:pt x="65897" y="443229"/>
                  </a:lnTo>
                  <a:lnTo>
                    <a:pt x="62772" y="445770"/>
                  </a:lnTo>
                  <a:lnTo>
                    <a:pt x="59616" y="449109"/>
                  </a:lnTo>
                  <a:lnTo>
                    <a:pt x="59463" y="453389"/>
                  </a:lnTo>
                  <a:lnTo>
                    <a:pt x="65269" y="459739"/>
                  </a:lnTo>
                  <a:lnTo>
                    <a:pt x="70156" y="459739"/>
                  </a:lnTo>
                  <a:lnTo>
                    <a:pt x="73284" y="457200"/>
                  </a:lnTo>
                  <a:lnTo>
                    <a:pt x="76420" y="454356"/>
                  </a:lnTo>
                  <a:lnTo>
                    <a:pt x="76587" y="449579"/>
                  </a:lnTo>
                  <a:lnTo>
                    <a:pt x="70782" y="443229"/>
                  </a:lnTo>
                  <a:close/>
                </a:path>
                <a:path w="2943860" h="603250">
                  <a:moveTo>
                    <a:pt x="73285" y="457200"/>
                  </a:moveTo>
                  <a:lnTo>
                    <a:pt x="70156" y="459739"/>
                  </a:lnTo>
                  <a:lnTo>
                    <a:pt x="70480" y="459739"/>
                  </a:lnTo>
                  <a:lnTo>
                    <a:pt x="73285" y="457200"/>
                  </a:lnTo>
                  <a:close/>
                </a:path>
                <a:path w="2943860" h="603250">
                  <a:moveTo>
                    <a:pt x="76420" y="454356"/>
                  </a:moveTo>
                  <a:lnTo>
                    <a:pt x="73285" y="457200"/>
                  </a:lnTo>
                  <a:lnTo>
                    <a:pt x="76409" y="454660"/>
                  </a:lnTo>
                  <a:lnTo>
                    <a:pt x="76420" y="454356"/>
                  </a:lnTo>
                  <a:close/>
                </a:path>
                <a:path w="2943860" h="603250">
                  <a:moveTo>
                    <a:pt x="2870691" y="444500"/>
                  </a:moveTo>
                  <a:lnTo>
                    <a:pt x="2864083" y="444500"/>
                  </a:lnTo>
                  <a:lnTo>
                    <a:pt x="2871316" y="445770"/>
                  </a:lnTo>
                  <a:lnTo>
                    <a:pt x="2878370" y="456855"/>
                  </a:lnTo>
                  <a:lnTo>
                    <a:pt x="2878536" y="455929"/>
                  </a:lnTo>
                  <a:lnTo>
                    <a:pt x="2874928" y="450850"/>
                  </a:lnTo>
                  <a:lnTo>
                    <a:pt x="2870691" y="444500"/>
                  </a:lnTo>
                  <a:close/>
                </a:path>
                <a:path w="2943860" h="603250">
                  <a:moveTo>
                    <a:pt x="89324" y="443229"/>
                  </a:moveTo>
                  <a:lnTo>
                    <a:pt x="70782" y="443229"/>
                  </a:lnTo>
                  <a:lnTo>
                    <a:pt x="76587" y="449579"/>
                  </a:lnTo>
                  <a:lnTo>
                    <a:pt x="76420" y="454356"/>
                  </a:lnTo>
                  <a:lnTo>
                    <a:pt x="80286" y="450850"/>
                  </a:lnTo>
                  <a:lnTo>
                    <a:pt x="87483" y="444500"/>
                  </a:lnTo>
                  <a:lnTo>
                    <a:pt x="89324" y="443229"/>
                  </a:lnTo>
                  <a:close/>
                </a:path>
                <a:path w="2943860" h="603250">
                  <a:moveTo>
                    <a:pt x="62772" y="445770"/>
                  </a:moveTo>
                  <a:lnTo>
                    <a:pt x="59645" y="448310"/>
                  </a:lnTo>
                  <a:lnTo>
                    <a:pt x="59616" y="449109"/>
                  </a:lnTo>
                  <a:lnTo>
                    <a:pt x="62772" y="445770"/>
                  </a:lnTo>
                  <a:close/>
                </a:path>
                <a:path w="2943860" h="603250">
                  <a:moveTo>
                    <a:pt x="2839601" y="443229"/>
                  </a:moveTo>
                  <a:lnTo>
                    <a:pt x="2843907" y="448310"/>
                  </a:lnTo>
                  <a:lnTo>
                    <a:pt x="2839601" y="443229"/>
                  </a:lnTo>
                  <a:close/>
                </a:path>
                <a:path w="2943860" h="603250">
                  <a:moveTo>
                    <a:pt x="2861169" y="432473"/>
                  </a:moveTo>
                  <a:lnTo>
                    <a:pt x="2860821" y="439420"/>
                  </a:lnTo>
                  <a:lnTo>
                    <a:pt x="2851268" y="448310"/>
                  </a:lnTo>
                  <a:lnTo>
                    <a:pt x="2858774" y="448310"/>
                  </a:lnTo>
                  <a:lnTo>
                    <a:pt x="2864083" y="444500"/>
                  </a:lnTo>
                  <a:lnTo>
                    <a:pt x="2870691" y="444500"/>
                  </a:lnTo>
                  <a:lnTo>
                    <a:pt x="2866315" y="439420"/>
                  </a:lnTo>
                  <a:lnTo>
                    <a:pt x="2861737" y="433070"/>
                  </a:lnTo>
                  <a:lnTo>
                    <a:pt x="2861169" y="432473"/>
                  </a:lnTo>
                  <a:close/>
                </a:path>
                <a:path w="2943860" h="603250">
                  <a:moveTo>
                    <a:pt x="96537" y="417829"/>
                  </a:moveTo>
                  <a:lnTo>
                    <a:pt x="93103" y="421639"/>
                  </a:lnTo>
                  <a:lnTo>
                    <a:pt x="85283" y="426720"/>
                  </a:lnTo>
                  <a:lnTo>
                    <a:pt x="77600" y="433070"/>
                  </a:lnTo>
                  <a:lnTo>
                    <a:pt x="70086" y="439420"/>
                  </a:lnTo>
                  <a:lnTo>
                    <a:pt x="62772" y="445770"/>
                  </a:lnTo>
                  <a:lnTo>
                    <a:pt x="65897" y="443229"/>
                  </a:lnTo>
                  <a:lnTo>
                    <a:pt x="89324" y="443229"/>
                  </a:lnTo>
                  <a:lnTo>
                    <a:pt x="94845" y="439420"/>
                  </a:lnTo>
                  <a:lnTo>
                    <a:pt x="99340" y="435610"/>
                  </a:lnTo>
                  <a:lnTo>
                    <a:pt x="94075" y="435610"/>
                  </a:lnTo>
                  <a:lnTo>
                    <a:pt x="88973" y="427989"/>
                  </a:lnTo>
                  <a:lnTo>
                    <a:pt x="89679" y="424179"/>
                  </a:lnTo>
                  <a:lnTo>
                    <a:pt x="97817" y="418165"/>
                  </a:lnTo>
                  <a:lnTo>
                    <a:pt x="96537" y="417829"/>
                  </a:lnTo>
                  <a:close/>
                </a:path>
                <a:path w="2943860" h="603250">
                  <a:moveTo>
                    <a:pt x="2816597" y="424179"/>
                  </a:moveTo>
                  <a:lnTo>
                    <a:pt x="2822641" y="429260"/>
                  </a:lnTo>
                  <a:lnTo>
                    <a:pt x="2828646" y="433070"/>
                  </a:lnTo>
                  <a:lnTo>
                    <a:pt x="2834378" y="438150"/>
                  </a:lnTo>
                  <a:lnTo>
                    <a:pt x="2839601" y="443229"/>
                  </a:lnTo>
                  <a:lnTo>
                    <a:pt x="2835297" y="438150"/>
                  </a:lnTo>
                  <a:lnTo>
                    <a:pt x="2835680" y="430529"/>
                  </a:lnTo>
                  <a:lnTo>
                    <a:pt x="2838864" y="427989"/>
                  </a:lnTo>
                  <a:lnTo>
                    <a:pt x="2821901" y="427989"/>
                  </a:lnTo>
                  <a:lnTo>
                    <a:pt x="2816597" y="424179"/>
                  </a:lnTo>
                  <a:close/>
                </a:path>
                <a:path w="2943860" h="603250">
                  <a:moveTo>
                    <a:pt x="97817" y="418165"/>
                  </a:moveTo>
                  <a:lnTo>
                    <a:pt x="89679" y="424179"/>
                  </a:lnTo>
                  <a:lnTo>
                    <a:pt x="88973" y="427989"/>
                  </a:lnTo>
                  <a:lnTo>
                    <a:pt x="94075" y="435610"/>
                  </a:lnTo>
                  <a:lnTo>
                    <a:pt x="98915" y="435610"/>
                  </a:lnTo>
                  <a:lnTo>
                    <a:pt x="102337" y="433070"/>
                  </a:lnTo>
                  <a:lnTo>
                    <a:pt x="105773" y="430464"/>
                  </a:lnTo>
                  <a:lnTo>
                    <a:pt x="106475" y="425450"/>
                  </a:lnTo>
                  <a:lnTo>
                    <a:pt x="101380" y="419100"/>
                  </a:lnTo>
                  <a:lnTo>
                    <a:pt x="97817" y="418165"/>
                  </a:lnTo>
                  <a:close/>
                </a:path>
                <a:path w="2943860" h="603250">
                  <a:moveTo>
                    <a:pt x="102337" y="433070"/>
                  </a:moveTo>
                  <a:lnTo>
                    <a:pt x="98915" y="435610"/>
                  </a:lnTo>
                  <a:lnTo>
                    <a:pt x="99340" y="435610"/>
                  </a:lnTo>
                  <a:lnTo>
                    <a:pt x="102337" y="433070"/>
                  </a:lnTo>
                  <a:close/>
                </a:path>
                <a:path w="2943860" h="603250">
                  <a:moveTo>
                    <a:pt x="105773" y="430464"/>
                  </a:moveTo>
                  <a:lnTo>
                    <a:pt x="102337" y="433070"/>
                  </a:lnTo>
                  <a:lnTo>
                    <a:pt x="105764" y="430529"/>
                  </a:lnTo>
                  <a:close/>
                </a:path>
                <a:path w="2943860" h="603250">
                  <a:moveTo>
                    <a:pt x="2856899" y="427989"/>
                  </a:moveTo>
                  <a:lnTo>
                    <a:pt x="2861169" y="432473"/>
                  </a:lnTo>
                  <a:lnTo>
                    <a:pt x="2861203" y="431800"/>
                  </a:lnTo>
                  <a:lnTo>
                    <a:pt x="2856899" y="427989"/>
                  </a:lnTo>
                  <a:close/>
                </a:path>
                <a:path w="2943860" h="603250">
                  <a:moveTo>
                    <a:pt x="124577" y="398821"/>
                  </a:moveTo>
                  <a:lnTo>
                    <a:pt x="115731" y="405129"/>
                  </a:lnTo>
                  <a:lnTo>
                    <a:pt x="101709" y="415289"/>
                  </a:lnTo>
                  <a:lnTo>
                    <a:pt x="97817" y="418165"/>
                  </a:lnTo>
                  <a:lnTo>
                    <a:pt x="101380" y="419100"/>
                  </a:lnTo>
                  <a:lnTo>
                    <a:pt x="106475" y="425450"/>
                  </a:lnTo>
                  <a:lnTo>
                    <a:pt x="105773" y="430464"/>
                  </a:lnTo>
                  <a:lnTo>
                    <a:pt x="110712" y="426720"/>
                  </a:lnTo>
                  <a:lnTo>
                    <a:pt x="119201" y="421639"/>
                  </a:lnTo>
                  <a:lnTo>
                    <a:pt x="127803" y="415289"/>
                  </a:lnTo>
                  <a:lnTo>
                    <a:pt x="132389" y="412616"/>
                  </a:lnTo>
                  <a:lnTo>
                    <a:pt x="128102" y="411479"/>
                  </a:lnTo>
                  <a:lnTo>
                    <a:pt x="123508" y="403860"/>
                  </a:lnTo>
                  <a:lnTo>
                    <a:pt x="124577" y="398821"/>
                  </a:lnTo>
                  <a:close/>
                </a:path>
                <a:path w="2943860" h="603250">
                  <a:moveTo>
                    <a:pt x="2824276" y="401374"/>
                  </a:moveTo>
                  <a:lnTo>
                    <a:pt x="2817191" y="403860"/>
                  </a:lnTo>
                  <a:lnTo>
                    <a:pt x="2809935" y="414020"/>
                  </a:lnTo>
                  <a:lnTo>
                    <a:pt x="2811201" y="421116"/>
                  </a:lnTo>
                  <a:lnTo>
                    <a:pt x="2816597" y="424179"/>
                  </a:lnTo>
                  <a:lnTo>
                    <a:pt x="2821901" y="427989"/>
                  </a:lnTo>
                  <a:lnTo>
                    <a:pt x="2829145" y="426720"/>
                  </a:lnTo>
                  <a:lnTo>
                    <a:pt x="2836406" y="416560"/>
                  </a:lnTo>
                  <a:lnTo>
                    <a:pt x="2835047" y="408939"/>
                  </a:lnTo>
                  <a:lnTo>
                    <a:pt x="2829732" y="405125"/>
                  </a:lnTo>
                  <a:lnTo>
                    <a:pt x="2824276" y="401374"/>
                  </a:lnTo>
                  <a:close/>
                </a:path>
                <a:path w="2943860" h="603250">
                  <a:moveTo>
                    <a:pt x="2829739" y="405129"/>
                  </a:moveTo>
                  <a:lnTo>
                    <a:pt x="2835047" y="408939"/>
                  </a:lnTo>
                  <a:lnTo>
                    <a:pt x="2836406" y="416560"/>
                  </a:lnTo>
                  <a:lnTo>
                    <a:pt x="2829145" y="426720"/>
                  </a:lnTo>
                  <a:lnTo>
                    <a:pt x="2821901" y="427989"/>
                  </a:lnTo>
                  <a:lnTo>
                    <a:pt x="2838864" y="427989"/>
                  </a:lnTo>
                  <a:lnTo>
                    <a:pt x="2845231" y="422910"/>
                  </a:lnTo>
                  <a:lnTo>
                    <a:pt x="2851951" y="422910"/>
                  </a:lnTo>
                  <a:lnTo>
                    <a:pt x="2850715" y="421639"/>
                  </a:lnTo>
                  <a:lnTo>
                    <a:pt x="2843977" y="415289"/>
                  </a:lnTo>
                  <a:lnTo>
                    <a:pt x="2836911" y="410210"/>
                  </a:lnTo>
                  <a:lnTo>
                    <a:pt x="2829739" y="405129"/>
                  </a:lnTo>
                  <a:close/>
                </a:path>
                <a:path w="2943860" h="603250">
                  <a:moveTo>
                    <a:pt x="2852593" y="422910"/>
                  </a:moveTo>
                  <a:lnTo>
                    <a:pt x="2851951" y="422910"/>
                  </a:lnTo>
                  <a:lnTo>
                    <a:pt x="2856899" y="427989"/>
                  </a:lnTo>
                  <a:lnTo>
                    <a:pt x="2852593" y="422910"/>
                  </a:lnTo>
                  <a:close/>
                </a:path>
                <a:path w="2943860" h="603250">
                  <a:moveTo>
                    <a:pt x="2811201" y="421116"/>
                  </a:moveTo>
                  <a:lnTo>
                    <a:pt x="2811294" y="421639"/>
                  </a:lnTo>
                  <a:lnTo>
                    <a:pt x="2816597" y="424179"/>
                  </a:lnTo>
                  <a:lnTo>
                    <a:pt x="2811201" y="421116"/>
                  </a:lnTo>
                  <a:close/>
                </a:path>
                <a:path w="2943860" h="603250">
                  <a:moveTo>
                    <a:pt x="2789798" y="379869"/>
                  </a:moveTo>
                  <a:lnTo>
                    <a:pt x="2797760" y="384810"/>
                  </a:lnTo>
                  <a:lnTo>
                    <a:pt x="2799543" y="392429"/>
                  </a:lnTo>
                  <a:lnTo>
                    <a:pt x="2792930" y="402589"/>
                  </a:lnTo>
                  <a:lnTo>
                    <a:pt x="2785798" y="405125"/>
                  </a:lnTo>
                  <a:lnTo>
                    <a:pt x="2789487" y="407670"/>
                  </a:lnTo>
                  <a:lnTo>
                    <a:pt x="2798611" y="412750"/>
                  </a:lnTo>
                  <a:lnTo>
                    <a:pt x="2807648" y="419100"/>
                  </a:lnTo>
                  <a:lnTo>
                    <a:pt x="2811201" y="421116"/>
                  </a:lnTo>
                  <a:lnTo>
                    <a:pt x="2809935" y="414020"/>
                  </a:lnTo>
                  <a:lnTo>
                    <a:pt x="2817191" y="403860"/>
                  </a:lnTo>
                  <a:lnTo>
                    <a:pt x="2824276" y="401374"/>
                  </a:lnTo>
                  <a:lnTo>
                    <a:pt x="2820501" y="398779"/>
                  </a:lnTo>
                  <a:lnTo>
                    <a:pt x="2811172" y="393700"/>
                  </a:lnTo>
                  <a:lnTo>
                    <a:pt x="2792249" y="381000"/>
                  </a:lnTo>
                  <a:lnTo>
                    <a:pt x="2789798" y="379869"/>
                  </a:lnTo>
                  <a:close/>
                </a:path>
                <a:path w="2943860" h="603250">
                  <a:moveTo>
                    <a:pt x="136518" y="410210"/>
                  </a:moveTo>
                  <a:lnTo>
                    <a:pt x="132389" y="412616"/>
                  </a:lnTo>
                  <a:lnTo>
                    <a:pt x="132891" y="412750"/>
                  </a:lnTo>
                  <a:lnTo>
                    <a:pt x="136518" y="410210"/>
                  </a:lnTo>
                  <a:close/>
                </a:path>
                <a:path w="2943860" h="603250">
                  <a:moveTo>
                    <a:pt x="131870" y="394970"/>
                  </a:moveTo>
                  <a:lnTo>
                    <a:pt x="128214" y="396239"/>
                  </a:lnTo>
                  <a:lnTo>
                    <a:pt x="124577" y="398821"/>
                  </a:lnTo>
                  <a:lnTo>
                    <a:pt x="123508" y="403860"/>
                  </a:lnTo>
                  <a:lnTo>
                    <a:pt x="128102" y="411479"/>
                  </a:lnTo>
                  <a:lnTo>
                    <a:pt x="132389" y="412616"/>
                  </a:lnTo>
                  <a:lnTo>
                    <a:pt x="136518" y="410210"/>
                  </a:lnTo>
                  <a:lnTo>
                    <a:pt x="140154" y="407670"/>
                  </a:lnTo>
                  <a:lnTo>
                    <a:pt x="141248" y="402589"/>
                  </a:lnTo>
                  <a:lnTo>
                    <a:pt x="136672" y="396239"/>
                  </a:lnTo>
                  <a:lnTo>
                    <a:pt x="131870" y="394970"/>
                  </a:lnTo>
                  <a:close/>
                </a:path>
                <a:path w="2943860" h="603250">
                  <a:moveTo>
                    <a:pt x="160205" y="394970"/>
                  </a:moveTo>
                  <a:lnTo>
                    <a:pt x="131870" y="394970"/>
                  </a:lnTo>
                  <a:lnTo>
                    <a:pt x="136672" y="396239"/>
                  </a:lnTo>
                  <a:lnTo>
                    <a:pt x="141248" y="402589"/>
                  </a:lnTo>
                  <a:lnTo>
                    <a:pt x="140154" y="407670"/>
                  </a:lnTo>
                  <a:lnTo>
                    <a:pt x="136518" y="410210"/>
                  </a:lnTo>
                  <a:lnTo>
                    <a:pt x="145093" y="405125"/>
                  </a:lnTo>
                  <a:lnTo>
                    <a:pt x="153704" y="398779"/>
                  </a:lnTo>
                  <a:lnTo>
                    <a:pt x="160205" y="394970"/>
                  </a:lnTo>
                  <a:close/>
                </a:path>
                <a:path w="2943860" h="603250">
                  <a:moveTo>
                    <a:pt x="2770835" y="368616"/>
                  </a:moveTo>
                  <a:lnTo>
                    <a:pt x="2772049" y="375920"/>
                  </a:lnTo>
                  <a:lnTo>
                    <a:pt x="2764674" y="386079"/>
                  </a:lnTo>
                  <a:lnTo>
                    <a:pt x="2757427" y="387350"/>
                  </a:lnTo>
                  <a:lnTo>
                    <a:pt x="2759058" y="388620"/>
                  </a:lnTo>
                  <a:lnTo>
                    <a:pt x="2766068" y="392429"/>
                  </a:lnTo>
                  <a:lnTo>
                    <a:pt x="2773159" y="397510"/>
                  </a:lnTo>
                  <a:lnTo>
                    <a:pt x="2785798" y="405125"/>
                  </a:lnTo>
                  <a:lnTo>
                    <a:pt x="2774774" y="397510"/>
                  </a:lnTo>
                  <a:lnTo>
                    <a:pt x="2772991" y="391160"/>
                  </a:lnTo>
                  <a:lnTo>
                    <a:pt x="2779598" y="379729"/>
                  </a:lnTo>
                  <a:lnTo>
                    <a:pt x="2786741" y="378460"/>
                  </a:lnTo>
                  <a:lnTo>
                    <a:pt x="2787526" y="378460"/>
                  </a:lnTo>
                  <a:lnTo>
                    <a:pt x="2785480" y="377189"/>
                  </a:lnTo>
                  <a:lnTo>
                    <a:pt x="2778734" y="373379"/>
                  </a:lnTo>
                  <a:lnTo>
                    <a:pt x="2772064" y="369570"/>
                  </a:lnTo>
                  <a:lnTo>
                    <a:pt x="2770835" y="368616"/>
                  </a:lnTo>
                  <a:close/>
                </a:path>
                <a:path w="2943860" h="603250">
                  <a:moveTo>
                    <a:pt x="2824433" y="401320"/>
                  </a:moveTo>
                  <a:lnTo>
                    <a:pt x="2824276" y="401374"/>
                  </a:lnTo>
                  <a:lnTo>
                    <a:pt x="2829739" y="405129"/>
                  </a:lnTo>
                  <a:lnTo>
                    <a:pt x="2824433" y="401320"/>
                  </a:lnTo>
                  <a:close/>
                </a:path>
                <a:path w="2943860" h="603250">
                  <a:moveTo>
                    <a:pt x="2786741" y="378460"/>
                  </a:moveTo>
                  <a:lnTo>
                    <a:pt x="2779598" y="379729"/>
                  </a:lnTo>
                  <a:lnTo>
                    <a:pt x="2772991" y="391160"/>
                  </a:lnTo>
                  <a:lnTo>
                    <a:pt x="2774774" y="397510"/>
                  </a:lnTo>
                  <a:lnTo>
                    <a:pt x="2785798" y="405125"/>
                  </a:lnTo>
                  <a:lnTo>
                    <a:pt x="2792930" y="402589"/>
                  </a:lnTo>
                  <a:lnTo>
                    <a:pt x="2799543" y="392429"/>
                  </a:lnTo>
                  <a:lnTo>
                    <a:pt x="2797760" y="384810"/>
                  </a:lnTo>
                  <a:lnTo>
                    <a:pt x="2789798" y="379869"/>
                  </a:lnTo>
                  <a:lnTo>
                    <a:pt x="2786741" y="378460"/>
                  </a:lnTo>
                  <a:close/>
                </a:path>
                <a:path w="2943860" h="603250">
                  <a:moveTo>
                    <a:pt x="128214" y="396239"/>
                  </a:moveTo>
                  <a:lnTo>
                    <a:pt x="124585" y="398779"/>
                  </a:lnTo>
                  <a:lnTo>
                    <a:pt x="128214" y="396239"/>
                  </a:lnTo>
                  <a:close/>
                </a:path>
                <a:path w="2943860" h="603250">
                  <a:moveTo>
                    <a:pt x="159292" y="378212"/>
                  </a:moveTo>
                  <a:lnTo>
                    <a:pt x="149945" y="383593"/>
                  </a:lnTo>
                  <a:lnTo>
                    <a:pt x="128214" y="396239"/>
                  </a:lnTo>
                  <a:lnTo>
                    <a:pt x="131870" y="394970"/>
                  </a:lnTo>
                  <a:lnTo>
                    <a:pt x="160205" y="394970"/>
                  </a:lnTo>
                  <a:lnTo>
                    <a:pt x="166927" y="391046"/>
                  </a:lnTo>
                  <a:lnTo>
                    <a:pt x="162577" y="389889"/>
                  </a:lnTo>
                  <a:lnTo>
                    <a:pt x="158267" y="382270"/>
                  </a:lnTo>
                  <a:lnTo>
                    <a:pt x="159292" y="378212"/>
                  </a:lnTo>
                  <a:close/>
                </a:path>
                <a:path w="2943860" h="603250">
                  <a:moveTo>
                    <a:pt x="171091" y="388620"/>
                  </a:moveTo>
                  <a:lnTo>
                    <a:pt x="166927" y="391046"/>
                  </a:lnTo>
                  <a:lnTo>
                    <a:pt x="167355" y="391160"/>
                  </a:lnTo>
                  <a:lnTo>
                    <a:pt x="171091" y="388620"/>
                  </a:lnTo>
                  <a:close/>
                </a:path>
                <a:path w="2943860" h="603250">
                  <a:moveTo>
                    <a:pt x="167247" y="373439"/>
                  </a:moveTo>
                  <a:lnTo>
                    <a:pt x="163287" y="375920"/>
                  </a:lnTo>
                  <a:lnTo>
                    <a:pt x="159292" y="378212"/>
                  </a:lnTo>
                  <a:lnTo>
                    <a:pt x="158267" y="382270"/>
                  </a:lnTo>
                  <a:lnTo>
                    <a:pt x="162577" y="389889"/>
                  </a:lnTo>
                  <a:lnTo>
                    <a:pt x="166927" y="391046"/>
                  </a:lnTo>
                  <a:lnTo>
                    <a:pt x="171091" y="388620"/>
                  </a:lnTo>
                  <a:lnTo>
                    <a:pt x="175022" y="386580"/>
                  </a:lnTo>
                  <a:lnTo>
                    <a:pt x="176112" y="382270"/>
                  </a:lnTo>
                  <a:lnTo>
                    <a:pt x="171801" y="374650"/>
                  </a:lnTo>
                  <a:lnTo>
                    <a:pt x="167247" y="373439"/>
                  </a:lnTo>
                  <a:close/>
                </a:path>
                <a:path w="2943860" h="603250">
                  <a:moveTo>
                    <a:pt x="175022" y="386580"/>
                  </a:moveTo>
                  <a:lnTo>
                    <a:pt x="171091" y="388620"/>
                  </a:lnTo>
                  <a:lnTo>
                    <a:pt x="174828" y="387350"/>
                  </a:lnTo>
                  <a:lnTo>
                    <a:pt x="175022" y="386580"/>
                  </a:lnTo>
                  <a:close/>
                </a:path>
                <a:path w="2943860" h="603250">
                  <a:moveTo>
                    <a:pt x="2752249" y="383593"/>
                  </a:moveTo>
                  <a:lnTo>
                    <a:pt x="2757338" y="387350"/>
                  </a:lnTo>
                  <a:lnTo>
                    <a:pt x="2752249" y="383593"/>
                  </a:lnTo>
                  <a:close/>
                </a:path>
                <a:path w="2943860" h="603250">
                  <a:moveTo>
                    <a:pt x="2759702" y="360778"/>
                  </a:moveTo>
                  <a:lnTo>
                    <a:pt x="2753018" y="361950"/>
                  </a:lnTo>
                  <a:lnTo>
                    <a:pt x="2745658" y="372110"/>
                  </a:lnTo>
                  <a:lnTo>
                    <a:pt x="2746884" y="379456"/>
                  </a:lnTo>
                  <a:lnTo>
                    <a:pt x="2752249" y="383593"/>
                  </a:lnTo>
                  <a:lnTo>
                    <a:pt x="2757427" y="387350"/>
                  </a:lnTo>
                  <a:lnTo>
                    <a:pt x="2764674" y="386079"/>
                  </a:lnTo>
                  <a:lnTo>
                    <a:pt x="2772049" y="375920"/>
                  </a:lnTo>
                  <a:lnTo>
                    <a:pt x="2770835" y="368616"/>
                  </a:lnTo>
                  <a:lnTo>
                    <a:pt x="2765518" y="364489"/>
                  </a:lnTo>
                  <a:lnTo>
                    <a:pt x="2759702" y="360778"/>
                  </a:lnTo>
                  <a:close/>
                </a:path>
                <a:path w="2943860" h="603250">
                  <a:moveTo>
                    <a:pt x="215327" y="344170"/>
                  </a:moveTo>
                  <a:lnTo>
                    <a:pt x="199610" y="354329"/>
                  </a:lnTo>
                  <a:lnTo>
                    <a:pt x="187550" y="360679"/>
                  </a:lnTo>
                  <a:lnTo>
                    <a:pt x="167247" y="373439"/>
                  </a:lnTo>
                  <a:lnTo>
                    <a:pt x="171801" y="374650"/>
                  </a:lnTo>
                  <a:lnTo>
                    <a:pt x="176112" y="382270"/>
                  </a:lnTo>
                  <a:lnTo>
                    <a:pt x="175022" y="386580"/>
                  </a:lnTo>
                  <a:lnTo>
                    <a:pt x="183332" y="382270"/>
                  </a:lnTo>
                  <a:lnTo>
                    <a:pt x="207648" y="367029"/>
                  </a:lnTo>
                  <a:lnTo>
                    <a:pt x="216674" y="361950"/>
                  </a:lnTo>
                  <a:lnTo>
                    <a:pt x="216075" y="361950"/>
                  </a:lnTo>
                  <a:lnTo>
                    <a:pt x="211273" y="360679"/>
                  </a:lnTo>
                  <a:lnTo>
                    <a:pt x="206792" y="354329"/>
                  </a:lnTo>
                  <a:lnTo>
                    <a:pt x="207962" y="349250"/>
                  </a:lnTo>
                  <a:lnTo>
                    <a:pt x="215835" y="344304"/>
                  </a:lnTo>
                  <a:lnTo>
                    <a:pt x="215327" y="344170"/>
                  </a:lnTo>
                  <a:close/>
                </a:path>
                <a:path w="2943860" h="603250">
                  <a:moveTo>
                    <a:pt x="2746884" y="379456"/>
                  </a:moveTo>
                  <a:lnTo>
                    <a:pt x="2746929" y="379729"/>
                  </a:lnTo>
                  <a:lnTo>
                    <a:pt x="2752156" y="383524"/>
                  </a:lnTo>
                  <a:lnTo>
                    <a:pt x="2746884" y="379456"/>
                  </a:lnTo>
                  <a:close/>
                </a:path>
                <a:path w="2943860" h="603250">
                  <a:moveTo>
                    <a:pt x="2787526" y="378460"/>
                  </a:moveTo>
                  <a:lnTo>
                    <a:pt x="2786741" y="378460"/>
                  </a:lnTo>
                  <a:lnTo>
                    <a:pt x="2789798" y="379869"/>
                  </a:lnTo>
                  <a:lnTo>
                    <a:pt x="2787526" y="378460"/>
                  </a:lnTo>
                  <a:close/>
                </a:path>
                <a:path w="2943860" h="603250">
                  <a:moveTo>
                    <a:pt x="2737979" y="341629"/>
                  </a:moveTo>
                  <a:lnTo>
                    <a:pt x="2730651" y="341629"/>
                  </a:lnTo>
                  <a:lnTo>
                    <a:pt x="2722013" y="350520"/>
                  </a:lnTo>
                  <a:lnTo>
                    <a:pt x="2722310" y="357906"/>
                  </a:lnTo>
                  <a:lnTo>
                    <a:pt x="2727012" y="361950"/>
                  </a:lnTo>
                  <a:lnTo>
                    <a:pt x="2733075" y="368300"/>
                  </a:lnTo>
                  <a:lnTo>
                    <a:pt x="2739321" y="373439"/>
                  </a:lnTo>
                  <a:lnTo>
                    <a:pt x="2745593" y="378460"/>
                  </a:lnTo>
                  <a:lnTo>
                    <a:pt x="2746884" y="379456"/>
                  </a:lnTo>
                  <a:lnTo>
                    <a:pt x="2745658" y="372110"/>
                  </a:lnTo>
                  <a:lnTo>
                    <a:pt x="2749338" y="367029"/>
                  </a:lnTo>
                  <a:lnTo>
                    <a:pt x="2739044" y="367029"/>
                  </a:lnTo>
                  <a:lnTo>
                    <a:pt x="2747717" y="356870"/>
                  </a:lnTo>
                  <a:lnTo>
                    <a:pt x="2747446" y="349866"/>
                  </a:lnTo>
                  <a:lnTo>
                    <a:pt x="2737979" y="341629"/>
                  </a:lnTo>
                  <a:close/>
                </a:path>
                <a:path w="2943860" h="603250">
                  <a:moveTo>
                    <a:pt x="163287" y="375920"/>
                  </a:moveTo>
                  <a:lnTo>
                    <a:pt x="159551" y="377189"/>
                  </a:lnTo>
                  <a:lnTo>
                    <a:pt x="159292" y="378212"/>
                  </a:lnTo>
                  <a:lnTo>
                    <a:pt x="163287" y="375920"/>
                  </a:lnTo>
                  <a:close/>
                </a:path>
                <a:path w="2943860" h="603250">
                  <a:moveTo>
                    <a:pt x="167025" y="373379"/>
                  </a:moveTo>
                  <a:lnTo>
                    <a:pt x="163287" y="375920"/>
                  </a:lnTo>
                  <a:lnTo>
                    <a:pt x="167247" y="373439"/>
                  </a:lnTo>
                  <a:lnTo>
                    <a:pt x="167025" y="373379"/>
                  </a:lnTo>
                  <a:close/>
                </a:path>
                <a:path w="2943860" h="603250">
                  <a:moveTo>
                    <a:pt x="2765518" y="364489"/>
                  </a:moveTo>
                  <a:lnTo>
                    <a:pt x="2770835" y="368616"/>
                  </a:lnTo>
                  <a:lnTo>
                    <a:pt x="2770783" y="368300"/>
                  </a:lnTo>
                  <a:lnTo>
                    <a:pt x="2765518" y="364489"/>
                  </a:lnTo>
                  <a:close/>
                </a:path>
                <a:path w="2943860" h="603250">
                  <a:moveTo>
                    <a:pt x="2727012" y="361950"/>
                  </a:moveTo>
                  <a:lnTo>
                    <a:pt x="2731715" y="367029"/>
                  </a:lnTo>
                  <a:lnTo>
                    <a:pt x="2731862" y="367029"/>
                  </a:lnTo>
                  <a:lnTo>
                    <a:pt x="2727012" y="361950"/>
                  </a:lnTo>
                  <a:close/>
                </a:path>
                <a:path w="2943860" h="603250">
                  <a:moveTo>
                    <a:pt x="2747446" y="349866"/>
                  </a:moveTo>
                  <a:lnTo>
                    <a:pt x="2747717" y="356870"/>
                  </a:lnTo>
                  <a:lnTo>
                    <a:pt x="2739044" y="367029"/>
                  </a:lnTo>
                  <a:lnTo>
                    <a:pt x="2749338" y="367029"/>
                  </a:lnTo>
                  <a:lnTo>
                    <a:pt x="2753018" y="361950"/>
                  </a:lnTo>
                  <a:lnTo>
                    <a:pt x="2759702" y="360778"/>
                  </a:lnTo>
                  <a:lnTo>
                    <a:pt x="2759548" y="360679"/>
                  </a:lnTo>
                  <a:lnTo>
                    <a:pt x="2753795" y="355600"/>
                  </a:lnTo>
                  <a:lnTo>
                    <a:pt x="2748198" y="350520"/>
                  </a:lnTo>
                  <a:lnTo>
                    <a:pt x="2747446" y="349866"/>
                  </a:lnTo>
                  <a:close/>
                </a:path>
                <a:path w="2943860" h="603250">
                  <a:moveTo>
                    <a:pt x="2760262" y="360679"/>
                  </a:moveTo>
                  <a:lnTo>
                    <a:pt x="2759702" y="360778"/>
                  </a:lnTo>
                  <a:lnTo>
                    <a:pt x="2765518" y="364489"/>
                  </a:lnTo>
                  <a:lnTo>
                    <a:pt x="2760262" y="360679"/>
                  </a:lnTo>
                  <a:close/>
                </a:path>
                <a:path w="2943860" h="603250">
                  <a:moveTo>
                    <a:pt x="215835" y="344304"/>
                  </a:moveTo>
                  <a:lnTo>
                    <a:pt x="207962" y="349250"/>
                  </a:lnTo>
                  <a:lnTo>
                    <a:pt x="206792" y="354329"/>
                  </a:lnTo>
                  <a:lnTo>
                    <a:pt x="211273" y="360679"/>
                  </a:lnTo>
                  <a:lnTo>
                    <a:pt x="216075" y="361950"/>
                  </a:lnTo>
                  <a:lnTo>
                    <a:pt x="217621" y="361416"/>
                  </a:lnTo>
                  <a:lnTo>
                    <a:pt x="223443" y="358139"/>
                  </a:lnTo>
                  <a:lnTo>
                    <a:pt x="224610" y="353060"/>
                  </a:lnTo>
                  <a:lnTo>
                    <a:pt x="220129" y="345439"/>
                  </a:lnTo>
                  <a:lnTo>
                    <a:pt x="215835" y="344304"/>
                  </a:lnTo>
                  <a:close/>
                </a:path>
                <a:path w="2943860" h="603250">
                  <a:moveTo>
                    <a:pt x="217621" y="361416"/>
                  </a:moveTo>
                  <a:lnTo>
                    <a:pt x="216075" y="361950"/>
                  </a:lnTo>
                  <a:lnTo>
                    <a:pt x="216674" y="361950"/>
                  </a:lnTo>
                  <a:lnTo>
                    <a:pt x="217621" y="361416"/>
                  </a:lnTo>
                  <a:close/>
                </a:path>
                <a:path w="2943860" h="603250">
                  <a:moveTo>
                    <a:pt x="2722310" y="357906"/>
                  </a:moveTo>
                  <a:lnTo>
                    <a:pt x="2722319" y="358139"/>
                  </a:lnTo>
                  <a:lnTo>
                    <a:pt x="2727012" y="361950"/>
                  </a:lnTo>
                  <a:lnTo>
                    <a:pt x="2722310" y="357906"/>
                  </a:lnTo>
                  <a:close/>
                </a:path>
                <a:path w="2943860" h="603250">
                  <a:moveTo>
                    <a:pt x="258049" y="319489"/>
                  </a:moveTo>
                  <a:lnTo>
                    <a:pt x="249305" y="323850"/>
                  </a:lnTo>
                  <a:lnTo>
                    <a:pt x="224137" y="339089"/>
                  </a:lnTo>
                  <a:lnTo>
                    <a:pt x="215835" y="344304"/>
                  </a:lnTo>
                  <a:lnTo>
                    <a:pt x="220129" y="345439"/>
                  </a:lnTo>
                  <a:lnTo>
                    <a:pt x="224610" y="353060"/>
                  </a:lnTo>
                  <a:lnTo>
                    <a:pt x="223443" y="358139"/>
                  </a:lnTo>
                  <a:lnTo>
                    <a:pt x="217621" y="361416"/>
                  </a:lnTo>
                  <a:lnTo>
                    <a:pt x="219758" y="360679"/>
                  </a:lnTo>
                  <a:lnTo>
                    <a:pt x="256972" y="337820"/>
                  </a:lnTo>
                  <a:lnTo>
                    <a:pt x="267048" y="332739"/>
                  </a:lnTo>
                  <a:lnTo>
                    <a:pt x="265777" y="332739"/>
                  </a:lnTo>
                  <a:lnTo>
                    <a:pt x="261028" y="331470"/>
                  </a:lnTo>
                  <a:lnTo>
                    <a:pt x="256862" y="323850"/>
                  </a:lnTo>
                  <a:lnTo>
                    <a:pt x="258049" y="319489"/>
                  </a:lnTo>
                  <a:close/>
                </a:path>
                <a:path w="2943860" h="603250">
                  <a:moveTo>
                    <a:pt x="2694322" y="328739"/>
                  </a:moveTo>
                  <a:lnTo>
                    <a:pt x="2694311" y="328929"/>
                  </a:lnTo>
                  <a:lnTo>
                    <a:pt x="2698539" y="334010"/>
                  </a:lnTo>
                  <a:lnTo>
                    <a:pt x="2705367" y="341629"/>
                  </a:lnTo>
                  <a:lnTo>
                    <a:pt x="2712404" y="347979"/>
                  </a:lnTo>
                  <a:lnTo>
                    <a:pt x="2719628" y="355600"/>
                  </a:lnTo>
                  <a:lnTo>
                    <a:pt x="2722310" y="357906"/>
                  </a:lnTo>
                  <a:lnTo>
                    <a:pt x="2722013" y="350520"/>
                  </a:lnTo>
                  <a:lnTo>
                    <a:pt x="2730651" y="341629"/>
                  </a:lnTo>
                  <a:lnTo>
                    <a:pt x="2738516" y="341629"/>
                  </a:lnTo>
                  <a:lnTo>
                    <a:pt x="2735731" y="339089"/>
                  </a:lnTo>
                  <a:lnTo>
                    <a:pt x="2710072" y="339089"/>
                  </a:lnTo>
                  <a:lnTo>
                    <a:pt x="2702764" y="337820"/>
                  </a:lnTo>
                  <a:lnTo>
                    <a:pt x="2694322" y="328739"/>
                  </a:lnTo>
                  <a:close/>
                </a:path>
                <a:path w="2943860" h="603250">
                  <a:moveTo>
                    <a:pt x="2738516" y="341629"/>
                  </a:moveTo>
                  <a:lnTo>
                    <a:pt x="2737979" y="341629"/>
                  </a:lnTo>
                  <a:lnTo>
                    <a:pt x="2747446" y="349866"/>
                  </a:lnTo>
                  <a:lnTo>
                    <a:pt x="2747422" y="349250"/>
                  </a:lnTo>
                  <a:lnTo>
                    <a:pt x="2742694" y="345439"/>
                  </a:lnTo>
                  <a:lnTo>
                    <a:pt x="2738516" y="341629"/>
                  </a:lnTo>
                  <a:close/>
                </a:path>
                <a:path w="2943860" h="603250">
                  <a:moveTo>
                    <a:pt x="2704350" y="312420"/>
                  </a:moveTo>
                  <a:lnTo>
                    <a:pt x="2694772" y="321310"/>
                  </a:lnTo>
                  <a:lnTo>
                    <a:pt x="2694322" y="328739"/>
                  </a:lnTo>
                  <a:lnTo>
                    <a:pt x="2702764" y="337820"/>
                  </a:lnTo>
                  <a:lnTo>
                    <a:pt x="2710072" y="339089"/>
                  </a:lnTo>
                  <a:lnTo>
                    <a:pt x="2719641" y="330200"/>
                  </a:lnTo>
                  <a:lnTo>
                    <a:pt x="2720079" y="322923"/>
                  </a:lnTo>
                  <a:lnTo>
                    <a:pt x="2715878" y="318770"/>
                  </a:lnTo>
                  <a:lnTo>
                    <a:pt x="2711655" y="313689"/>
                  </a:lnTo>
                  <a:lnTo>
                    <a:pt x="2704350" y="312420"/>
                  </a:lnTo>
                  <a:close/>
                </a:path>
                <a:path w="2943860" h="603250">
                  <a:moveTo>
                    <a:pt x="2720079" y="322923"/>
                  </a:moveTo>
                  <a:lnTo>
                    <a:pt x="2719641" y="330200"/>
                  </a:lnTo>
                  <a:lnTo>
                    <a:pt x="2710072" y="339089"/>
                  </a:lnTo>
                  <a:lnTo>
                    <a:pt x="2735731" y="339089"/>
                  </a:lnTo>
                  <a:lnTo>
                    <a:pt x="2728925" y="332739"/>
                  </a:lnTo>
                  <a:lnTo>
                    <a:pt x="2722300" y="325120"/>
                  </a:lnTo>
                  <a:lnTo>
                    <a:pt x="2720079" y="322923"/>
                  </a:lnTo>
                  <a:close/>
                </a:path>
                <a:path w="2943860" h="603250">
                  <a:moveTo>
                    <a:pt x="266117" y="315028"/>
                  </a:moveTo>
                  <a:lnTo>
                    <a:pt x="262039" y="317500"/>
                  </a:lnTo>
                  <a:lnTo>
                    <a:pt x="258049" y="319489"/>
                  </a:lnTo>
                  <a:lnTo>
                    <a:pt x="256862" y="323850"/>
                  </a:lnTo>
                  <a:lnTo>
                    <a:pt x="261028" y="331470"/>
                  </a:lnTo>
                  <a:lnTo>
                    <a:pt x="265777" y="332739"/>
                  </a:lnTo>
                  <a:lnTo>
                    <a:pt x="269567" y="331470"/>
                  </a:lnTo>
                  <a:lnTo>
                    <a:pt x="273367" y="328929"/>
                  </a:lnTo>
                  <a:lnTo>
                    <a:pt x="274767" y="323850"/>
                  </a:lnTo>
                  <a:lnTo>
                    <a:pt x="270621" y="316229"/>
                  </a:lnTo>
                  <a:lnTo>
                    <a:pt x="266117" y="315028"/>
                  </a:lnTo>
                  <a:close/>
                </a:path>
                <a:path w="2943860" h="603250">
                  <a:moveTo>
                    <a:pt x="269567" y="331470"/>
                  </a:moveTo>
                  <a:lnTo>
                    <a:pt x="265777" y="332739"/>
                  </a:lnTo>
                  <a:lnTo>
                    <a:pt x="267048" y="332739"/>
                  </a:lnTo>
                  <a:lnTo>
                    <a:pt x="269567" y="331470"/>
                  </a:lnTo>
                  <a:close/>
                </a:path>
                <a:path w="2943860" h="603250">
                  <a:moveTo>
                    <a:pt x="300297" y="297893"/>
                  </a:moveTo>
                  <a:lnTo>
                    <a:pt x="272516" y="311150"/>
                  </a:lnTo>
                  <a:lnTo>
                    <a:pt x="266117" y="315028"/>
                  </a:lnTo>
                  <a:lnTo>
                    <a:pt x="270621" y="316229"/>
                  </a:lnTo>
                  <a:lnTo>
                    <a:pt x="274767" y="323850"/>
                  </a:lnTo>
                  <a:lnTo>
                    <a:pt x="273367" y="328929"/>
                  </a:lnTo>
                  <a:lnTo>
                    <a:pt x="269567" y="331470"/>
                  </a:lnTo>
                  <a:lnTo>
                    <a:pt x="279845" y="325120"/>
                  </a:lnTo>
                  <a:lnTo>
                    <a:pt x="306629" y="312085"/>
                  </a:lnTo>
                  <a:lnTo>
                    <a:pt x="302550" y="309879"/>
                  </a:lnTo>
                  <a:lnTo>
                    <a:pt x="298838" y="302260"/>
                  </a:lnTo>
                  <a:lnTo>
                    <a:pt x="300297" y="297893"/>
                  </a:lnTo>
                  <a:close/>
                </a:path>
                <a:path w="2943860" h="603250">
                  <a:moveTo>
                    <a:pt x="2685389" y="284479"/>
                  </a:moveTo>
                  <a:lnTo>
                    <a:pt x="2678070" y="284479"/>
                  </a:lnTo>
                  <a:lnTo>
                    <a:pt x="2668673" y="293370"/>
                  </a:lnTo>
                  <a:lnTo>
                    <a:pt x="2668374" y="299720"/>
                  </a:lnTo>
                  <a:lnTo>
                    <a:pt x="2679217" y="312420"/>
                  </a:lnTo>
                  <a:lnTo>
                    <a:pt x="2685697" y="318770"/>
                  </a:lnTo>
                  <a:lnTo>
                    <a:pt x="2692139" y="326389"/>
                  </a:lnTo>
                  <a:lnTo>
                    <a:pt x="2694322" y="328739"/>
                  </a:lnTo>
                  <a:lnTo>
                    <a:pt x="2694772" y="321310"/>
                  </a:lnTo>
                  <a:lnTo>
                    <a:pt x="2704350" y="312420"/>
                  </a:lnTo>
                  <a:lnTo>
                    <a:pt x="2710589" y="312420"/>
                  </a:lnTo>
                  <a:lnTo>
                    <a:pt x="2709400" y="311150"/>
                  </a:lnTo>
                  <a:lnTo>
                    <a:pt x="2708313" y="309879"/>
                  </a:lnTo>
                  <a:lnTo>
                    <a:pt x="2684350" y="309879"/>
                  </a:lnTo>
                  <a:lnTo>
                    <a:pt x="2693747" y="300989"/>
                  </a:lnTo>
                  <a:lnTo>
                    <a:pt x="2694040" y="293529"/>
                  </a:lnTo>
                  <a:lnTo>
                    <a:pt x="2685389" y="284479"/>
                  </a:lnTo>
                  <a:close/>
                </a:path>
                <a:path w="2943860" h="603250">
                  <a:moveTo>
                    <a:pt x="2710589" y="312420"/>
                  </a:moveTo>
                  <a:lnTo>
                    <a:pt x="2704350" y="312420"/>
                  </a:lnTo>
                  <a:lnTo>
                    <a:pt x="2711655" y="313689"/>
                  </a:lnTo>
                  <a:lnTo>
                    <a:pt x="2715878" y="318770"/>
                  </a:lnTo>
                  <a:lnTo>
                    <a:pt x="2720079" y="322923"/>
                  </a:lnTo>
                  <a:lnTo>
                    <a:pt x="2720099" y="322579"/>
                  </a:lnTo>
                  <a:lnTo>
                    <a:pt x="2710589" y="312420"/>
                  </a:lnTo>
                  <a:close/>
                </a:path>
                <a:path w="2943860" h="603250">
                  <a:moveTo>
                    <a:pt x="262039" y="317500"/>
                  </a:moveTo>
                  <a:lnTo>
                    <a:pt x="258245" y="318770"/>
                  </a:lnTo>
                  <a:lnTo>
                    <a:pt x="258049" y="319489"/>
                  </a:lnTo>
                  <a:lnTo>
                    <a:pt x="262039" y="317500"/>
                  </a:lnTo>
                  <a:close/>
                </a:path>
                <a:path w="2943860" h="603250">
                  <a:moveTo>
                    <a:pt x="265861" y="314960"/>
                  </a:moveTo>
                  <a:lnTo>
                    <a:pt x="262039" y="317500"/>
                  </a:lnTo>
                  <a:lnTo>
                    <a:pt x="266117" y="315028"/>
                  </a:lnTo>
                  <a:lnTo>
                    <a:pt x="265861" y="314960"/>
                  </a:lnTo>
                  <a:close/>
                </a:path>
                <a:path w="2943860" h="603250">
                  <a:moveTo>
                    <a:pt x="311198" y="309879"/>
                  </a:moveTo>
                  <a:lnTo>
                    <a:pt x="306629" y="312085"/>
                  </a:lnTo>
                  <a:lnTo>
                    <a:pt x="307248" y="312420"/>
                  </a:lnTo>
                  <a:lnTo>
                    <a:pt x="311198" y="309879"/>
                  </a:lnTo>
                  <a:close/>
                </a:path>
                <a:path w="2943860" h="603250">
                  <a:moveTo>
                    <a:pt x="308979" y="293647"/>
                  </a:moveTo>
                  <a:lnTo>
                    <a:pt x="306228" y="294798"/>
                  </a:lnTo>
                  <a:lnTo>
                    <a:pt x="304487" y="295910"/>
                  </a:lnTo>
                  <a:lnTo>
                    <a:pt x="300297" y="297893"/>
                  </a:lnTo>
                  <a:lnTo>
                    <a:pt x="298838" y="302260"/>
                  </a:lnTo>
                  <a:lnTo>
                    <a:pt x="302550" y="309879"/>
                  </a:lnTo>
                  <a:lnTo>
                    <a:pt x="306629" y="312085"/>
                  </a:lnTo>
                  <a:lnTo>
                    <a:pt x="311198" y="309879"/>
                  </a:lnTo>
                  <a:lnTo>
                    <a:pt x="315358" y="308003"/>
                  </a:lnTo>
                  <a:lnTo>
                    <a:pt x="316864" y="303529"/>
                  </a:lnTo>
                  <a:lnTo>
                    <a:pt x="313170" y="295910"/>
                  </a:lnTo>
                  <a:lnTo>
                    <a:pt x="308979" y="293647"/>
                  </a:lnTo>
                  <a:close/>
                </a:path>
                <a:path w="2943860" h="603250">
                  <a:moveTo>
                    <a:pt x="315358" y="308003"/>
                  </a:moveTo>
                  <a:lnTo>
                    <a:pt x="311198" y="309879"/>
                  </a:lnTo>
                  <a:lnTo>
                    <a:pt x="315154" y="308610"/>
                  </a:lnTo>
                  <a:lnTo>
                    <a:pt x="315358" y="308003"/>
                  </a:lnTo>
                  <a:close/>
                </a:path>
                <a:path w="2943860" h="603250">
                  <a:moveTo>
                    <a:pt x="2671574" y="270790"/>
                  </a:moveTo>
                  <a:lnTo>
                    <a:pt x="2672039" y="278129"/>
                  </a:lnTo>
                  <a:lnTo>
                    <a:pt x="2663629" y="287020"/>
                  </a:lnTo>
                  <a:lnTo>
                    <a:pt x="2656942" y="288182"/>
                  </a:lnTo>
                  <a:lnTo>
                    <a:pt x="2662397" y="293370"/>
                  </a:lnTo>
                  <a:lnTo>
                    <a:pt x="2667593" y="299720"/>
                  </a:lnTo>
                  <a:lnTo>
                    <a:pt x="2677033" y="309879"/>
                  </a:lnTo>
                  <a:lnTo>
                    <a:pt x="2668374" y="299720"/>
                  </a:lnTo>
                  <a:lnTo>
                    <a:pt x="2668673" y="293370"/>
                  </a:lnTo>
                  <a:lnTo>
                    <a:pt x="2678070" y="284479"/>
                  </a:lnTo>
                  <a:lnTo>
                    <a:pt x="2685412" y="284479"/>
                  </a:lnTo>
                  <a:lnTo>
                    <a:pt x="2684178" y="283210"/>
                  </a:lnTo>
                  <a:lnTo>
                    <a:pt x="2678539" y="276860"/>
                  </a:lnTo>
                  <a:lnTo>
                    <a:pt x="2672744" y="271779"/>
                  </a:lnTo>
                  <a:lnTo>
                    <a:pt x="2671574" y="270790"/>
                  </a:lnTo>
                  <a:close/>
                </a:path>
                <a:path w="2943860" h="603250">
                  <a:moveTo>
                    <a:pt x="2694040" y="293529"/>
                  </a:moveTo>
                  <a:lnTo>
                    <a:pt x="2693747" y="300989"/>
                  </a:lnTo>
                  <a:lnTo>
                    <a:pt x="2684350" y="309879"/>
                  </a:lnTo>
                  <a:lnTo>
                    <a:pt x="2708313" y="309879"/>
                  </a:lnTo>
                  <a:lnTo>
                    <a:pt x="2696316" y="295910"/>
                  </a:lnTo>
                  <a:lnTo>
                    <a:pt x="2694040" y="293529"/>
                  </a:lnTo>
                  <a:close/>
                </a:path>
                <a:path w="2943860" h="603250">
                  <a:moveTo>
                    <a:pt x="348561" y="275117"/>
                  </a:moveTo>
                  <a:lnTo>
                    <a:pt x="326930" y="284479"/>
                  </a:lnTo>
                  <a:lnTo>
                    <a:pt x="315714" y="290829"/>
                  </a:lnTo>
                  <a:lnTo>
                    <a:pt x="308979" y="293647"/>
                  </a:lnTo>
                  <a:lnTo>
                    <a:pt x="313170" y="295910"/>
                  </a:lnTo>
                  <a:lnTo>
                    <a:pt x="316864" y="303529"/>
                  </a:lnTo>
                  <a:lnTo>
                    <a:pt x="315358" y="308003"/>
                  </a:lnTo>
                  <a:lnTo>
                    <a:pt x="344987" y="294639"/>
                  </a:lnTo>
                  <a:lnTo>
                    <a:pt x="352600" y="290829"/>
                  </a:lnTo>
                  <a:lnTo>
                    <a:pt x="352256" y="290829"/>
                  </a:lnTo>
                  <a:lnTo>
                    <a:pt x="347499" y="289560"/>
                  </a:lnTo>
                  <a:lnTo>
                    <a:pt x="343677" y="280670"/>
                  </a:lnTo>
                  <a:lnTo>
                    <a:pt x="345347" y="276860"/>
                  </a:lnTo>
                  <a:lnTo>
                    <a:pt x="348561" y="275117"/>
                  </a:lnTo>
                  <a:close/>
                </a:path>
                <a:path w="2943860" h="603250">
                  <a:moveTo>
                    <a:pt x="306228" y="294798"/>
                  </a:moveTo>
                  <a:lnTo>
                    <a:pt x="300535" y="297179"/>
                  </a:lnTo>
                  <a:lnTo>
                    <a:pt x="300297" y="297893"/>
                  </a:lnTo>
                  <a:lnTo>
                    <a:pt x="304487" y="295910"/>
                  </a:lnTo>
                  <a:lnTo>
                    <a:pt x="306228" y="294798"/>
                  </a:lnTo>
                  <a:close/>
                </a:path>
                <a:path w="2943860" h="603250">
                  <a:moveTo>
                    <a:pt x="308465" y="293370"/>
                  </a:moveTo>
                  <a:lnTo>
                    <a:pt x="306228" y="294798"/>
                  </a:lnTo>
                  <a:lnTo>
                    <a:pt x="308979" y="293647"/>
                  </a:lnTo>
                  <a:lnTo>
                    <a:pt x="308465" y="293370"/>
                  </a:lnTo>
                  <a:close/>
                </a:path>
                <a:path w="2943860" h="603250">
                  <a:moveTo>
                    <a:pt x="2685412" y="284479"/>
                  </a:moveTo>
                  <a:lnTo>
                    <a:pt x="2694040" y="293529"/>
                  </a:lnTo>
                  <a:lnTo>
                    <a:pt x="2694047" y="293370"/>
                  </a:lnTo>
                  <a:lnTo>
                    <a:pt x="2685412" y="284479"/>
                  </a:lnTo>
                  <a:close/>
                </a:path>
                <a:path w="2943860" h="603250">
                  <a:moveTo>
                    <a:pt x="353339" y="273050"/>
                  </a:moveTo>
                  <a:lnTo>
                    <a:pt x="348561" y="275117"/>
                  </a:lnTo>
                  <a:lnTo>
                    <a:pt x="345347" y="276860"/>
                  </a:lnTo>
                  <a:lnTo>
                    <a:pt x="343677" y="280670"/>
                  </a:lnTo>
                  <a:lnTo>
                    <a:pt x="347499" y="289560"/>
                  </a:lnTo>
                  <a:lnTo>
                    <a:pt x="352256" y="290829"/>
                  </a:lnTo>
                  <a:lnTo>
                    <a:pt x="356228" y="288289"/>
                  </a:lnTo>
                  <a:lnTo>
                    <a:pt x="360294" y="286777"/>
                  </a:lnTo>
                  <a:lnTo>
                    <a:pt x="361904" y="281939"/>
                  </a:lnTo>
                  <a:lnTo>
                    <a:pt x="358108" y="274320"/>
                  </a:lnTo>
                  <a:lnTo>
                    <a:pt x="353339" y="273050"/>
                  </a:lnTo>
                  <a:close/>
                </a:path>
                <a:path w="2943860" h="603250">
                  <a:moveTo>
                    <a:pt x="360294" y="286777"/>
                  </a:moveTo>
                  <a:lnTo>
                    <a:pt x="356228" y="288289"/>
                  </a:lnTo>
                  <a:lnTo>
                    <a:pt x="352256" y="290829"/>
                  </a:lnTo>
                  <a:lnTo>
                    <a:pt x="352600" y="290829"/>
                  </a:lnTo>
                  <a:lnTo>
                    <a:pt x="360213" y="287020"/>
                  </a:lnTo>
                  <a:lnTo>
                    <a:pt x="360294" y="286777"/>
                  </a:lnTo>
                  <a:close/>
                </a:path>
                <a:path w="2943860" h="603250">
                  <a:moveTo>
                    <a:pt x="2648495" y="280804"/>
                  </a:moveTo>
                  <a:lnTo>
                    <a:pt x="2656326" y="288289"/>
                  </a:lnTo>
                  <a:lnTo>
                    <a:pt x="2656942" y="288182"/>
                  </a:lnTo>
                  <a:lnTo>
                    <a:pt x="2651523" y="283210"/>
                  </a:lnTo>
                  <a:lnTo>
                    <a:pt x="2648495" y="280804"/>
                  </a:lnTo>
                  <a:close/>
                </a:path>
                <a:path w="2943860" h="603250">
                  <a:moveTo>
                    <a:pt x="2661863" y="261631"/>
                  </a:moveTo>
                  <a:lnTo>
                    <a:pt x="2654626" y="262889"/>
                  </a:lnTo>
                  <a:lnTo>
                    <a:pt x="2646236" y="271779"/>
                  </a:lnTo>
                  <a:lnTo>
                    <a:pt x="2646707" y="279095"/>
                  </a:lnTo>
                  <a:lnTo>
                    <a:pt x="2648495" y="280804"/>
                  </a:lnTo>
                  <a:lnTo>
                    <a:pt x="2651523" y="283210"/>
                  </a:lnTo>
                  <a:lnTo>
                    <a:pt x="2656942" y="288182"/>
                  </a:lnTo>
                  <a:lnTo>
                    <a:pt x="2663629" y="287020"/>
                  </a:lnTo>
                  <a:lnTo>
                    <a:pt x="2672039" y="278129"/>
                  </a:lnTo>
                  <a:lnTo>
                    <a:pt x="2671574" y="270790"/>
                  </a:lnTo>
                  <a:lnTo>
                    <a:pt x="2666737" y="266700"/>
                  </a:lnTo>
                  <a:lnTo>
                    <a:pt x="2661863" y="261631"/>
                  </a:lnTo>
                  <a:close/>
                </a:path>
                <a:path w="2943860" h="603250">
                  <a:moveTo>
                    <a:pt x="388834" y="273050"/>
                  </a:moveTo>
                  <a:lnTo>
                    <a:pt x="353339" y="273050"/>
                  </a:lnTo>
                  <a:lnTo>
                    <a:pt x="358108" y="274320"/>
                  </a:lnTo>
                  <a:lnTo>
                    <a:pt x="361904" y="281939"/>
                  </a:lnTo>
                  <a:lnTo>
                    <a:pt x="360294" y="286777"/>
                  </a:lnTo>
                  <a:lnTo>
                    <a:pt x="366469" y="284479"/>
                  </a:lnTo>
                  <a:lnTo>
                    <a:pt x="386815" y="274320"/>
                  </a:lnTo>
                  <a:lnTo>
                    <a:pt x="388834" y="273050"/>
                  </a:lnTo>
                  <a:close/>
                </a:path>
                <a:path w="2943860" h="603250">
                  <a:moveTo>
                    <a:pt x="2646707" y="279095"/>
                  </a:moveTo>
                  <a:lnTo>
                    <a:pt x="2646726" y="279400"/>
                  </a:lnTo>
                  <a:lnTo>
                    <a:pt x="2648495" y="280804"/>
                  </a:lnTo>
                  <a:lnTo>
                    <a:pt x="2646707" y="279095"/>
                  </a:lnTo>
                  <a:close/>
                </a:path>
                <a:path w="2943860" h="603250">
                  <a:moveTo>
                    <a:pt x="2628008" y="265248"/>
                  </a:moveTo>
                  <a:lnTo>
                    <a:pt x="2628037" y="265429"/>
                  </a:lnTo>
                  <a:lnTo>
                    <a:pt x="2633218" y="269239"/>
                  </a:lnTo>
                  <a:lnTo>
                    <a:pt x="2639528" y="274320"/>
                  </a:lnTo>
                  <a:lnTo>
                    <a:pt x="2645697" y="278129"/>
                  </a:lnTo>
                  <a:lnTo>
                    <a:pt x="2646707" y="279095"/>
                  </a:lnTo>
                  <a:lnTo>
                    <a:pt x="2646318" y="273050"/>
                  </a:lnTo>
                  <a:lnTo>
                    <a:pt x="2638409" y="273050"/>
                  </a:lnTo>
                  <a:lnTo>
                    <a:pt x="2628008" y="265248"/>
                  </a:lnTo>
                  <a:close/>
                </a:path>
                <a:path w="2943860" h="603250">
                  <a:moveTo>
                    <a:pt x="387284" y="255501"/>
                  </a:moveTo>
                  <a:lnTo>
                    <a:pt x="379439" y="259079"/>
                  </a:lnTo>
                  <a:lnTo>
                    <a:pt x="359406" y="269239"/>
                  </a:lnTo>
                  <a:lnTo>
                    <a:pt x="348561" y="275117"/>
                  </a:lnTo>
                  <a:lnTo>
                    <a:pt x="353339" y="273050"/>
                  </a:lnTo>
                  <a:lnTo>
                    <a:pt x="388834" y="273050"/>
                  </a:lnTo>
                  <a:lnTo>
                    <a:pt x="392901" y="270492"/>
                  </a:lnTo>
                  <a:lnTo>
                    <a:pt x="388095" y="269239"/>
                  </a:lnTo>
                  <a:lnTo>
                    <a:pt x="383924" y="261620"/>
                  </a:lnTo>
                  <a:lnTo>
                    <a:pt x="385432" y="256539"/>
                  </a:lnTo>
                  <a:lnTo>
                    <a:pt x="387284" y="255501"/>
                  </a:lnTo>
                  <a:close/>
                </a:path>
                <a:path w="2943860" h="603250">
                  <a:moveTo>
                    <a:pt x="2640961" y="246450"/>
                  </a:moveTo>
                  <a:lnTo>
                    <a:pt x="2634166" y="247650"/>
                  </a:lnTo>
                  <a:lnTo>
                    <a:pt x="2626815" y="257810"/>
                  </a:lnTo>
                  <a:lnTo>
                    <a:pt x="2628008" y="265248"/>
                  </a:lnTo>
                  <a:lnTo>
                    <a:pt x="2638409" y="273050"/>
                  </a:lnTo>
                  <a:lnTo>
                    <a:pt x="2645609" y="271779"/>
                  </a:lnTo>
                  <a:lnTo>
                    <a:pt x="2652991" y="261620"/>
                  </a:lnTo>
                  <a:lnTo>
                    <a:pt x="2651779" y="254023"/>
                  </a:lnTo>
                  <a:lnTo>
                    <a:pt x="2646479" y="250134"/>
                  </a:lnTo>
                  <a:lnTo>
                    <a:pt x="2640961" y="246450"/>
                  </a:lnTo>
                  <a:close/>
                </a:path>
                <a:path w="2943860" h="603250">
                  <a:moveTo>
                    <a:pt x="2651779" y="254023"/>
                  </a:moveTo>
                  <a:lnTo>
                    <a:pt x="2652983" y="261631"/>
                  </a:lnTo>
                  <a:lnTo>
                    <a:pt x="2645609" y="271779"/>
                  </a:lnTo>
                  <a:lnTo>
                    <a:pt x="2638409" y="273050"/>
                  </a:lnTo>
                  <a:lnTo>
                    <a:pt x="2646318" y="273050"/>
                  </a:lnTo>
                  <a:lnTo>
                    <a:pt x="2646236" y="271779"/>
                  </a:lnTo>
                  <a:lnTo>
                    <a:pt x="2654626" y="262889"/>
                  </a:lnTo>
                  <a:lnTo>
                    <a:pt x="2661863" y="261631"/>
                  </a:lnTo>
                  <a:lnTo>
                    <a:pt x="2656850" y="257810"/>
                  </a:lnTo>
                  <a:lnTo>
                    <a:pt x="2651779" y="254023"/>
                  </a:lnTo>
                  <a:close/>
                </a:path>
                <a:path w="2943860" h="603250">
                  <a:moveTo>
                    <a:pt x="2666737" y="266700"/>
                  </a:moveTo>
                  <a:lnTo>
                    <a:pt x="2671574" y="270790"/>
                  </a:lnTo>
                  <a:lnTo>
                    <a:pt x="2671534" y="270492"/>
                  </a:lnTo>
                  <a:lnTo>
                    <a:pt x="2666737" y="266700"/>
                  </a:lnTo>
                  <a:close/>
                </a:path>
                <a:path w="2943860" h="603250">
                  <a:moveTo>
                    <a:pt x="396911" y="267970"/>
                  </a:moveTo>
                  <a:lnTo>
                    <a:pt x="392901" y="270492"/>
                  </a:lnTo>
                  <a:lnTo>
                    <a:pt x="396911" y="267970"/>
                  </a:lnTo>
                  <a:close/>
                </a:path>
                <a:path w="2943860" h="603250">
                  <a:moveTo>
                    <a:pt x="393362" y="252729"/>
                  </a:moveTo>
                  <a:lnTo>
                    <a:pt x="387284" y="255501"/>
                  </a:lnTo>
                  <a:lnTo>
                    <a:pt x="385432" y="256539"/>
                  </a:lnTo>
                  <a:lnTo>
                    <a:pt x="383931" y="261631"/>
                  </a:lnTo>
                  <a:lnTo>
                    <a:pt x="388095" y="269239"/>
                  </a:lnTo>
                  <a:lnTo>
                    <a:pt x="392901" y="270492"/>
                  </a:lnTo>
                  <a:lnTo>
                    <a:pt x="396911" y="267970"/>
                  </a:lnTo>
                  <a:lnTo>
                    <a:pt x="401159" y="265724"/>
                  </a:lnTo>
                  <a:lnTo>
                    <a:pt x="402393" y="261620"/>
                  </a:lnTo>
                  <a:lnTo>
                    <a:pt x="398249" y="254000"/>
                  </a:lnTo>
                  <a:lnTo>
                    <a:pt x="393362" y="252729"/>
                  </a:lnTo>
                  <a:close/>
                </a:path>
                <a:path w="2943860" h="603250">
                  <a:moveTo>
                    <a:pt x="401159" y="265724"/>
                  </a:moveTo>
                  <a:lnTo>
                    <a:pt x="396911" y="267970"/>
                  </a:lnTo>
                  <a:lnTo>
                    <a:pt x="400866" y="266700"/>
                  </a:lnTo>
                  <a:lnTo>
                    <a:pt x="401159" y="265724"/>
                  </a:lnTo>
                  <a:close/>
                </a:path>
                <a:path w="2943860" h="603250">
                  <a:moveTo>
                    <a:pt x="2661928" y="261620"/>
                  </a:moveTo>
                  <a:lnTo>
                    <a:pt x="2666737" y="266700"/>
                  </a:lnTo>
                  <a:lnTo>
                    <a:pt x="2661928" y="261620"/>
                  </a:lnTo>
                  <a:close/>
                </a:path>
                <a:path w="2943860" h="603250">
                  <a:moveTo>
                    <a:pt x="428096" y="252729"/>
                  </a:moveTo>
                  <a:lnTo>
                    <a:pt x="393362" y="252729"/>
                  </a:lnTo>
                  <a:lnTo>
                    <a:pt x="398249" y="254000"/>
                  </a:lnTo>
                  <a:lnTo>
                    <a:pt x="402389" y="261631"/>
                  </a:lnTo>
                  <a:lnTo>
                    <a:pt x="401159" y="265724"/>
                  </a:lnTo>
                  <a:lnTo>
                    <a:pt x="406522" y="262889"/>
                  </a:lnTo>
                  <a:lnTo>
                    <a:pt x="416155" y="259079"/>
                  </a:lnTo>
                  <a:lnTo>
                    <a:pt x="425810" y="254000"/>
                  </a:lnTo>
                  <a:lnTo>
                    <a:pt x="428096" y="252729"/>
                  </a:lnTo>
                  <a:close/>
                </a:path>
                <a:path w="2943860" h="603250">
                  <a:moveTo>
                    <a:pt x="2612358" y="256539"/>
                  </a:moveTo>
                  <a:lnTo>
                    <a:pt x="2619603" y="260350"/>
                  </a:lnTo>
                  <a:lnTo>
                    <a:pt x="2626556" y="264160"/>
                  </a:lnTo>
                  <a:lnTo>
                    <a:pt x="2628008" y="265248"/>
                  </a:lnTo>
                  <a:lnTo>
                    <a:pt x="2627019" y="259079"/>
                  </a:lnTo>
                  <a:lnTo>
                    <a:pt x="2617988" y="259079"/>
                  </a:lnTo>
                  <a:lnTo>
                    <a:pt x="2612358" y="256539"/>
                  </a:lnTo>
                  <a:close/>
                </a:path>
                <a:path w="2943860" h="603250">
                  <a:moveTo>
                    <a:pt x="2617355" y="233679"/>
                  </a:moveTo>
                  <a:lnTo>
                    <a:pt x="2610411" y="234950"/>
                  </a:lnTo>
                  <a:lnTo>
                    <a:pt x="2604557" y="246379"/>
                  </a:lnTo>
                  <a:lnTo>
                    <a:pt x="2606649" y="253690"/>
                  </a:lnTo>
                  <a:lnTo>
                    <a:pt x="2612358" y="256539"/>
                  </a:lnTo>
                  <a:lnTo>
                    <a:pt x="2617988" y="259079"/>
                  </a:lnTo>
                  <a:lnTo>
                    <a:pt x="2624936" y="257810"/>
                  </a:lnTo>
                  <a:lnTo>
                    <a:pt x="2630821" y="246379"/>
                  </a:lnTo>
                  <a:lnTo>
                    <a:pt x="2628643" y="238760"/>
                  </a:lnTo>
                  <a:lnTo>
                    <a:pt x="2617355" y="233679"/>
                  </a:lnTo>
                  <a:close/>
                </a:path>
                <a:path w="2943860" h="603250">
                  <a:moveTo>
                    <a:pt x="2622990" y="236220"/>
                  </a:moveTo>
                  <a:lnTo>
                    <a:pt x="2628643" y="238760"/>
                  </a:lnTo>
                  <a:lnTo>
                    <a:pt x="2630821" y="246379"/>
                  </a:lnTo>
                  <a:lnTo>
                    <a:pt x="2624936" y="257810"/>
                  </a:lnTo>
                  <a:lnTo>
                    <a:pt x="2617988" y="259079"/>
                  </a:lnTo>
                  <a:lnTo>
                    <a:pt x="2627019" y="259079"/>
                  </a:lnTo>
                  <a:lnTo>
                    <a:pt x="2626815" y="257810"/>
                  </a:lnTo>
                  <a:lnTo>
                    <a:pt x="2634166" y="247650"/>
                  </a:lnTo>
                  <a:lnTo>
                    <a:pt x="2640961" y="246450"/>
                  </a:lnTo>
                  <a:lnTo>
                    <a:pt x="2635023" y="242570"/>
                  </a:lnTo>
                  <a:lnTo>
                    <a:pt x="2629067" y="238760"/>
                  </a:lnTo>
                  <a:lnTo>
                    <a:pt x="2622990" y="236220"/>
                  </a:lnTo>
                  <a:close/>
                </a:path>
                <a:path w="2943860" h="603250">
                  <a:moveTo>
                    <a:pt x="2606649" y="253690"/>
                  </a:moveTo>
                  <a:lnTo>
                    <a:pt x="2606738" y="254000"/>
                  </a:lnTo>
                  <a:lnTo>
                    <a:pt x="2612358" y="256539"/>
                  </a:lnTo>
                  <a:lnTo>
                    <a:pt x="2606649" y="253690"/>
                  </a:lnTo>
                  <a:close/>
                </a:path>
                <a:path w="2943860" h="603250">
                  <a:moveTo>
                    <a:pt x="428100" y="233679"/>
                  </a:moveTo>
                  <a:lnTo>
                    <a:pt x="399029" y="248920"/>
                  </a:lnTo>
                  <a:lnTo>
                    <a:pt x="387284" y="255501"/>
                  </a:lnTo>
                  <a:lnTo>
                    <a:pt x="393362" y="252729"/>
                  </a:lnTo>
                  <a:lnTo>
                    <a:pt x="428096" y="252729"/>
                  </a:lnTo>
                  <a:lnTo>
                    <a:pt x="432668" y="250189"/>
                  </a:lnTo>
                  <a:lnTo>
                    <a:pt x="431460" y="250189"/>
                  </a:lnTo>
                  <a:lnTo>
                    <a:pt x="426558" y="248920"/>
                  </a:lnTo>
                  <a:lnTo>
                    <a:pt x="422465" y="241300"/>
                  </a:lnTo>
                  <a:lnTo>
                    <a:pt x="424070" y="236220"/>
                  </a:lnTo>
                  <a:lnTo>
                    <a:pt x="428100" y="233679"/>
                  </a:lnTo>
                  <a:close/>
                </a:path>
                <a:path w="2943860" h="603250">
                  <a:moveTo>
                    <a:pt x="2646479" y="250134"/>
                  </a:moveTo>
                  <a:lnTo>
                    <a:pt x="2651779" y="254023"/>
                  </a:lnTo>
                  <a:lnTo>
                    <a:pt x="2646479" y="250134"/>
                  </a:lnTo>
                  <a:close/>
                </a:path>
                <a:path w="2943860" h="603250">
                  <a:moveTo>
                    <a:pt x="2571977" y="236600"/>
                  </a:moveTo>
                  <a:lnTo>
                    <a:pt x="2599610" y="250189"/>
                  </a:lnTo>
                  <a:lnTo>
                    <a:pt x="2606649" y="253690"/>
                  </a:lnTo>
                  <a:lnTo>
                    <a:pt x="2604557" y="246379"/>
                  </a:lnTo>
                  <a:lnTo>
                    <a:pt x="2608460" y="238760"/>
                  </a:lnTo>
                  <a:lnTo>
                    <a:pt x="2576970" y="238760"/>
                  </a:lnTo>
                  <a:lnTo>
                    <a:pt x="2571977" y="236600"/>
                  </a:lnTo>
                  <a:close/>
                </a:path>
                <a:path w="2943860" h="603250">
                  <a:moveTo>
                    <a:pt x="432181" y="232410"/>
                  </a:moveTo>
                  <a:lnTo>
                    <a:pt x="428100" y="233679"/>
                  </a:lnTo>
                  <a:lnTo>
                    <a:pt x="424070" y="236220"/>
                  </a:lnTo>
                  <a:lnTo>
                    <a:pt x="422465" y="241300"/>
                  </a:lnTo>
                  <a:lnTo>
                    <a:pt x="426558" y="248920"/>
                  </a:lnTo>
                  <a:lnTo>
                    <a:pt x="431460" y="250189"/>
                  </a:lnTo>
                  <a:lnTo>
                    <a:pt x="434256" y="249307"/>
                  </a:lnTo>
                  <a:lnTo>
                    <a:pt x="439526" y="246379"/>
                  </a:lnTo>
                  <a:lnTo>
                    <a:pt x="441158" y="241300"/>
                  </a:lnTo>
                  <a:lnTo>
                    <a:pt x="437100" y="233679"/>
                  </a:lnTo>
                  <a:lnTo>
                    <a:pt x="432181" y="232410"/>
                  </a:lnTo>
                  <a:close/>
                </a:path>
                <a:path w="2943860" h="603250">
                  <a:moveTo>
                    <a:pt x="434256" y="249307"/>
                  </a:moveTo>
                  <a:lnTo>
                    <a:pt x="431460" y="250189"/>
                  </a:lnTo>
                  <a:lnTo>
                    <a:pt x="432668" y="250189"/>
                  </a:lnTo>
                  <a:lnTo>
                    <a:pt x="434256" y="249307"/>
                  </a:lnTo>
                  <a:close/>
                </a:path>
                <a:path w="2943860" h="603250">
                  <a:moveTo>
                    <a:pt x="2641363" y="246379"/>
                  </a:moveTo>
                  <a:lnTo>
                    <a:pt x="2640961" y="246450"/>
                  </a:lnTo>
                  <a:lnTo>
                    <a:pt x="2646479" y="250134"/>
                  </a:lnTo>
                  <a:lnTo>
                    <a:pt x="2641363" y="246379"/>
                  </a:lnTo>
                  <a:close/>
                </a:path>
                <a:path w="2943860" h="603250">
                  <a:moveTo>
                    <a:pt x="470989" y="232410"/>
                  </a:moveTo>
                  <a:lnTo>
                    <a:pt x="432181" y="232410"/>
                  </a:lnTo>
                  <a:lnTo>
                    <a:pt x="437100" y="233679"/>
                  </a:lnTo>
                  <a:lnTo>
                    <a:pt x="441158" y="241300"/>
                  </a:lnTo>
                  <a:lnTo>
                    <a:pt x="439526" y="246379"/>
                  </a:lnTo>
                  <a:lnTo>
                    <a:pt x="434256" y="249307"/>
                  </a:lnTo>
                  <a:lnTo>
                    <a:pt x="435485" y="248920"/>
                  </a:lnTo>
                  <a:lnTo>
                    <a:pt x="467378" y="233679"/>
                  </a:lnTo>
                  <a:lnTo>
                    <a:pt x="470989" y="232410"/>
                  </a:lnTo>
                  <a:close/>
                </a:path>
                <a:path w="2943860" h="603250">
                  <a:moveTo>
                    <a:pt x="2575148" y="213360"/>
                  </a:moveTo>
                  <a:lnTo>
                    <a:pt x="2568298" y="215900"/>
                  </a:lnTo>
                  <a:lnTo>
                    <a:pt x="2562926" y="227329"/>
                  </a:lnTo>
                  <a:lnTo>
                    <a:pt x="2565420" y="233679"/>
                  </a:lnTo>
                  <a:lnTo>
                    <a:pt x="2571202" y="236220"/>
                  </a:lnTo>
                  <a:lnTo>
                    <a:pt x="2571977" y="236600"/>
                  </a:lnTo>
                  <a:lnTo>
                    <a:pt x="2576970" y="238760"/>
                  </a:lnTo>
                  <a:lnTo>
                    <a:pt x="2583815" y="237489"/>
                  </a:lnTo>
                  <a:lnTo>
                    <a:pt x="2589164" y="224789"/>
                  </a:lnTo>
                  <a:lnTo>
                    <a:pt x="2586807" y="218795"/>
                  </a:lnTo>
                  <a:lnTo>
                    <a:pt x="2575148" y="213360"/>
                  </a:lnTo>
                  <a:close/>
                </a:path>
                <a:path w="2943860" h="603250">
                  <a:moveTo>
                    <a:pt x="2586807" y="218795"/>
                  </a:moveTo>
                  <a:lnTo>
                    <a:pt x="2589164" y="224789"/>
                  </a:lnTo>
                  <a:lnTo>
                    <a:pt x="2583815" y="237489"/>
                  </a:lnTo>
                  <a:lnTo>
                    <a:pt x="2576970" y="238760"/>
                  </a:lnTo>
                  <a:lnTo>
                    <a:pt x="2608460" y="238760"/>
                  </a:lnTo>
                  <a:lnTo>
                    <a:pt x="2610411" y="234950"/>
                  </a:lnTo>
                  <a:lnTo>
                    <a:pt x="2617355" y="233679"/>
                  </a:lnTo>
                  <a:lnTo>
                    <a:pt x="2617782" y="233679"/>
                  </a:lnTo>
                  <a:lnTo>
                    <a:pt x="2591492" y="220979"/>
                  </a:lnTo>
                  <a:lnTo>
                    <a:pt x="2586807" y="218795"/>
                  </a:lnTo>
                  <a:close/>
                </a:path>
                <a:path w="2943860" h="603250">
                  <a:moveTo>
                    <a:pt x="2524565" y="213360"/>
                  </a:moveTo>
                  <a:lnTo>
                    <a:pt x="2535974" y="219710"/>
                  </a:lnTo>
                  <a:lnTo>
                    <a:pt x="2547605" y="226060"/>
                  </a:lnTo>
                  <a:lnTo>
                    <a:pt x="2571977" y="236600"/>
                  </a:lnTo>
                  <a:lnTo>
                    <a:pt x="2571202" y="236220"/>
                  </a:lnTo>
                  <a:lnTo>
                    <a:pt x="2565420" y="233679"/>
                  </a:lnTo>
                  <a:lnTo>
                    <a:pt x="2562926" y="227329"/>
                  </a:lnTo>
                  <a:lnTo>
                    <a:pt x="2568298" y="215900"/>
                  </a:lnTo>
                  <a:lnTo>
                    <a:pt x="2530080" y="215900"/>
                  </a:lnTo>
                  <a:lnTo>
                    <a:pt x="2524565" y="213360"/>
                  </a:lnTo>
                  <a:close/>
                </a:path>
                <a:path w="2943860" h="603250">
                  <a:moveTo>
                    <a:pt x="2617782" y="233679"/>
                  </a:moveTo>
                  <a:lnTo>
                    <a:pt x="2617355" y="233679"/>
                  </a:lnTo>
                  <a:lnTo>
                    <a:pt x="2622990" y="236220"/>
                  </a:lnTo>
                  <a:lnTo>
                    <a:pt x="2617782" y="233679"/>
                  </a:lnTo>
                  <a:close/>
                </a:path>
                <a:path w="2943860" h="603250">
                  <a:moveTo>
                    <a:pt x="467741" y="216111"/>
                  </a:moveTo>
                  <a:lnTo>
                    <a:pt x="460923" y="218439"/>
                  </a:lnTo>
                  <a:lnTo>
                    <a:pt x="428100" y="233679"/>
                  </a:lnTo>
                  <a:lnTo>
                    <a:pt x="432181" y="232410"/>
                  </a:lnTo>
                  <a:lnTo>
                    <a:pt x="470989" y="232410"/>
                  </a:lnTo>
                  <a:lnTo>
                    <a:pt x="474599" y="231139"/>
                  </a:lnTo>
                  <a:lnTo>
                    <a:pt x="473963" y="231139"/>
                  </a:lnTo>
                  <a:lnTo>
                    <a:pt x="469155" y="229870"/>
                  </a:lnTo>
                  <a:lnTo>
                    <a:pt x="465759" y="220979"/>
                  </a:lnTo>
                  <a:lnTo>
                    <a:pt x="467741" y="216111"/>
                  </a:lnTo>
                  <a:close/>
                </a:path>
                <a:path w="2943860" h="603250">
                  <a:moveTo>
                    <a:pt x="476927" y="212388"/>
                  </a:moveTo>
                  <a:lnTo>
                    <a:pt x="473863" y="213571"/>
                  </a:lnTo>
                  <a:lnTo>
                    <a:pt x="472078" y="214629"/>
                  </a:lnTo>
                  <a:lnTo>
                    <a:pt x="467741" y="216111"/>
                  </a:lnTo>
                  <a:lnTo>
                    <a:pt x="465759" y="220979"/>
                  </a:lnTo>
                  <a:lnTo>
                    <a:pt x="469155" y="229870"/>
                  </a:lnTo>
                  <a:lnTo>
                    <a:pt x="473963" y="231139"/>
                  </a:lnTo>
                  <a:lnTo>
                    <a:pt x="478209" y="229870"/>
                  </a:lnTo>
                  <a:lnTo>
                    <a:pt x="482718" y="227983"/>
                  </a:lnTo>
                  <a:lnTo>
                    <a:pt x="484549" y="223520"/>
                  </a:lnTo>
                  <a:lnTo>
                    <a:pt x="481176" y="214629"/>
                  </a:lnTo>
                  <a:lnTo>
                    <a:pt x="476927" y="212388"/>
                  </a:lnTo>
                  <a:close/>
                </a:path>
                <a:path w="2943860" h="603250">
                  <a:moveTo>
                    <a:pt x="478209" y="229870"/>
                  </a:moveTo>
                  <a:lnTo>
                    <a:pt x="473963" y="231139"/>
                  </a:lnTo>
                  <a:lnTo>
                    <a:pt x="474599" y="231139"/>
                  </a:lnTo>
                  <a:lnTo>
                    <a:pt x="478209" y="229870"/>
                  </a:lnTo>
                  <a:close/>
                </a:path>
                <a:path w="2943860" h="603250">
                  <a:moveTo>
                    <a:pt x="482718" y="227983"/>
                  </a:moveTo>
                  <a:lnTo>
                    <a:pt x="478209" y="229870"/>
                  </a:lnTo>
                  <a:lnTo>
                    <a:pt x="482465" y="228600"/>
                  </a:lnTo>
                  <a:lnTo>
                    <a:pt x="482718" y="227983"/>
                  </a:lnTo>
                  <a:close/>
                </a:path>
                <a:path w="2943860" h="603250">
                  <a:moveTo>
                    <a:pt x="516493" y="197480"/>
                  </a:moveTo>
                  <a:lnTo>
                    <a:pt x="508796" y="200660"/>
                  </a:lnTo>
                  <a:lnTo>
                    <a:pt x="496525" y="204470"/>
                  </a:lnTo>
                  <a:lnTo>
                    <a:pt x="484285" y="209550"/>
                  </a:lnTo>
                  <a:lnTo>
                    <a:pt x="476927" y="212388"/>
                  </a:lnTo>
                  <a:lnTo>
                    <a:pt x="481176" y="214629"/>
                  </a:lnTo>
                  <a:lnTo>
                    <a:pt x="484549" y="223520"/>
                  </a:lnTo>
                  <a:lnTo>
                    <a:pt x="482718" y="227983"/>
                  </a:lnTo>
                  <a:lnTo>
                    <a:pt x="502492" y="219710"/>
                  </a:lnTo>
                  <a:lnTo>
                    <a:pt x="514676" y="215900"/>
                  </a:lnTo>
                  <a:lnTo>
                    <a:pt x="522029" y="213077"/>
                  </a:lnTo>
                  <a:lnTo>
                    <a:pt x="517765" y="210820"/>
                  </a:lnTo>
                  <a:lnTo>
                    <a:pt x="514560" y="201929"/>
                  </a:lnTo>
                  <a:lnTo>
                    <a:pt x="516493" y="197480"/>
                  </a:lnTo>
                  <a:close/>
                </a:path>
                <a:path w="2943860" h="603250">
                  <a:moveTo>
                    <a:pt x="2575279" y="213360"/>
                  </a:moveTo>
                  <a:lnTo>
                    <a:pt x="2575148" y="213360"/>
                  </a:lnTo>
                  <a:lnTo>
                    <a:pt x="2586807" y="218795"/>
                  </a:lnTo>
                  <a:lnTo>
                    <a:pt x="2586667" y="218439"/>
                  </a:lnTo>
                  <a:lnTo>
                    <a:pt x="2575279" y="213360"/>
                  </a:lnTo>
                  <a:close/>
                </a:path>
                <a:path w="2943860" h="603250">
                  <a:moveTo>
                    <a:pt x="473863" y="213571"/>
                  </a:moveTo>
                  <a:lnTo>
                    <a:pt x="467827" y="215900"/>
                  </a:lnTo>
                  <a:lnTo>
                    <a:pt x="467741" y="216111"/>
                  </a:lnTo>
                  <a:lnTo>
                    <a:pt x="472078" y="214629"/>
                  </a:lnTo>
                  <a:lnTo>
                    <a:pt x="473863" y="213571"/>
                  </a:lnTo>
                  <a:close/>
                </a:path>
                <a:path w="2943860" h="603250">
                  <a:moveTo>
                    <a:pt x="2530742" y="190500"/>
                  </a:moveTo>
                  <a:lnTo>
                    <a:pt x="2523657" y="191770"/>
                  </a:lnTo>
                  <a:lnTo>
                    <a:pt x="2517190" y="203200"/>
                  </a:lnTo>
                  <a:lnTo>
                    <a:pt x="2519034" y="209550"/>
                  </a:lnTo>
                  <a:lnTo>
                    <a:pt x="2524565" y="213360"/>
                  </a:lnTo>
                  <a:lnTo>
                    <a:pt x="2530080" y="215900"/>
                  </a:lnTo>
                  <a:lnTo>
                    <a:pt x="2537160" y="214629"/>
                  </a:lnTo>
                  <a:lnTo>
                    <a:pt x="2543592" y="203200"/>
                  </a:lnTo>
                  <a:lnTo>
                    <a:pt x="2541744" y="196850"/>
                  </a:lnTo>
                  <a:lnTo>
                    <a:pt x="2536248" y="193040"/>
                  </a:lnTo>
                  <a:lnTo>
                    <a:pt x="2530742" y="190500"/>
                  </a:lnTo>
                  <a:close/>
                </a:path>
                <a:path w="2943860" h="603250">
                  <a:moveTo>
                    <a:pt x="2536248" y="193040"/>
                  </a:moveTo>
                  <a:lnTo>
                    <a:pt x="2541744" y="196850"/>
                  </a:lnTo>
                  <a:lnTo>
                    <a:pt x="2543592" y="203200"/>
                  </a:lnTo>
                  <a:lnTo>
                    <a:pt x="2537160" y="214629"/>
                  </a:lnTo>
                  <a:lnTo>
                    <a:pt x="2530080" y="215900"/>
                  </a:lnTo>
                  <a:lnTo>
                    <a:pt x="2568298" y="215900"/>
                  </a:lnTo>
                  <a:lnTo>
                    <a:pt x="2575148" y="213360"/>
                  </a:lnTo>
                  <a:lnTo>
                    <a:pt x="2575279" y="213360"/>
                  </a:lnTo>
                  <a:lnTo>
                    <a:pt x="2569585" y="210820"/>
                  </a:lnTo>
                  <a:lnTo>
                    <a:pt x="2558310" y="204470"/>
                  </a:lnTo>
                  <a:lnTo>
                    <a:pt x="2547169" y="199389"/>
                  </a:lnTo>
                  <a:lnTo>
                    <a:pt x="2536248" y="193040"/>
                  </a:lnTo>
                  <a:close/>
                </a:path>
                <a:path w="2943860" h="603250">
                  <a:moveTo>
                    <a:pt x="476360" y="212089"/>
                  </a:moveTo>
                  <a:lnTo>
                    <a:pt x="473863" y="213571"/>
                  </a:lnTo>
                  <a:lnTo>
                    <a:pt x="476927" y="212388"/>
                  </a:lnTo>
                  <a:lnTo>
                    <a:pt x="476360" y="212089"/>
                  </a:lnTo>
                  <a:close/>
                </a:path>
                <a:path w="2943860" h="603250">
                  <a:moveTo>
                    <a:pt x="524958" y="211952"/>
                  </a:moveTo>
                  <a:lnTo>
                    <a:pt x="522029" y="213077"/>
                  </a:lnTo>
                  <a:lnTo>
                    <a:pt x="522563" y="213360"/>
                  </a:lnTo>
                  <a:lnTo>
                    <a:pt x="524958" y="211952"/>
                  </a:lnTo>
                  <a:close/>
                </a:path>
                <a:path w="2943860" h="603250">
                  <a:moveTo>
                    <a:pt x="2507876" y="175260"/>
                  </a:moveTo>
                  <a:lnTo>
                    <a:pt x="2513072" y="179070"/>
                  </a:lnTo>
                  <a:lnTo>
                    <a:pt x="2514243" y="185420"/>
                  </a:lnTo>
                  <a:lnTo>
                    <a:pt x="2506765" y="195579"/>
                  </a:lnTo>
                  <a:lnTo>
                    <a:pt x="2499806" y="196801"/>
                  </a:lnTo>
                  <a:lnTo>
                    <a:pt x="2501720" y="198120"/>
                  </a:lnTo>
                  <a:lnTo>
                    <a:pt x="2509219" y="203200"/>
                  </a:lnTo>
                  <a:lnTo>
                    <a:pt x="2524565" y="213360"/>
                  </a:lnTo>
                  <a:lnTo>
                    <a:pt x="2519034" y="209550"/>
                  </a:lnTo>
                  <a:lnTo>
                    <a:pt x="2517190" y="203200"/>
                  </a:lnTo>
                  <a:lnTo>
                    <a:pt x="2523657" y="191770"/>
                  </a:lnTo>
                  <a:lnTo>
                    <a:pt x="2530742" y="190500"/>
                  </a:lnTo>
                  <a:lnTo>
                    <a:pt x="2531414" y="190500"/>
                  </a:lnTo>
                  <a:lnTo>
                    <a:pt x="2528997" y="189229"/>
                  </a:lnTo>
                  <a:lnTo>
                    <a:pt x="2521848" y="184150"/>
                  </a:lnTo>
                  <a:lnTo>
                    <a:pt x="2514806" y="179070"/>
                  </a:lnTo>
                  <a:lnTo>
                    <a:pt x="2507876" y="175260"/>
                  </a:lnTo>
                  <a:close/>
                </a:path>
                <a:path w="2943860" h="603250">
                  <a:moveTo>
                    <a:pt x="525437" y="194310"/>
                  </a:moveTo>
                  <a:lnTo>
                    <a:pt x="521096" y="195579"/>
                  </a:lnTo>
                  <a:lnTo>
                    <a:pt x="516493" y="197480"/>
                  </a:lnTo>
                  <a:lnTo>
                    <a:pt x="514560" y="201929"/>
                  </a:lnTo>
                  <a:lnTo>
                    <a:pt x="517765" y="210820"/>
                  </a:lnTo>
                  <a:lnTo>
                    <a:pt x="522029" y="213077"/>
                  </a:lnTo>
                  <a:lnTo>
                    <a:pt x="524958" y="211952"/>
                  </a:lnTo>
                  <a:lnTo>
                    <a:pt x="526886" y="210820"/>
                  </a:lnTo>
                  <a:lnTo>
                    <a:pt x="531264" y="209440"/>
                  </a:lnTo>
                  <a:lnTo>
                    <a:pt x="533431" y="204470"/>
                  </a:lnTo>
                  <a:lnTo>
                    <a:pt x="530240" y="195579"/>
                  </a:lnTo>
                  <a:lnTo>
                    <a:pt x="525437" y="194310"/>
                  </a:lnTo>
                  <a:close/>
                </a:path>
                <a:path w="2943860" h="603250">
                  <a:moveTo>
                    <a:pt x="531264" y="209440"/>
                  </a:moveTo>
                  <a:lnTo>
                    <a:pt x="526886" y="210820"/>
                  </a:lnTo>
                  <a:lnTo>
                    <a:pt x="524958" y="211952"/>
                  </a:lnTo>
                  <a:lnTo>
                    <a:pt x="531216" y="209550"/>
                  </a:lnTo>
                  <a:close/>
                </a:path>
                <a:path w="2943860" h="603250">
                  <a:moveTo>
                    <a:pt x="568827" y="194310"/>
                  </a:moveTo>
                  <a:lnTo>
                    <a:pt x="525437" y="194310"/>
                  </a:lnTo>
                  <a:lnTo>
                    <a:pt x="530240" y="195579"/>
                  </a:lnTo>
                  <a:lnTo>
                    <a:pt x="533431" y="204470"/>
                  </a:lnTo>
                  <a:lnTo>
                    <a:pt x="531264" y="209440"/>
                  </a:lnTo>
                  <a:lnTo>
                    <a:pt x="538980" y="207010"/>
                  </a:lnTo>
                  <a:lnTo>
                    <a:pt x="563030" y="196801"/>
                  </a:lnTo>
                  <a:lnTo>
                    <a:pt x="568827" y="194310"/>
                  </a:lnTo>
                  <a:close/>
                </a:path>
                <a:path w="2943860" h="603250">
                  <a:moveTo>
                    <a:pt x="521096" y="195579"/>
                  </a:moveTo>
                  <a:lnTo>
                    <a:pt x="516768" y="196850"/>
                  </a:lnTo>
                  <a:lnTo>
                    <a:pt x="516493" y="197480"/>
                  </a:lnTo>
                  <a:lnTo>
                    <a:pt x="521096" y="195579"/>
                  </a:lnTo>
                  <a:close/>
                </a:path>
                <a:path w="2943860" h="603250">
                  <a:moveTo>
                    <a:pt x="2494346" y="193040"/>
                  </a:moveTo>
                  <a:lnTo>
                    <a:pt x="2499531" y="196850"/>
                  </a:lnTo>
                  <a:lnTo>
                    <a:pt x="2499806" y="196801"/>
                  </a:lnTo>
                  <a:lnTo>
                    <a:pt x="2494346" y="193040"/>
                  </a:lnTo>
                  <a:close/>
                </a:path>
                <a:path w="2943860" h="603250">
                  <a:moveTo>
                    <a:pt x="2502688" y="171450"/>
                  </a:moveTo>
                  <a:lnTo>
                    <a:pt x="2495454" y="172720"/>
                  </a:lnTo>
                  <a:lnTo>
                    <a:pt x="2487989" y="182879"/>
                  </a:lnTo>
                  <a:lnTo>
                    <a:pt x="2489165" y="189229"/>
                  </a:lnTo>
                  <a:lnTo>
                    <a:pt x="2494346" y="193040"/>
                  </a:lnTo>
                  <a:lnTo>
                    <a:pt x="2499806" y="196801"/>
                  </a:lnTo>
                  <a:lnTo>
                    <a:pt x="2506765" y="195579"/>
                  </a:lnTo>
                  <a:lnTo>
                    <a:pt x="2514243" y="185420"/>
                  </a:lnTo>
                  <a:lnTo>
                    <a:pt x="2513072" y="179070"/>
                  </a:lnTo>
                  <a:lnTo>
                    <a:pt x="2502688" y="171450"/>
                  </a:lnTo>
                  <a:close/>
                </a:path>
                <a:path w="2943860" h="603250">
                  <a:moveTo>
                    <a:pt x="563221" y="178196"/>
                  </a:moveTo>
                  <a:lnTo>
                    <a:pt x="556140" y="181610"/>
                  </a:lnTo>
                  <a:lnTo>
                    <a:pt x="544554" y="186689"/>
                  </a:lnTo>
                  <a:lnTo>
                    <a:pt x="532867" y="190500"/>
                  </a:lnTo>
                  <a:lnTo>
                    <a:pt x="521096" y="195579"/>
                  </a:lnTo>
                  <a:lnTo>
                    <a:pt x="525437" y="194310"/>
                  </a:lnTo>
                  <a:lnTo>
                    <a:pt x="568827" y="194310"/>
                  </a:lnTo>
                  <a:lnTo>
                    <a:pt x="571781" y="193040"/>
                  </a:lnTo>
                  <a:lnTo>
                    <a:pt x="570499" y="193040"/>
                  </a:lnTo>
                  <a:lnTo>
                    <a:pt x="565495" y="191770"/>
                  </a:lnTo>
                  <a:lnTo>
                    <a:pt x="561533" y="182879"/>
                  </a:lnTo>
                  <a:lnTo>
                    <a:pt x="563221" y="178196"/>
                  </a:lnTo>
                  <a:close/>
                </a:path>
                <a:path w="2943860" h="603250">
                  <a:moveTo>
                    <a:pt x="571948" y="173989"/>
                  </a:moveTo>
                  <a:lnTo>
                    <a:pt x="563221" y="178196"/>
                  </a:lnTo>
                  <a:lnTo>
                    <a:pt x="561533" y="182879"/>
                  </a:lnTo>
                  <a:lnTo>
                    <a:pt x="565495" y="191770"/>
                  </a:lnTo>
                  <a:lnTo>
                    <a:pt x="570499" y="193040"/>
                  </a:lnTo>
                  <a:lnTo>
                    <a:pt x="574735" y="191770"/>
                  </a:lnTo>
                  <a:lnTo>
                    <a:pt x="579001" y="189229"/>
                  </a:lnTo>
                  <a:lnTo>
                    <a:pt x="580878" y="184150"/>
                  </a:lnTo>
                  <a:lnTo>
                    <a:pt x="576983" y="176529"/>
                  </a:lnTo>
                  <a:lnTo>
                    <a:pt x="571948" y="173989"/>
                  </a:lnTo>
                  <a:close/>
                </a:path>
                <a:path w="2943860" h="603250">
                  <a:moveTo>
                    <a:pt x="574735" y="191770"/>
                  </a:moveTo>
                  <a:lnTo>
                    <a:pt x="570499" y="193040"/>
                  </a:lnTo>
                  <a:lnTo>
                    <a:pt x="571781" y="193040"/>
                  </a:lnTo>
                  <a:lnTo>
                    <a:pt x="574735" y="191770"/>
                  </a:lnTo>
                  <a:close/>
                </a:path>
                <a:path w="2943860" h="603250">
                  <a:moveTo>
                    <a:pt x="2465199" y="175652"/>
                  </a:moveTo>
                  <a:lnTo>
                    <a:pt x="2465473" y="176529"/>
                  </a:lnTo>
                  <a:lnTo>
                    <a:pt x="2471228" y="179070"/>
                  </a:lnTo>
                  <a:lnTo>
                    <a:pt x="2477249" y="182879"/>
                  </a:lnTo>
                  <a:lnTo>
                    <a:pt x="2483092" y="185420"/>
                  </a:lnTo>
                  <a:lnTo>
                    <a:pt x="2488782" y="189229"/>
                  </a:lnTo>
                  <a:lnTo>
                    <a:pt x="2494346" y="193040"/>
                  </a:lnTo>
                  <a:lnTo>
                    <a:pt x="2489165" y="189229"/>
                  </a:lnTo>
                  <a:lnTo>
                    <a:pt x="2487989" y="182879"/>
                  </a:lnTo>
                  <a:lnTo>
                    <a:pt x="2488922" y="181610"/>
                  </a:lnTo>
                  <a:lnTo>
                    <a:pt x="2476976" y="181610"/>
                  </a:lnTo>
                  <a:lnTo>
                    <a:pt x="2465199" y="175652"/>
                  </a:lnTo>
                  <a:close/>
                </a:path>
                <a:path w="2943860" h="603250">
                  <a:moveTo>
                    <a:pt x="2531414" y="190500"/>
                  </a:moveTo>
                  <a:lnTo>
                    <a:pt x="2530742" y="190500"/>
                  </a:lnTo>
                  <a:lnTo>
                    <a:pt x="2536248" y="193040"/>
                  </a:lnTo>
                  <a:lnTo>
                    <a:pt x="2531414" y="190500"/>
                  </a:lnTo>
                  <a:close/>
                </a:path>
                <a:path w="2943860" h="603250">
                  <a:moveTo>
                    <a:pt x="614964" y="172720"/>
                  </a:moveTo>
                  <a:lnTo>
                    <a:pt x="610716" y="173989"/>
                  </a:lnTo>
                  <a:lnTo>
                    <a:pt x="571948" y="173989"/>
                  </a:lnTo>
                  <a:lnTo>
                    <a:pt x="576983" y="176529"/>
                  </a:lnTo>
                  <a:lnTo>
                    <a:pt x="580878" y="184150"/>
                  </a:lnTo>
                  <a:lnTo>
                    <a:pt x="579001" y="189229"/>
                  </a:lnTo>
                  <a:lnTo>
                    <a:pt x="574735" y="191770"/>
                  </a:lnTo>
                  <a:lnTo>
                    <a:pt x="594948" y="181610"/>
                  </a:lnTo>
                  <a:lnTo>
                    <a:pt x="604984" y="177800"/>
                  </a:lnTo>
                  <a:lnTo>
                    <a:pt x="614964" y="172720"/>
                  </a:lnTo>
                  <a:close/>
                </a:path>
                <a:path w="2943860" h="603250">
                  <a:moveTo>
                    <a:pt x="2474595" y="155314"/>
                  </a:moveTo>
                  <a:lnTo>
                    <a:pt x="2468690" y="157479"/>
                  </a:lnTo>
                  <a:lnTo>
                    <a:pt x="2463087" y="168910"/>
                  </a:lnTo>
                  <a:lnTo>
                    <a:pt x="2465199" y="175652"/>
                  </a:lnTo>
                  <a:lnTo>
                    <a:pt x="2476976" y="181610"/>
                  </a:lnTo>
                  <a:lnTo>
                    <a:pt x="2483901" y="179070"/>
                  </a:lnTo>
                  <a:lnTo>
                    <a:pt x="2489489" y="167639"/>
                  </a:lnTo>
                  <a:lnTo>
                    <a:pt x="2487400" y="162084"/>
                  </a:lnTo>
                  <a:lnTo>
                    <a:pt x="2481237" y="158667"/>
                  </a:lnTo>
                  <a:lnTo>
                    <a:pt x="2480268" y="158025"/>
                  </a:lnTo>
                  <a:lnTo>
                    <a:pt x="2474595" y="155314"/>
                  </a:lnTo>
                  <a:close/>
                </a:path>
                <a:path w="2943860" h="603250">
                  <a:moveTo>
                    <a:pt x="2487400" y="162084"/>
                  </a:moveTo>
                  <a:lnTo>
                    <a:pt x="2489489" y="167639"/>
                  </a:lnTo>
                  <a:lnTo>
                    <a:pt x="2483901" y="179070"/>
                  </a:lnTo>
                  <a:lnTo>
                    <a:pt x="2476976" y="181610"/>
                  </a:lnTo>
                  <a:lnTo>
                    <a:pt x="2488922" y="181610"/>
                  </a:lnTo>
                  <a:lnTo>
                    <a:pt x="2495454" y="172720"/>
                  </a:lnTo>
                  <a:lnTo>
                    <a:pt x="2502688" y="171450"/>
                  </a:lnTo>
                  <a:lnTo>
                    <a:pt x="2503089" y="171450"/>
                  </a:lnTo>
                  <a:lnTo>
                    <a:pt x="2501493" y="170179"/>
                  </a:lnTo>
                  <a:lnTo>
                    <a:pt x="2494963" y="166370"/>
                  </a:lnTo>
                  <a:lnTo>
                    <a:pt x="2487400" y="162084"/>
                  </a:lnTo>
                  <a:close/>
                </a:path>
                <a:path w="2943860" h="603250">
                  <a:moveTo>
                    <a:pt x="602827" y="158799"/>
                  </a:moveTo>
                  <a:lnTo>
                    <a:pt x="597294" y="161289"/>
                  </a:lnTo>
                  <a:lnTo>
                    <a:pt x="577545" y="171450"/>
                  </a:lnTo>
                  <a:lnTo>
                    <a:pt x="563364" y="177800"/>
                  </a:lnTo>
                  <a:lnTo>
                    <a:pt x="563221" y="178196"/>
                  </a:lnTo>
                  <a:lnTo>
                    <a:pt x="571948" y="173989"/>
                  </a:lnTo>
                  <a:lnTo>
                    <a:pt x="610716" y="173989"/>
                  </a:lnTo>
                  <a:lnTo>
                    <a:pt x="605527" y="172720"/>
                  </a:lnTo>
                  <a:lnTo>
                    <a:pt x="601167" y="163829"/>
                  </a:lnTo>
                  <a:lnTo>
                    <a:pt x="602827" y="158799"/>
                  </a:lnTo>
                  <a:close/>
                </a:path>
                <a:path w="2943860" h="603250">
                  <a:moveTo>
                    <a:pt x="2452135" y="146050"/>
                  </a:moveTo>
                  <a:lnTo>
                    <a:pt x="2464169" y="151129"/>
                  </a:lnTo>
                  <a:lnTo>
                    <a:pt x="2467293" y="157479"/>
                  </a:lnTo>
                  <a:lnTo>
                    <a:pt x="2462965" y="168910"/>
                  </a:lnTo>
                  <a:lnTo>
                    <a:pt x="2456755" y="172476"/>
                  </a:lnTo>
                  <a:lnTo>
                    <a:pt x="2464422" y="175260"/>
                  </a:lnTo>
                  <a:lnTo>
                    <a:pt x="2465199" y="175652"/>
                  </a:lnTo>
                  <a:lnTo>
                    <a:pt x="2463087" y="168910"/>
                  </a:lnTo>
                  <a:lnTo>
                    <a:pt x="2468690" y="157479"/>
                  </a:lnTo>
                  <a:lnTo>
                    <a:pt x="2474595" y="155314"/>
                  </a:lnTo>
                  <a:lnTo>
                    <a:pt x="2466058" y="151129"/>
                  </a:lnTo>
                  <a:lnTo>
                    <a:pt x="2452135" y="146050"/>
                  </a:lnTo>
                  <a:close/>
                </a:path>
                <a:path w="2943860" h="603250">
                  <a:moveTo>
                    <a:pt x="2503089" y="171450"/>
                  </a:moveTo>
                  <a:lnTo>
                    <a:pt x="2502688" y="171450"/>
                  </a:lnTo>
                  <a:lnTo>
                    <a:pt x="2507876" y="175260"/>
                  </a:lnTo>
                  <a:lnTo>
                    <a:pt x="2503089" y="171450"/>
                  </a:lnTo>
                  <a:close/>
                </a:path>
                <a:path w="2943860" h="603250">
                  <a:moveTo>
                    <a:pt x="611837" y="155046"/>
                  </a:moveTo>
                  <a:lnTo>
                    <a:pt x="607096" y="157479"/>
                  </a:lnTo>
                  <a:lnTo>
                    <a:pt x="603119" y="158667"/>
                  </a:lnTo>
                  <a:lnTo>
                    <a:pt x="602827" y="158799"/>
                  </a:lnTo>
                  <a:lnTo>
                    <a:pt x="601167" y="163829"/>
                  </a:lnTo>
                  <a:lnTo>
                    <a:pt x="605527" y="172720"/>
                  </a:lnTo>
                  <a:lnTo>
                    <a:pt x="610716" y="173989"/>
                  </a:lnTo>
                  <a:lnTo>
                    <a:pt x="614964" y="172720"/>
                  </a:lnTo>
                  <a:lnTo>
                    <a:pt x="619227" y="170179"/>
                  </a:lnTo>
                  <a:lnTo>
                    <a:pt x="620930" y="165100"/>
                  </a:lnTo>
                  <a:lnTo>
                    <a:pt x="616607" y="156210"/>
                  </a:lnTo>
                  <a:lnTo>
                    <a:pt x="611837" y="155046"/>
                  </a:lnTo>
                  <a:close/>
                </a:path>
                <a:path w="2943860" h="603250">
                  <a:moveTo>
                    <a:pt x="642545" y="140173"/>
                  </a:moveTo>
                  <a:lnTo>
                    <a:pt x="637006" y="142261"/>
                  </a:lnTo>
                  <a:lnTo>
                    <a:pt x="629490" y="146053"/>
                  </a:lnTo>
                  <a:lnTo>
                    <a:pt x="611837" y="155046"/>
                  </a:lnTo>
                  <a:lnTo>
                    <a:pt x="616607" y="156210"/>
                  </a:lnTo>
                  <a:lnTo>
                    <a:pt x="620930" y="165100"/>
                  </a:lnTo>
                  <a:lnTo>
                    <a:pt x="619227" y="170179"/>
                  </a:lnTo>
                  <a:lnTo>
                    <a:pt x="614964" y="172720"/>
                  </a:lnTo>
                  <a:lnTo>
                    <a:pt x="634378" y="162558"/>
                  </a:lnTo>
                  <a:lnTo>
                    <a:pt x="644200" y="158750"/>
                  </a:lnTo>
                  <a:lnTo>
                    <a:pt x="649393" y="156082"/>
                  </a:lnTo>
                  <a:lnTo>
                    <a:pt x="644518" y="153670"/>
                  </a:lnTo>
                  <a:lnTo>
                    <a:pt x="640687" y="144779"/>
                  </a:lnTo>
                  <a:lnTo>
                    <a:pt x="642545" y="140173"/>
                  </a:lnTo>
                  <a:close/>
                </a:path>
                <a:path w="2943860" h="603250">
                  <a:moveTo>
                    <a:pt x="2439999" y="142261"/>
                  </a:moveTo>
                  <a:lnTo>
                    <a:pt x="2443524" y="148589"/>
                  </a:lnTo>
                  <a:lnTo>
                    <a:pt x="2439982" y="161289"/>
                  </a:lnTo>
                  <a:lnTo>
                    <a:pt x="2434125" y="164773"/>
                  </a:lnTo>
                  <a:lnTo>
                    <a:pt x="2442777" y="167639"/>
                  </a:lnTo>
                  <a:lnTo>
                    <a:pt x="2456332" y="172720"/>
                  </a:lnTo>
                  <a:lnTo>
                    <a:pt x="2456755" y="172476"/>
                  </a:lnTo>
                  <a:lnTo>
                    <a:pt x="2450315" y="170179"/>
                  </a:lnTo>
                  <a:lnTo>
                    <a:pt x="2444297" y="167639"/>
                  </a:lnTo>
                  <a:lnTo>
                    <a:pt x="2441174" y="161289"/>
                  </a:lnTo>
                  <a:lnTo>
                    <a:pt x="2445504" y="149860"/>
                  </a:lnTo>
                  <a:lnTo>
                    <a:pt x="2452128" y="146053"/>
                  </a:lnTo>
                  <a:lnTo>
                    <a:pt x="2446050" y="144779"/>
                  </a:lnTo>
                  <a:lnTo>
                    <a:pt x="2439999" y="142261"/>
                  </a:lnTo>
                  <a:close/>
                </a:path>
                <a:path w="2943860" h="603250">
                  <a:moveTo>
                    <a:pt x="2452128" y="146053"/>
                  </a:moveTo>
                  <a:lnTo>
                    <a:pt x="2445504" y="149860"/>
                  </a:lnTo>
                  <a:lnTo>
                    <a:pt x="2441174" y="161289"/>
                  </a:lnTo>
                  <a:lnTo>
                    <a:pt x="2444297" y="167639"/>
                  </a:lnTo>
                  <a:lnTo>
                    <a:pt x="2450315" y="170179"/>
                  </a:lnTo>
                  <a:lnTo>
                    <a:pt x="2456755" y="172476"/>
                  </a:lnTo>
                  <a:lnTo>
                    <a:pt x="2462965" y="168910"/>
                  </a:lnTo>
                  <a:lnTo>
                    <a:pt x="2467293" y="157479"/>
                  </a:lnTo>
                  <a:lnTo>
                    <a:pt x="2464169" y="151129"/>
                  </a:lnTo>
                  <a:lnTo>
                    <a:pt x="2452128" y="146053"/>
                  </a:lnTo>
                  <a:close/>
                </a:path>
                <a:path w="2943860" h="603250">
                  <a:moveTo>
                    <a:pt x="2427441" y="162558"/>
                  </a:moveTo>
                  <a:lnTo>
                    <a:pt x="2433576" y="165100"/>
                  </a:lnTo>
                  <a:lnTo>
                    <a:pt x="2434125" y="164773"/>
                  </a:lnTo>
                  <a:lnTo>
                    <a:pt x="2427441" y="162558"/>
                  </a:lnTo>
                  <a:close/>
                </a:path>
                <a:path w="2943860" h="603250">
                  <a:moveTo>
                    <a:pt x="2426656" y="139039"/>
                  </a:moveTo>
                  <a:lnTo>
                    <a:pt x="2421285" y="142239"/>
                  </a:lnTo>
                  <a:lnTo>
                    <a:pt x="2417792" y="154939"/>
                  </a:lnTo>
                  <a:lnTo>
                    <a:pt x="2421040" y="160770"/>
                  </a:lnTo>
                  <a:lnTo>
                    <a:pt x="2427446" y="162560"/>
                  </a:lnTo>
                  <a:lnTo>
                    <a:pt x="2434125" y="164773"/>
                  </a:lnTo>
                  <a:lnTo>
                    <a:pt x="2439982" y="161289"/>
                  </a:lnTo>
                  <a:lnTo>
                    <a:pt x="2443524" y="148589"/>
                  </a:lnTo>
                  <a:lnTo>
                    <a:pt x="2439999" y="142261"/>
                  </a:lnTo>
                  <a:lnTo>
                    <a:pt x="2433816" y="140970"/>
                  </a:lnTo>
                  <a:lnTo>
                    <a:pt x="2426656" y="139039"/>
                  </a:lnTo>
                  <a:close/>
                </a:path>
                <a:path w="2943860" h="603250">
                  <a:moveTo>
                    <a:pt x="2421040" y="160770"/>
                  </a:moveTo>
                  <a:lnTo>
                    <a:pt x="2421329" y="161289"/>
                  </a:lnTo>
                  <a:lnTo>
                    <a:pt x="2427441" y="162558"/>
                  </a:lnTo>
                  <a:lnTo>
                    <a:pt x="2421040" y="160770"/>
                  </a:lnTo>
                  <a:close/>
                </a:path>
                <a:path w="2943860" h="603250">
                  <a:moveTo>
                    <a:pt x="2480268" y="158025"/>
                  </a:moveTo>
                  <a:lnTo>
                    <a:pt x="2481450" y="158799"/>
                  </a:lnTo>
                  <a:lnTo>
                    <a:pt x="2487400" y="162084"/>
                  </a:lnTo>
                  <a:lnTo>
                    <a:pt x="2487101" y="161289"/>
                  </a:lnTo>
                  <a:lnTo>
                    <a:pt x="2480268" y="158025"/>
                  </a:lnTo>
                  <a:close/>
                </a:path>
                <a:path w="2943860" h="603250">
                  <a:moveTo>
                    <a:pt x="2390861" y="153670"/>
                  </a:moveTo>
                  <a:lnTo>
                    <a:pt x="2409211" y="158750"/>
                  </a:lnTo>
                  <a:lnTo>
                    <a:pt x="2418352" y="160020"/>
                  </a:lnTo>
                  <a:lnTo>
                    <a:pt x="2421040" y="160770"/>
                  </a:lnTo>
                  <a:lnTo>
                    <a:pt x="2417792" y="154939"/>
                  </a:lnTo>
                  <a:lnTo>
                    <a:pt x="2397037" y="154939"/>
                  </a:lnTo>
                  <a:lnTo>
                    <a:pt x="2390861" y="153670"/>
                  </a:lnTo>
                  <a:close/>
                </a:path>
                <a:path w="2943860" h="603250">
                  <a:moveTo>
                    <a:pt x="603119" y="158667"/>
                  </a:moveTo>
                  <a:lnTo>
                    <a:pt x="602843" y="158750"/>
                  </a:lnTo>
                  <a:lnTo>
                    <a:pt x="603119" y="158667"/>
                  </a:lnTo>
                  <a:close/>
                </a:path>
                <a:path w="2943860" h="603250">
                  <a:moveTo>
                    <a:pt x="611399" y="154939"/>
                  </a:moveTo>
                  <a:lnTo>
                    <a:pt x="603119" y="158667"/>
                  </a:lnTo>
                  <a:lnTo>
                    <a:pt x="607096" y="157479"/>
                  </a:lnTo>
                  <a:lnTo>
                    <a:pt x="611837" y="155046"/>
                  </a:lnTo>
                  <a:lnTo>
                    <a:pt x="611399" y="154939"/>
                  </a:lnTo>
                  <a:close/>
                </a:path>
                <a:path w="2943860" h="603250">
                  <a:moveTo>
                    <a:pt x="2475617" y="154939"/>
                  </a:moveTo>
                  <a:lnTo>
                    <a:pt x="2474595" y="155314"/>
                  </a:lnTo>
                  <a:lnTo>
                    <a:pt x="2480268" y="158025"/>
                  </a:lnTo>
                  <a:lnTo>
                    <a:pt x="2475617" y="154939"/>
                  </a:lnTo>
                  <a:close/>
                </a:path>
                <a:path w="2943860" h="603250">
                  <a:moveTo>
                    <a:pt x="654090" y="153670"/>
                  </a:moveTo>
                  <a:lnTo>
                    <a:pt x="649393" y="156082"/>
                  </a:lnTo>
                  <a:lnTo>
                    <a:pt x="649650" y="156210"/>
                  </a:lnTo>
                  <a:lnTo>
                    <a:pt x="654090" y="153670"/>
                  </a:lnTo>
                  <a:close/>
                </a:path>
                <a:path w="2943860" h="603250">
                  <a:moveTo>
                    <a:pt x="652178" y="136136"/>
                  </a:moveTo>
                  <a:lnTo>
                    <a:pt x="647183" y="138429"/>
                  </a:lnTo>
                  <a:lnTo>
                    <a:pt x="642545" y="140173"/>
                  </a:lnTo>
                  <a:lnTo>
                    <a:pt x="640687" y="144779"/>
                  </a:lnTo>
                  <a:lnTo>
                    <a:pt x="644518" y="153670"/>
                  </a:lnTo>
                  <a:lnTo>
                    <a:pt x="649393" y="156082"/>
                  </a:lnTo>
                  <a:lnTo>
                    <a:pt x="654090" y="153670"/>
                  </a:lnTo>
                  <a:lnTo>
                    <a:pt x="658765" y="151865"/>
                  </a:lnTo>
                  <a:lnTo>
                    <a:pt x="660620" y="147320"/>
                  </a:lnTo>
                  <a:lnTo>
                    <a:pt x="656828" y="138429"/>
                  </a:lnTo>
                  <a:lnTo>
                    <a:pt x="652178" y="136136"/>
                  </a:lnTo>
                  <a:close/>
                </a:path>
                <a:path w="2943860" h="603250">
                  <a:moveTo>
                    <a:pt x="2389498" y="129794"/>
                  </a:moveTo>
                  <a:lnTo>
                    <a:pt x="2383737" y="133350"/>
                  </a:lnTo>
                  <a:lnTo>
                    <a:pt x="2380878" y="146053"/>
                  </a:lnTo>
                  <a:lnTo>
                    <a:pt x="2384583" y="152203"/>
                  </a:lnTo>
                  <a:lnTo>
                    <a:pt x="2390861" y="153670"/>
                  </a:lnTo>
                  <a:lnTo>
                    <a:pt x="2397037" y="154939"/>
                  </a:lnTo>
                  <a:lnTo>
                    <a:pt x="2403222" y="151129"/>
                  </a:lnTo>
                  <a:lnTo>
                    <a:pt x="2406131" y="138429"/>
                  </a:lnTo>
                  <a:lnTo>
                    <a:pt x="2402305" y="133350"/>
                  </a:lnTo>
                  <a:lnTo>
                    <a:pt x="2397511" y="131391"/>
                  </a:lnTo>
                  <a:lnTo>
                    <a:pt x="2393463" y="130405"/>
                  </a:lnTo>
                  <a:lnTo>
                    <a:pt x="2389498" y="129794"/>
                  </a:lnTo>
                  <a:close/>
                </a:path>
                <a:path w="2943860" h="603250">
                  <a:moveTo>
                    <a:pt x="2397511" y="131391"/>
                  </a:moveTo>
                  <a:lnTo>
                    <a:pt x="2402305" y="133350"/>
                  </a:lnTo>
                  <a:lnTo>
                    <a:pt x="2406131" y="138429"/>
                  </a:lnTo>
                  <a:lnTo>
                    <a:pt x="2403222" y="151129"/>
                  </a:lnTo>
                  <a:lnTo>
                    <a:pt x="2397037" y="154939"/>
                  </a:lnTo>
                  <a:lnTo>
                    <a:pt x="2417792" y="154939"/>
                  </a:lnTo>
                  <a:lnTo>
                    <a:pt x="2421285" y="142239"/>
                  </a:lnTo>
                  <a:lnTo>
                    <a:pt x="2426656" y="139039"/>
                  </a:lnTo>
                  <a:lnTo>
                    <a:pt x="2405556" y="133350"/>
                  </a:lnTo>
                  <a:lnTo>
                    <a:pt x="2397511" y="131391"/>
                  </a:lnTo>
                  <a:close/>
                </a:path>
                <a:path w="2943860" h="603250">
                  <a:moveTo>
                    <a:pt x="658765" y="151865"/>
                  </a:moveTo>
                  <a:lnTo>
                    <a:pt x="654090" y="153670"/>
                  </a:lnTo>
                  <a:lnTo>
                    <a:pt x="658547" y="152400"/>
                  </a:lnTo>
                  <a:lnTo>
                    <a:pt x="658765" y="151865"/>
                  </a:lnTo>
                  <a:close/>
                </a:path>
                <a:path w="2943860" h="603250">
                  <a:moveTo>
                    <a:pt x="2384583" y="152203"/>
                  </a:moveTo>
                  <a:lnTo>
                    <a:pt x="2384701" y="152400"/>
                  </a:lnTo>
                  <a:lnTo>
                    <a:pt x="2390861" y="153670"/>
                  </a:lnTo>
                  <a:lnTo>
                    <a:pt x="2384583" y="152203"/>
                  </a:lnTo>
                  <a:close/>
                </a:path>
                <a:path w="2943860" h="603250">
                  <a:moveTo>
                    <a:pt x="2327875" y="140253"/>
                  </a:moveTo>
                  <a:lnTo>
                    <a:pt x="2341874" y="143510"/>
                  </a:lnTo>
                  <a:lnTo>
                    <a:pt x="2358251" y="146053"/>
                  </a:lnTo>
                  <a:lnTo>
                    <a:pt x="2384583" y="152203"/>
                  </a:lnTo>
                  <a:lnTo>
                    <a:pt x="2380876" y="146050"/>
                  </a:lnTo>
                  <a:lnTo>
                    <a:pt x="2382021" y="140970"/>
                  </a:lnTo>
                  <a:lnTo>
                    <a:pt x="2331646" y="140970"/>
                  </a:lnTo>
                  <a:lnTo>
                    <a:pt x="2327875" y="140253"/>
                  </a:lnTo>
                  <a:close/>
                </a:path>
                <a:path w="2943860" h="603250">
                  <a:moveTo>
                    <a:pt x="709519" y="113032"/>
                  </a:moveTo>
                  <a:lnTo>
                    <a:pt x="697284" y="118110"/>
                  </a:lnTo>
                  <a:lnTo>
                    <a:pt x="663777" y="130810"/>
                  </a:lnTo>
                  <a:lnTo>
                    <a:pt x="652178" y="136136"/>
                  </a:lnTo>
                  <a:lnTo>
                    <a:pt x="656828" y="138429"/>
                  </a:lnTo>
                  <a:lnTo>
                    <a:pt x="660620" y="147320"/>
                  </a:lnTo>
                  <a:lnTo>
                    <a:pt x="658765" y="151865"/>
                  </a:lnTo>
                  <a:lnTo>
                    <a:pt x="673858" y="146050"/>
                  </a:lnTo>
                  <a:lnTo>
                    <a:pt x="703728" y="134620"/>
                  </a:lnTo>
                  <a:lnTo>
                    <a:pt x="717888" y="129539"/>
                  </a:lnTo>
                  <a:lnTo>
                    <a:pt x="715802" y="129539"/>
                  </a:lnTo>
                  <a:lnTo>
                    <a:pt x="710688" y="127000"/>
                  </a:lnTo>
                  <a:lnTo>
                    <a:pt x="707313" y="118365"/>
                  </a:lnTo>
                  <a:lnTo>
                    <a:pt x="707330" y="117853"/>
                  </a:lnTo>
                  <a:lnTo>
                    <a:pt x="709519" y="113032"/>
                  </a:lnTo>
                  <a:close/>
                </a:path>
                <a:path w="2943860" h="603250">
                  <a:moveTo>
                    <a:pt x="2433816" y="140970"/>
                  </a:moveTo>
                  <a:lnTo>
                    <a:pt x="2439999" y="142261"/>
                  </a:lnTo>
                  <a:lnTo>
                    <a:pt x="2433816" y="140970"/>
                  </a:lnTo>
                  <a:close/>
                </a:path>
                <a:path w="2943860" h="603250">
                  <a:moveTo>
                    <a:pt x="2323698" y="115667"/>
                  </a:moveTo>
                  <a:lnTo>
                    <a:pt x="2317836" y="120650"/>
                  </a:lnTo>
                  <a:lnTo>
                    <a:pt x="2315399" y="132079"/>
                  </a:lnTo>
                  <a:lnTo>
                    <a:pt x="2319369" y="138429"/>
                  </a:lnTo>
                  <a:lnTo>
                    <a:pt x="2325498" y="139700"/>
                  </a:lnTo>
                  <a:lnTo>
                    <a:pt x="2327875" y="140253"/>
                  </a:lnTo>
                  <a:lnTo>
                    <a:pt x="2331646" y="140970"/>
                  </a:lnTo>
                  <a:lnTo>
                    <a:pt x="2337639" y="137160"/>
                  </a:lnTo>
                  <a:lnTo>
                    <a:pt x="2340129" y="124460"/>
                  </a:lnTo>
                  <a:lnTo>
                    <a:pt x="2336317" y="118365"/>
                  </a:lnTo>
                  <a:lnTo>
                    <a:pt x="2327064" y="116297"/>
                  </a:lnTo>
                  <a:lnTo>
                    <a:pt x="2323698" y="115667"/>
                  </a:lnTo>
                  <a:close/>
                </a:path>
                <a:path w="2943860" h="603250">
                  <a:moveTo>
                    <a:pt x="2336317" y="118365"/>
                  </a:moveTo>
                  <a:lnTo>
                    <a:pt x="2340129" y="124460"/>
                  </a:lnTo>
                  <a:lnTo>
                    <a:pt x="2337639" y="137160"/>
                  </a:lnTo>
                  <a:lnTo>
                    <a:pt x="2331646" y="140970"/>
                  </a:lnTo>
                  <a:lnTo>
                    <a:pt x="2382021" y="140970"/>
                  </a:lnTo>
                  <a:lnTo>
                    <a:pt x="2383737" y="133350"/>
                  </a:lnTo>
                  <a:lnTo>
                    <a:pt x="2389498" y="129794"/>
                  </a:lnTo>
                  <a:lnTo>
                    <a:pt x="2379607" y="128270"/>
                  </a:lnTo>
                  <a:lnTo>
                    <a:pt x="2336317" y="118365"/>
                  </a:lnTo>
                  <a:close/>
                </a:path>
                <a:path w="2943860" h="603250">
                  <a:moveTo>
                    <a:pt x="2427678" y="138429"/>
                  </a:moveTo>
                  <a:lnTo>
                    <a:pt x="2426656" y="139039"/>
                  </a:lnTo>
                  <a:lnTo>
                    <a:pt x="2433816" y="140970"/>
                  </a:lnTo>
                  <a:lnTo>
                    <a:pt x="2427678" y="138429"/>
                  </a:lnTo>
                  <a:close/>
                </a:path>
                <a:path w="2943860" h="603250">
                  <a:moveTo>
                    <a:pt x="2269774" y="104139"/>
                  </a:moveTo>
                  <a:lnTo>
                    <a:pt x="2269469" y="104329"/>
                  </a:lnTo>
                  <a:lnTo>
                    <a:pt x="2281828" y="107950"/>
                  </a:lnTo>
                  <a:lnTo>
                    <a:pt x="2285420" y="113032"/>
                  </a:lnTo>
                  <a:lnTo>
                    <a:pt x="2282263" y="125729"/>
                  </a:lnTo>
                  <a:lnTo>
                    <a:pt x="2277094" y="128930"/>
                  </a:lnTo>
                  <a:lnTo>
                    <a:pt x="2297711" y="134620"/>
                  </a:lnTo>
                  <a:lnTo>
                    <a:pt x="2327875" y="140253"/>
                  </a:lnTo>
                  <a:lnTo>
                    <a:pt x="2325498" y="139700"/>
                  </a:lnTo>
                  <a:lnTo>
                    <a:pt x="2319369" y="138429"/>
                  </a:lnTo>
                  <a:lnTo>
                    <a:pt x="2315399" y="132079"/>
                  </a:lnTo>
                  <a:lnTo>
                    <a:pt x="2317836" y="120650"/>
                  </a:lnTo>
                  <a:lnTo>
                    <a:pt x="2323698" y="115667"/>
                  </a:lnTo>
                  <a:lnTo>
                    <a:pt x="2289243" y="109220"/>
                  </a:lnTo>
                  <a:lnTo>
                    <a:pt x="2275789" y="105410"/>
                  </a:lnTo>
                  <a:lnTo>
                    <a:pt x="2269774" y="104139"/>
                  </a:lnTo>
                  <a:close/>
                </a:path>
                <a:path w="2943860" h="603250">
                  <a:moveTo>
                    <a:pt x="647183" y="138429"/>
                  </a:moveTo>
                  <a:lnTo>
                    <a:pt x="642736" y="139700"/>
                  </a:lnTo>
                  <a:lnTo>
                    <a:pt x="642545" y="140173"/>
                  </a:lnTo>
                  <a:lnTo>
                    <a:pt x="647183" y="138429"/>
                  </a:lnTo>
                  <a:close/>
                </a:path>
                <a:path w="2943860" h="603250">
                  <a:moveTo>
                    <a:pt x="651680" y="135889"/>
                  </a:moveTo>
                  <a:lnTo>
                    <a:pt x="647183" y="138429"/>
                  </a:lnTo>
                  <a:lnTo>
                    <a:pt x="652178" y="136136"/>
                  </a:lnTo>
                  <a:lnTo>
                    <a:pt x="651680" y="135889"/>
                  </a:lnTo>
                  <a:close/>
                </a:path>
                <a:path w="2943860" h="603250">
                  <a:moveTo>
                    <a:pt x="2393463" y="130405"/>
                  </a:moveTo>
                  <a:lnTo>
                    <a:pt x="2397511" y="131391"/>
                  </a:lnTo>
                  <a:lnTo>
                    <a:pt x="2396089" y="130810"/>
                  </a:lnTo>
                  <a:lnTo>
                    <a:pt x="2393463" y="130405"/>
                  </a:lnTo>
                  <a:close/>
                </a:path>
                <a:path w="2943860" h="603250">
                  <a:moveTo>
                    <a:pt x="2389910" y="129539"/>
                  </a:moveTo>
                  <a:lnTo>
                    <a:pt x="2389498" y="129794"/>
                  </a:lnTo>
                  <a:lnTo>
                    <a:pt x="2393463" y="130405"/>
                  </a:lnTo>
                  <a:lnTo>
                    <a:pt x="2389910" y="129539"/>
                  </a:lnTo>
                  <a:close/>
                </a:path>
                <a:path w="2943860" h="603250">
                  <a:moveTo>
                    <a:pt x="719315" y="109521"/>
                  </a:moveTo>
                  <a:lnTo>
                    <a:pt x="709519" y="113032"/>
                  </a:lnTo>
                  <a:lnTo>
                    <a:pt x="707330" y="117853"/>
                  </a:lnTo>
                  <a:lnTo>
                    <a:pt x="707313" y="118365"/>
                  </a:lnTo>
                  <a:lnTo>
                    <a:pt x="710688" y="127000"/>
                  </a:lnTo>
                  <a:lnTo>
                    <a:pt x="715802" y="129539"/>
                  </a:lnTo>
                  <a:lnTo>
                    <a:pt x="720383" y="128270"/>
                  </a:lnTo>
                  <a:lnTo>
                    <a:pt x="725198" y="126497"/>
                  </a:lnTo>
                  <a:lnTo>
                    <a:pt x="727287" y="121920"/>
                  </a:lnTo>
                  <a:lnTo>
                    <a:pt x="723828" y="111760"/>
                  </a:lnTo>
                  <a:lnTo>
                    <a:pt x="719315" y="109521"/>
                  </a:lnTo>
                  <a:close/>
                </a:path>
                <a:path w="2943860" h="603250">
                  <a:moveTo>
                    <a:pt x="725198" y="126497"/>
                  </a:moveTo>
                  <a:lnTo>
                    <a:pt x="720383" y="128270"/>
                  </a:lnTo>
                  <a:lnTo>
                    <a:pt x="715802" y="129539"/>
                  </a:lnTo>
                  <a:lnTo>
                    <a:pt x="717888" y="129539"/>
                  </a:lnTo>
                  <a:lnTo>
                    <a:pt x="724969" y="127000"/>
                  </a:lnTo>
                  <a:lnTo>
                    <a:pt x="725198" y="126497"/>
                  </a:lnTo>
                  <a:close/>
                </a:path>
                <a:path w="2943860" h="603250">
                  <a:moveTo>
                    <a:pt x="2270099" y="127000"/>
                  </a:moveTo>
                  <a:lnTo>
                    <a:pt x="2276110" y="129539"/>
                  </a:lnTo>
                  <a:lnTo>
                    <a:pt x="2277094" y="128930"/>
                  </a:lnTo>
                  <a:lnTo>
                    <a:pt x="2270099" y="127000"/>
                  </a:lnTo>
                  <a:close/>
                </a:path>
                <a:path w="2943860" h="603250">
                  <a:moveTo>
                    <a:pt x="2269469" y="104329"/>
                  </a:moveTo>
                  <a:lnTo>
                    <a:pt x="2263631" y="107950"/>
                  </a:lnTo>
                  <a:lnTo>
                    <a:pt x="2260506" y="119379"/>
                  </a:lnTo>
                  <a:lnTo>
                    <a:pt x="2264098" y="125729"/>
                  </a:lnTo>
                  <a:lnTo>
                    <a:pt x="2270099" y="127000"/>
                  </a:lnTo>
                  <a:lnTo>
                    <a:pt x="2277094" y="128930"/>
                  </a:lnTo>
                  <a:lnTo>
                    <a:pt x="2282263" y="125729"/>
                  </a:lnTo>
                  <a:lnTo>
                    <a:pt x="2285411" y="113017"/>
                  </a:lnTo>
                  <a:lnTo>
                    <a:pt x="2281828" y="107950"/>
                  </a:lnTo>
                  <a:lnTo>
                    <a:pt x="2269469" y="104329"/>
                  </a:lnTo>
                  <a:close/>
                </a:path>
                <a:path w="2943860" h="603250">
                  <a:moveTo>
                    <a:pt x="2248033" y="97789"/>
                  </a:moveTo>
                  <a:lnTo>
                    <a:pt x="2253982" y="100329"/>
                  </a:lnTo>
                  <a:lnTo>
                    <a:pt x="2257333" y="106679"/>
                  </a:lnTo>
                  <a:lnTo>
                    <a:pt x="2253736" y="118110"/>
                  </a:lnTo>
                  <a:lnTo>
                    <a:pt x="2247906" y="121654"/>
                  </a:lnTo>
                  <a:lnTo>
                    <a:pt x="2248649" y="121920"/>
                  </a:lnTo>
                  <a:lnTo>
                    <a:pt x="2255780" y="123189"/>
                  </a:lnTo>
                  <a:lnTo>
                    <a:pt x="2262930" y="125729"/>
                  </a:lnTo>
                  <a:lnTo>
                    <a:pt x="2270099" y="127000"/>
                  </a:lnTo>
                  <a:lnTo>
                    <a:pt x="2264098" y="125729"/>
                  </a:lnTo>
                  <a:lnTo>
                    <a:pt x="2260506" y="119379"/>
                  </a:lnTo>
                  <a:lnTo>
                    <a:pt x="2263631" y="107950"/>
                  </a:lnTo>
                  <a:lnTo>
                    <a:pt x="2269469" y="104329"/>
                  </a:lnTo>
                  <a:lnTo>
                    <a:pt x="2268822" y="104139"/>
                  </a:lnTo>
                  <a:lnTo>
                    <a:pt x="2261874" y="101600"/>
                  </a:lnTo>
                  <a:lnTo>
                    <a:pt x="2254944" y="100329"/>
                  </a:lnTo>
                  <a:lnTo>
                    <a:pt x="2248033" y="97789"/>
                  </a:lnTo>
                  <a:close/>
                </a:path>
                <a:path w="2943860" h="603250">
                  <a:moveTo>
                    <a:pt x="772883" y="89206"/>
                  </a:moveTo>
                  <a:lnTo>
                    <a:pt x="760377" y="93979"/>
                  </a:lnTo>
                  <a:lnTo>
                    <a:pt x="744974" y="100329"/>
                  </a:lnTo>
                  <a:lnTo>
                    <a:pt x="719315" y="109521"/>
                  </a:lnTo>
                  <a:lnTo>
                    <a:pt x="723828" y="111760"/>
                  </a:lnTo>
                  <a:lnTo>
                    <a:pt x="727287" y="121920"/>
                  </a:lnTo>
                  <a:lnTo>
                    <a:pt x="725198" y="126497"/>
                  </a:lnTo>
                  <a:lnTo>
                    <a:pt x="751435" y="116839"/>
                  </a:lnTo>
                  <a:lnTo>
                    <a:pt x="777059" y="106321"/>
                  </a:lnTo>
                  <a:lnTo>
                    <a:pt x="772598" y="104139"/>
                  </a:lnTo>
                  <a:lnTo>
                    <a:pt x="768920" y="95250"/>
                  </a:lnTo>
                  <a:lnTo>
                    <a:pt x="771144" y="90170"/>
                  </a:lnTo>
                  <a:lnTo>
                    <a:pt x="772883" y="89206"/>
                  </a:lnTo>
                  <a:close/>
                </a:path>
                <a:path w="2943860" h="603250">
                  <a:moveTo>
                    <a:pt x="2241537" y="119379"/>
                  </a:moveTo>
                  <a:lnTo>
                    <a:pt x="2247469" y="121920"/>
                  </a:lnTo>
                  <a:lnTo>
                    <a:pt x="2247906" y="121654"/>
                  </a:lnTo>
                  <a:lnTo>
                    <a:pt x="2241537" y="119379"/>
                  </a:lnTo>
                  <a:close/>
                </a:path>
                <a:path w="2943860" h="603250">
                  <a:moveTo>
                    <a:pt x="2242098" y="96520"/>
                  </a:moveTo>
                  <a:lnTo>
                    <a:pt x="2235838" y="99060"/>
                  </a:lnTo>
                  <a:lnTo>
                    <a:pt x="2232261" y="111760"/>
                  </a:lnTo>
                  <a:lnTo>
                    <a:pt x="2235476" y="117853"/>
                  </a:lnTo>
                  <a:lnTo>
                    <a:pt x="2241537" y="119379"/>
                  </a:lnTo>
                  <a:lnTo>
                    <a:pt x="2247906" y="121654"/>
                  </a:lnTo>
                  <a:lnTo>
                    <a:pt x="2253736" y="118110"/>
                  </a:lnTo>
                  <a:lnTo>
                    <a:pt x="2257333" y="106679"/>
                  </a:lnTo>
                  <a:lnTo>
                    <a:pt x="2253982" y="100329"/>
                  </a:lnTo>
                  <a:lnTo>
                    <a:pt x="2248033" y="97789"/>
                  </a:lnTo>
                  <a:lnTo>
                    <a:pt x="2242098" y="96520"/>
                  </a:lnTo>
                  <a:close/>
                </a:path>
                <a:path w="2943860" h="603250">
                  <a:moveTo>
                    <a:pt x="2235476" y="117853"/>
                  </a:moveTo>
                  <a:lnTo>
                    <a:pt x="2235611" y="118110"/>
                  </a:lnTo>
                  <a:lnTo>
                    <a:pt x="2241537" y="119379"/>
                  </a:lnTo>
                  <a:lnTo>
                    <a:pt x="2235476" y="117853"/>
                  </a:lnTo>
                  <a:close/>
                </a:path>
                <a:path w="2943860" h="603250">
                  <a:moveTo>
                    <a:pt x="2327064" y="116297"/>
                  </a:moveTo>
                  <a:lnTo>
                    <a:pt x="2336317" y="118365"/>
                  </a:lnTo>
                  <a:lnTo>
                    <a:pt x="2336157" y="118110"/>
                  </a:lnTo>
                  <a:lnTo>
                    <a:pt x="2329966" y="116839"/>
                  </a:lnTo>
                  <a:lnTo>
                    <a:pt x="2327064" y="116297"/>
                  </a:lnTo>
                  <a:close/>
                </a:path>
                <a:path w="2943860" h="603250">
                  <a:moveTo>
                    <a:pt x="2200910" y="109220"/>
                  </a:moveTo>
                  <a:lnTo>
                    <a:pt x="2235476" y="117853"/>
                  </a:lnTo>
                  <a:lnTo>
                    <a:pt x="2232261" y="111760"/>
                  </a:lnTo>
                  <a:lnTo>
                    <a:pt x="2232618" y="110489"/>
                  </a:lnTo>
                  <a:lnTo>
                    <a:pt x="2206929" y="110489"/>
                  </a:lnTo>
                  <a:lnTo>
                    <a:pt x="2200910" y="109220"/>
                  </a:lnTo>
                  <a:close/>
                </a:path>
                <a:path w="2943860" h="603250">
                  <a:moveTo>
                    <a:pt x="2323812" y="115570"/>
                  </a:moveTo>
                  <a:lnTo>
                    <a:pt x="2327064" y="116297"/>
                  </a:lnTo>
                  <a:lnTo>
                    <a:pt x="2323812" y="115570"/>
                  </a:lnTo>
                  <a:close/>
                </a:path>
                <a:path w="2943860" h="603250">
                  <a:moveTo>
                    <a:pt x="718706" y="109220"/>
                  </a:moveTo>
                  <a:lnTo>
                    <a:pt x="709556" y="113017"/>
                  </a:lnTo>
                  <a:lnTo>
                    <a:pt x="719315" y="109521"/>
                  </a:lnTo>
                  <a:lnTo>
                    <a:pt x="718706" y="109220"/>
                  </a:lnTo>
                  <a:close/>
                </a:path>
                <a:path w="2943860" h="603250">
                  <a:moveTo>
                    <a:pt x="2199105" y="85721"/>
                  </a:moveTo>
                  <a:lnTo>
                    <a:pt x="2194059" y="88900"/>
                  </a:lnTo>
                  <a:lnTo>
                    <a:pt x="2191180" y="101600"/>
                  </a:lnTo>
                  <a:lnTo>
                    <a:pt x="2194649" y="107536"/>
                  </a:lnTo>
                  <a:lnTo>
                    <a:pt x="2200910" y="109220"/>
                  </a:lnTo>
                  <a:lnTo>
                    <a:pt x="2206929" y="110489"/>
                  </a:lnTo>
                  <a:lnTo>
                    <a:pt x="2212978" y="106679"/>
                  </a:lnTo>
                  <a:lnTo>
                    <a:pt x="2215861" y="93979"/>
                  </a:lnTo>
                  <a:lnTo>
                    <a:pt x="2212152" y="88900"/>
                  </a:lnTo>
                  <a:lnTo>
                    <a:pt x="2206130" y="87629"/>
                  </a:lnTo>
                  <a:lnTo>
                    <a:pt x="2199105" y="85721"/>
                  </a:lnTo>
                  <a:close/>
                </a:path>
                <a:path w="2943860" h="603250">
                  <a:moveTo>
                    <a:pt x="2200107" y="85089"/>
                  </a:moveTo>
                  <a:lnTo>
                    <a:pt x="2199105" y="85721"/>
                  </a:lnTo>
                  <a:lnTo>
                    <a:pt x="2206130" y="87629"/>
                  </a:lnTo>
                  <a:lnTo>
                    <a:pt x="2212152" y="88900"/>
                  </a:lnTo>
                  <a:lnTo>
                    <a:pt x="2215861" y="93979"/>
                  </a:lnTo>
                  <a:lnTo>
                    <a:pt x="2212978" y="106679"/>
                  </a:lnTo>
                  <a:lnTo>
                    <a:pt x="2206929" y="110489"/>
                  </a:lnTo>
                  <a:lnTo>
                    <a:pt x="2232618" y="110489"/>
                  </a:lnTo>
                  <a:lnTo>
                    <a:pt x="2235838" y="99060"/>
                  </a:lnTo>
                  <a:lnTo>
                    <a:pt x="2242098" y="96520"/>
                  </a:lnTo>
                  <a:lnTo>
                    <a:pt x="2242803" y="96520"/>
                  </a:lnTo>
                  <a:lnTo>
                    <a:pt x="2216588" y="90150"/>
                  </a:lnTo>
                  <a:lnTo>
                    <a:pt x="2200107" y="85089"/>
                  </a:lnTo>
                  <a:close/>
                </a:path>
                <a:path w="2943860" h="603250">
                  <a:moveTo>
                    <a:pt x="2194649" y="107536"/>
                  </a:moveTo>
                  <a:lnTo>
                    <a:pt x="2194891" y="107950"/>
                  </a:lnTo>
                  <a:lnTo>
                    <a:pt x="2200910" y="109220"/>
                  </a:lnTo>
                  <a:lnTo>
                    <a:pt x="2194649" y="107536"/>
                  </a:lnTo>
                  <a:close/>
                </a:path>
                <a:path w="2943860" h="603250">
                  <a:moveTo>
                    <a:pt x="2150031" y="72389"/>
                  </a:moveTo>
                  <a:lnTo>
                    <a:pt x="2156012" y="74929"/>
                  </a:lnTo>
                  <a:lnTo>
                    <a:pt x="2159525" y="80010"/>
                  </a:lnTo>
                  <a:lnTo>
                    <a:pt x="2156303" y="92710"/>
                  </a:lnTo>
                  <a:lnTo>
                    <a:pt x="2151238" y="95862"/>
                  </a:lnTo>
                  <a:lnTo>
                    <a:pt x="2194649" y="107536"/>
                  </a:lnTo>
                  <a:lnTo>
                    <a:pt x="2191180" y="101600"/>
                  </a:lnTo>
                  <a:lnTo>
                    <a:pt x="2194059" y="88900"/>
                  </a:lnTo>
                  <a:lnTo>
                    <a:pt x="2199105" y="85721"/>
                  </a:lnTo>
                  <a:lnTo>
                    <a:pt x="2150031" y="72389"/>
                  </a:lnTo>
                  <a:close/>
                </a:path>
                <a:path w="2943860" h="603250">
                  <a:moveTo>
                    <a:pt x="782374" y="104139"/>
                  </a:moveTo>
                  <a:lnTo>
                    <a:pt x="777059" y="106321"/>
                  </a:lnTo>
                  <a:lnTo>
                    <a:pt x="777792" y="106679"/>
                  </a:lnTo>
                  <a:lnTo>
                    <a:pt x="782374" y="104139"/>
                  </a:lnTo>
                  <a:close/>
                </a:path>
                <a:path w="2943860" h="603250">
                  <a:moveTo>
                    <a:pt x="780341" y="86360"/>
                  </a:moveTo>
                  <a:lnTo>
                    <a:pt x="772883" y="89206"/>
                  </a:lnTo>
                  <a:lnTo>
                    <a:pt x="771144" y="90170"/>
                  </a:lnTo>
                  <a:lnTo>
                    <a:pt x="768920" y="95250"/>
                  </a:lnTo>
                  <a:lnTo>
                    <a:pt x="772598" y="104139"/>
                  </a:lnTo>
                  <a:lnTo>
                    <a:pt x="777059" y="106321"/>
                  </a:lnTo>
                  <a:lnTo>
                    <a:pt x="782374" y="104139"/>
                  </a:lnTo>
                  <a:lnTo>
                    <a:pt x="787023" y="102737"/>
                  </a:lnTo>
                  <a:lnTo>
                    <a:pt x="789203" y="97789"/>
                  </a:lnTo>
                  <a:lnTo>
                    <a:pt x="785544" y="87629"/>
                  </a:lnTo>
                  <a:lnTo>
                    <a:pt x="780341" y="86360"/>
                  </a:lnTo>
                  <a:close/>
                </a:path>
                <a:path w="2943860" h="603250">
                  <a:moveTo>
                    <a:pt x="787023" y="102737"/>
                  </a:moveTo>
                  <a:lnTo>
                    <a:pt x="782374" y="104139"/>
                  </a:lnTo>
                  <a:lnTo>
                    <a:pt x="786965" y="102870"/>
                  </a:lnTo>
                  <a:lnTo>
                    <a:pt x="787023" y="102737"/>
                  </a:lnTo>
                  <a:close/>
                </a:path>
                <a:path w="2943860" h="603250">
                  <a:moveTo>
                    <a:pt x="804952" y="86360"/>
                  </a:moveTo>
                  <a:lnTo>
                    <a:pt x="780341" y="86360"/>
                  </a:lnTo>
                  <a:lnTo>
                    <a:pt x="785544" y="87629"/>
                  </a:lnTo>
                  <a:lnTo>
                    <a:pt x="789203" y="97789"/>
                  </a:lnTo>
                  <a:lnTo>
                    <a:pt x="787023" y="102737"/>
                  </a:lnTo>
                  <a:lnTo>
                    <a:pt x="790796" y="101600"/>
                  </a:lnTo>
                  <a:lnTo>
                    <a:pt x="799263" y="97789"/>
                  </a:lnTo>
                  <a:lnTo>
                    <a:pt x="807774" y="95250"/>
                  </a:lnTo>
                  <a:lnTo>
                    <a:pt x="811154" y="93744"/>
                  </a:lnTo>
                  <a:lnTo>
                    <a:pt x="806537" y="91439"/>
                  </a:lnTo>
                  <a:lnTo>
                    <a:pt x="804952" y="86360"/>
                  </a:lnTo>
                  <a:close/>
                </a:path>
                <a:path w="2943860" h="603250">
                  <a:moveTo>
                    <a:pt x="2242803" y="96520"/>
                  </a:moveTo>
                  <a:lnTo>
                    <a:pt x="2242098" y="96520"/>
                  </a:lnTo>
                  <a:lnTo>
                    <a:pt x="2248033" y="97789"/>
                  </a:lnTo>
                  <a:lnTo>
                    <a:pt x="2242803" y="96520"/>
                  </a:lnTo>
                  <a:close/>
                </a:path>
                <a:path w="2943860" h="603250">
                  <a:moveTo>
                    <a:pt x="2144238" y="93979"/>
                  </a:moveTo>
                  <a:lnTo>
                    <a:pt x="2150182" y="96520"/>
                  </a:lnTo>
                  <a:lnTo>
                    <a:pt x="2151238" y="95862"/>
                  </a:lnTo>
                  <a:lnTo>
                    <a:pt x="2144238" y="93979"/>
                  </a:lnTo>
                  <a:close/>
                </a:path>
                <a:path w="2943860" h="603250">
                  <a:moveTo>
                    <a:pt x="2143939" y="71209"/>
                  </a:moveTo>
                  <a:lnTo>
                    <a:pt x="2137972" y="74929"/>
                  </a:lnTo>
                  <a:lnTo>
                    <a:pt x="2134800" y="86360"/>
                  </a:lnTo>
                  <a:lnTo>
                    <a:pt x="2138312" y="92710"/>
                  </a:lnTo>
                  <a:lnTo>
                    <a:pt x="2144238" y="93979"/>
                  </a:lnTo>
                  <a:lnTo>
                    <a:pt x="2151238" y="95862"/>
                  </a:lnTo>
                  <a:lnTo>
                    <a:pt x="2156303" y="92710"/>
                  </a:lnTo>
                  <a:lnTo>
                    <a:pt x="2159525" y="80010"/>
                  </a:lnTo>
                  <a:lnTo>
                    <a:pt x="2156012" y="74929"/>
                  </a:lnTo>
                  <a:lnTo>
                    <a:pt x="2150031" y="72389"/>
                  </a:lnTo>
                  <a:lnTo>
                    <a:pt x="2143939" y="71209"/>
                  </a:lnTo>
                  <a:close/>
                </a:path>
                <a:path w="2943860" h="603250">
                  <a:moveTo>
                    <a:pt x="816325" y="91439"/>
                  </a:moveTo>
                  <a:lnTo>
                    <a:pt x="811154" y="93744"/>
                  </a:lnTo>
                  <a:lnTo>
                    <a:pt x="811626" y="93979"/>
                  </a:lnTo>
                  <a:lnTo>
                    <a:pt x="816325" y="91439"/>
                  </a:lnTo>
                  <a:close/>
                </a:path>
                <a:path w="2943860" h="603250">
                  <a:moveTo>
                    <a:pt x="2097208" y="60960"/>
                  </a:moveTo>
                  <a:lnTo>
                    <a:pt x="2103254" y="62229"/>
                  </a:lnTo>
                  <a:lnTo>
                    <a:pt x="2107288" y="67310"/>
                  </a:lnTo>
                  <a:lnTo>
                    <a:pt x="2105197" y="80010"/>
                  </a:lnTo>
                  <a:lnTo>
                    <a:pt x="2099552" y="83764"/>
                  </a:lnTo>
                  <a:lnTo>
                    <a:pt x="2118977" y="87629"/>
                  </a:lnTo>
                  <a:lnTo>
                    <a:pt x="2131639" y="91439"/>
                  </a:lnTo>
                  <a:lnTo>
                    <a:pt x="2144238" y="93979"/>
                  </a:lnTo>
                  <a:lnTo>
                    <a:pt x="2138312" y="92710"/>
                  </a:lnTo>
                  <a:lnTo>
                    <a:pt x="2134800" y="86360"/>
                  </a:lnTo>
                  <a:lnTo>
                    <a:pt x="2137972" y="74929"/>
                  </a:lnTo>
                  <a:lnTo>
                    <a:pt x="2143939" y="71209"/>
                  </a:lnTo>
                  <a:lnTo>
                    <a:pt x="2136923" y="69850"/>
                  </a:lnTo>
                  <a:lnTo>
                    <a:pt x="2123754" y="66039"/>
                  </a:lnTo>
                  <a:lnTo>
                    <a:pt x="2097208" y="60960"/>
                  </a:lnTo>
                  <a:close/>
                </a:path>
                <a:path w="2943860" h="603250">
                  <a:moveTo>
                    <a:pt x="815359" y="73681"/>
                  </a:moveTo>
                  <a:lnTo>
                    <a:pt x="810596" y="74929"/>
                  </a:lnTo>
                  <a:lnTo>
                    <a:pt x="805841" y="76305"/>
                  </a:lnTo>
                  <a:lnTo>
                    <a:pt x="803367" y="81279"/>
                  </a:lnTo>
                  <a:lnTo>
                    <a:pt x="806537" y="91439"/>
                  </a:lnTo>
                  <a:lnTo>
                    <a:pt x="811154" y="93744"/>
                  </a:lnTo>
                  <a:lnTo>
                    <a:pt x="816325" y="91439"/>
                  </a:lnTo>
                  <a:lnTo>
                    <a:pt x="821040" y="90150"/>
                  </a:lnTo>
                  <a:lnTo>
                    <a:pt x="823565" y="85089"/>
                  </a:lnTo>
                  <a:lnTo>
                    <a:pt x="820409" y="76200"/>
                  </a:lnTo>
                  <a:lnTo>
                    <a:pt x="815359" y="73681"/>
                  </a:lnTo>
                  <a:close/>
                </a:path>
                <a:path w="2943860" h="603250">
                  <a:moveTo>
                    <a:pt x="821040" y="90150"/>
                  </a:moveTo>
                  <a:lnTo>
                    <a:pt x="816325" y="91439"/>
                  </a:lnTo>
                  <a:lnTo>
                    <a:pt x="821030" y="90170"/>
                  </a:lnTo>
                  <a:close/>
                </a:path>
                <a:path w="2943860" h="603250">
                  <a:moveTo>
                    <a:pt x="849738" y="63518"/>
                  </a:moveTo>
                  <a:lnTo>
                    <a:pt x="830060" y="68579"/>
                  </a:lnTo>
                  <a:lnTo>
                    <a:pt x="820285" y="72389"/>
                  </a:lnTo>
                  <a:lnTo>
                    <a:pt x="815359" y="73681"/>
                  </a:lnTo>
                  <a:lnTo>
                    <a:pt x="820409" y="76200"/>
                  </a:lnTo>
                  <a:lnTo>
                    <a:pt x="823565" y="85089"/>
                  </a:lnTo>
                  <a:lnTo>
                    <a:pt x="821040" y="90150"/>
                  </a:lnTo>
                  <a:lnTo>
                    <a:pt x="849032" y="82550"/>
                  </a:lnTo>
                  <a:lnTo>
                    <a:pt x="848890" y="82550"/>
                  </a:lnTo>
                  <a:lnTo>
                    <a:pt x="844077" y="80010"/>
                  </a:lnTo>
                  <a:lnTo>
                    <a:pt x="841905" y="69850"/>
                  </a:lnTo>
                  <a:lnTo>
                    <a:pt x="844958" y="64770"/>
                  </a:lnTo>
                  <a:lnTo>
                    <a:pt x="849738" y="63518"/>
                  </a:lnTo>
                  <a:close/>
                </a:path>
                <a:path w="2943860" h="603250">
                  <a:moveTo>
                    <a:pt x="805841" y="76305"/>
                  </a:moveTo>
                  <a:lnTo>
                    <a:pt x="801813" y="77470"/>
                  </a:lnTo>
                  <a:lnTo>
                    <a:pt x="793072" y="81279"/>
                  </a:lnTo>
                  <a:lnTo>
                    <a:pt x="784377" y="83820"/>
                  </a:lnTo>
                  <a:lnTo>
                    <a:pt x="775729" y="87629"/>
                  </a:lnTo>
                  <a:lnTo>
                    <a:pt x="772883" y="89206"/>
                  </a:lnTo>
                  <a:lnTo>
                    <a:pt x="780341" y="86360"/>
                  </a:lnTo>
                  <a:lnTo>
                    <a:pt x="804952" y="86360"/>
                  </a:lnTo>
                  <a:lnTo>
                    <a:pt x="803367" y="81279"/>
                  </a:lnTo>
                  <a:lnTo>
                    <a:pt x="805841" y="76305"/>
                  </a:lnTo>
                  <a:close/>
                </a:path>
                <a:path w="2943860" h="603250">
                  <a:moveTo>
                    <a:pt x="2090587" y="60088"/>
                  </a:moveTo>
                  <a:lnTo>
                    <a:pt x="2085465" y="63500"/>
                  </a:lnTo>
                  <a:lnTo>
                    <a:pt x="2083609" y="74929"/>
                  </a:lnTo>
                  <a:lnTo>
                    <a:pt x="2083486" y="76305"/>
                  </a:lnTo>
                  <a:lnTo>
                    <a:pt x="2087435" y="81279"/>
                  </a:lnTo>
                  <a:lnTo>
                    <a:pt x="2099468" y="83820"/>
                  </a:lnTo>
                  <a:lnTo>
                    <a:pt x="2093448" y="82550"/>
                  </a:lnTo>
                  <a:lnTo>
                    <a:pt x="2101378" y="82550"/>
                  </a:lnTo>
                  <a:lnTo>
                    <a:pt x="2105197" y="80010"/>
                  </a:lnTo>
                  <a:lnTo>
                    <a:pt x="2107288" y="67310"/>
                  </a:lnTo>
                  <a:lnTo>
                    <a:pt x="2103254" y="62229"/>
                  </a:lnTo>
                  <a:lnTo>
                    <a:pt x="2097208" y="60960"/>
                  </a:lnTo>
                  <a:lnTo>
                    <a:pt x="2090587" y="60088"/>
                  </a:lnTo>
                  <a:close/>
                </a:path>
                <a:path w="2943860" h="603250">
                  <a:moveTo>
                    <a:pt x="2101378" y="82550"/>
                  </a:moveTo>
                  <a:lnTo>
                    <a:pt x="2093448" y="82550"/>
                  </a:lnTo>
                  <a:lnTo>
                    <a:pt x="2099552" y="83764"/>
                  </a:lnTo>
                  <a:lnTo>
                    <a:pt x="2101378" y="82550"/>
                  </a:lnTo>
                  <a:close/>
                </a:path>
                <a:path w="2943860" h="603250">
                  <a:moveTo>
                    <a:pt x="854663" y="63500"/>
                  </a:moveTo>
                  <a:lnTo>
                    <a:pt x="849811" y="63500"/>
                  </a:lnTo>
                  <a:lnTo>
                    <a:pt x="844958" y="64770"/>
                  </a:lnTo>
                  <a:lnTo>
                    <a:pt x="841905" y="69850"/>
                  </a:lnTo>
                  <a:lnTo>
                    <a:pt x="844077" y="80010"/>
                  </a:lnTo>
                  <a:lnTo>
                    <a:pt x="848890" y="82550"/>
                  </a:lnTo>
                  <a:lnTo>
                    <a:pt x="858594" y="80010"/>
                  </a:lnTo>
                  <a:lnTo>
                    <a:pt x="861649" y="76200"/>
                  </a:lnTo>
                  <a:lnTo>
                    <a:pt x="859477" y="66039"/>
                  </a:lnTo>
                  <a:lnTo>
                    <a:pt x="854663" y="63500"/>
                  </a:lnTo>
                  <a:close/>
                </a:path>
                <a:path w="2943860" h="603250">
                  <a:moveTo>
                    <a:pt x="853743" y="81279"/>
                  </a:moveTo>
                  <a:lnTo>
                    <a:pt x="848890" y="82550"/>
                  </a:lnTo>
                  <a:lnTo>
                    <a:pt x="849032" y="82550"/>
                  </a:lnTo>
                  <a:lnTo>
                    <a:pt x="853743" y="81279"/>
                  </a:lnTo>
                  <a:close/>
                </a:path>
                <a:path w="2943860" h="603250">
                  <a:moveTo>
                    <a:pt x="2052041" y="54929"/>
                  </a:moveTo>
                  <a:lnTo>
                    <a:pt x="2047043" y="58420"/>
                  </a:lnTo>
                  <a:lnTo>
                    <a:pt x="2045823" y="69850"/>
                  </a:lnTo>
                  <a:lnTo>
                    <a:pt x="2045764" y="71209"/>
                  </a:lnTo>
                  <a:lnTo>
                    <a:pt x="2050036" y="76200"/>
                  </a:lnTo>
                  <a:lnTo>
                    <a:pt x="2056083" y="77470"/>
                  </a:lnTo>
                  <a:lnTo>
                    <a:pt x="2093447" y="82550"/>
                  </a:lnTo>
                  <a:lnTo>
                    <a:pt x="2087435" y="81279"/>
                  </a:lnTo>
                  <a:lnTo>
                    <a:pt x="2084411" y="77470"/>
                  </a:lnTo>
                  <a:lnTo>
                    <a:pt x="2062133" y="77470"/>
                  </a:lnTo>
                  <a:lnTo>
                    <a:pt x="2067595" y="73660"/>
                  </a:lnTo>
                  <a:lnTo>
                    <a:pt x="2068969" y="60960"/>
                  </a:lnTo>
                  <a:lnTo>
                    <a:pt x="2064621" y="55879"/>
                  </a:lnTo>
                  <a:lnTo>
                    <a:pt x="2058553" y="55879"/>
                  </a:lnTo>
                  <a:lnTo>
                    <a:pt x="2055140" y="55164"/>
                  </a:lnTo>
                  <a:lnTo>
                    <a:pt x="2052041" y="54929"/>
                  </a:lnTo>
                  <a:close/>
                </a:path>
                <a:path w="2943860" h="603250">
                  <a:moveTo>
                    <a:pt x="885434" y="63500"/>
                  </a:moveTo>
                  <a:lnTo>
                    <a:pt x="854663" y="63500"/>
                  </a:lnTo>
                  <a:lnTo>
                    <a:pt x="859477" y="66039"/>
                  </a:lnTo>
                  <a:lnTo>
                    <a:pt x="861649" y="76200"/>
                  </a:lnTo>
                  <a:lnTo>
                    <a:pt x="858594" y="80010"/>
                  </a:lnTo>
                  <a:lnTo>
                    <a:pt x="853743" y="81279"/>
                  </a:lnTo>
                  <a:lnTo>
                    <a:pt x="864343" y="80010"/>
                  </a:lnTo>
                  <a:lnTo>
                    <a:pt x="885625" y="74929"/>
                  </a:lnTo>
                  <a:lnTo>
                    <a:pt x="896301" y="73660"/>
                  </a:lnTo>
                  <a:lnTo>
                    <a:pt x="891399" y="73660"/>
                  </a:lnTo>
                  <a:lnTo>
                    <a:pt x="886729" y="71120"/>
                  </a:lnTo>
                  <a:lnTo>
                    <a:pt x="885434" y="63500"/>
                  </a:lnTo>
                  <a:close/>
                </a:path>
                <a:path w="2943860" h="603250">
                  <a:moveTo>
                    <a:pt x="2016965" y="72111"/>
                  </a:moveTo>
                  <a:lnTo>
                    <a:pt x="2023567" y="73660"/>
                  </a:lnTo>
                  <a:lnTo>
                    <a:pt x="2056081" y="77470"/>
                  </a:lnTo>
                  <a:lnTo>
                    <a:pt x="2050036" y="76200"/>
                  </a:lnTo>
                  <a:lnTo>
                    <a:pt x="2046775" y="72389"/>
                  </a:lnTo>
                  <a:lnTo>
                    <a:pt x="2018741" y="72389"/>
                  </a:lnTo>
                  <a:lnTo>
                    <a:pt x="2016965" y="72111"/>
                  </a:lnTo>
                  <a:close/>
                </a:path>
                <a:path w="2943860" h="603250">
                  <a:moveTo>
                    <a:pt x="2068248" y="55879"/>
                  </a:moveTo>
                  <a:lnTo>
                    <a:pt x="2064621" y="55879"/>
                  </a:lnTo>
                  <a:lnTo>
                    <a:pt x="2068969" y="60960"/>
                  </a:lnTo>
                  <a:lnTo>
                    <a:pt x="2067595" y="73660"/>
                  </a:lnTo>
                  <a:lnTo>
                    <a:pt x="2062133" y="77470"/>
                  </a:lnTo>
                  <a:lnTo>
                    <a:pt x="2084411" y="77470"/>
                  </a:lnTo>
                  <a:lnTo>
                    <a:pt x="2083403" y="76200"/>
                  </a:lnTo>
                  <a:lnTo>
                    <a:pt x="2085465" y="63500"/>
                  </a:lnTo>
                  <a:lnTo>
                    <a:pt x="2090587" y="60088"/>
                  </a:lnTo>
                  <a:lnTo>
                    <a:pt x="2077921" y="58420"/>
                  </a:lnTo>
                  <a:lnTo>
                    <a:pt x="2068248" y="55879"/>
                  </a:lnTo>
                  <a:close/>
                </a:path>
                <a:path w="2943860" h="603250">
                  <a:moveTo>
                    <a:pt x="810596" y="74929"/>
                  </a:moveTo>
                  <a:lnTo>
                    <a:pt x="805893" y="76200"/>
                  </a:lnTo>
                  <a:lnTo>
                    <a:pt x="810596" y="74929"/>
                  </a:lnTo>
                  <a:close/>
                </a:path>
                <a:path w="2943860" h="603250">
                  <a:moveTo>
                    <a:pt x="815317" y="73660"/>
                  </a:moveTo>
                  <a:lnTo>
                    <a:pt x="810596" y="74929"/>
                  </a:lnTo>
                  <a:lnTo>
                    <a:pt x="815359" y="73681"/>
                  </a:lnTo>
                  <a:close/>
                </a:path>
                <a:path w="2943860" h="603250">
                  <a:moveTo>
                    <a:pt x="898107" y="54610"/>
                  </a:moveTo>
                  <a:lnTo>
                    <a:pt x="893187" y="55879"/>
                  </a:lnTo>
                  <a:lnTo>
                    <a:pt x="887880" y="56499"/>
                  </a:lnTo>
                  <a:lnTo>
                    <a:pt x="885003" y="60960"/>
                  </a:lnTo>
                  <a:lnTo>
                    <a:pt x="886729" y="71120"/>
                  </a:lnTo>
                  <a:lnTo>
                    <a:pt x="891399" y="73660"/>
                  </a:lnTo>
                  <a:lnTo>
                    <a:pt x="896301" y="73660"/>
                  </a:lnTo>
                  <a:lnTo>
                    <a:pt x="901208" y="72389"/>
                  </a:lnTo>
                  <a:lnTo>
                    <a:pt x="904492" y="67310"/>
                  </a:lnTo>
                  <a:lnTo>
                    <a:pt x="902779" y="58420"/>
                  </a:lnTo>
                  <a:lnTo>
                    <a:pt x="898107" y="54610"/>
                  </a:lnTo>
                  <a:close/>
                </a:path>
                <a:path w="2943860" h="603250">
                  <a:moveTo>
                    <a:pt x="926434" y="54610"/>
                  </a:moveTo>
                  <a:lnTo>
                    <a:pt x="898107" y="54610"/>
                  </a:lnTo>
                  <a:lnTo>
                    <a:pt x="902779" y="58420"/>
                  </a:lnTo>
                  <a:lnTo>
                    <a:pt x="904492" y="67310"/>
                  </a:lnTo>
                  <a:lnTo>
                    <a:pt x="901208" y="72389"/>
                  </a:lnTo>
                  <a:lnTo>
                    <a:pt x="896301" y="73660"/>
                  </a:lnTo>
                  <a:lnTo>
                    <a:pt x="906721" y="71120"/>
                  </a:lnTo>
                  <a:lnTo>
                    <a:pt x="917130" y="69850"/>
                  </a:lnTo>
                  <a:lnTo>
                    <a:pt x="927525" y="67310"/>
                  </a:lnTo>
                  <a:lnTo>
                    <a:pt x="937905" y="66039"/>
                  </a:lnTo>
                  <a:lnTo>
                    <a:pt x="933005" y="66039"/>
                  </a:lnTo>
                  <a:lnTo>
                    <a:pt x="928222" y="63500"/>
                  </a:lnTo>
                  <a:lnTo>
                    <a:pt x="926434" y="54610"/>
                  </a:lnTo>
                  <a:close/>
                </a:path>
                <a:path w="2943860" h="603250">
                  <a:moveTo>
                    <a:pt x="2020579" y="71120"/>
                  </a:moveTo>
                  <a:lnTo>
                    <a:pt x="2012741" y="71120"/>
                  </a:lnTo>
                  <a:lnTo>
                    <a:pt x="2016965" y="72111"/>
                  </a:lnTo>
                  <a:lnTo>
                    <a:pt x="2018741" y="72389"/>
                  </a:lnTo>
                  <a:lnTo>
                    <a:pt x="2020579" y="71120"/>
                  </a:lnTo>
                  <a:close/>
                </a:path>
                <a:path w="2943860" h="603250">
                  <a:moveTo>
                    <a:pt x="2018993" y="50243"/>
                  </a:moveTo>
                  <a:lnTo>
                    <a:pt x="2021643" y="50800"/>
                  </a:lnTo>
                  <a:lnTo>
                    <a:pt x="2025857" y="55879"/>
                  </a:lnTo>
                  <a:lnTo>
                    <a:pt x="2024255" y="68579"/>
                  </a:lnTo>
                  <a:lnTo>
                    <a:pt x="2018741" y="72389"/>
                  </a:lnTo>
                  <a:lnTo>
                    <a:pt x="2046775" y="72389"/>
                  </a:lnTo>
                  <a:lnTo>
                    <a:pt x="2045764" y="71209"/>
                  </a:lnTo>
                  <a:lnTo>
                    <a:pt x="2045823" y="69850"/>
                  </a:lnTo>
                  <a:lnTo>
                    <a:pt x="2047043" y="58420"/>
                  </a:lnTo>
                  <a:lnTo>
                    <a:pt x="2052041" y="54929"/>
                  </a:lnTo>
                  <a:lnTo>
                    <a:pt x="2047804" y="54610"/>
                  </a:lnTo>
                  <a:lnTo>
                    <a:pt x="2037064" y="53339"/>
                  </a:lnTo>
                  <a:lnTo>
                    <a:pt x="2026329" y="50800"/>
                  </a:lnTo>
                  <a:lnTo>
                    <a:pt x="2018993" y="50243"/>
                  </a:lnTo>
                  <a:close/>
                </a:path>
                <a:path w="2943860" h="603250">
                  <a:moveTo>
                    <a:pt x="2144082" y="71120"/>
                  </a:moveTo>
                  <a:lnTo>
                    <a:pt x="2143939" y="71209"/>
                  </a:lnTo>
                  <a:lnTo>
                    <a:pt x="2150031" y="72389"/>
                  </a:lnTo>
                  <a:lnTo>
                    <a:pt x="2144082" y="71120"/>
                  </a:lnTo>
                  <a:close/>
                </a:path>
                <a:path w="2943860" h="603250">
                  <a:moveTo>
                    <a:pt x="2009594" y="49529"/>
                  </a:moveTo>
                  <a:lnTo>
                    <a:pt x="2004098" y="53339"/>
                  </a:lnTo>
                  <a:lnTo>
                    <a:pt x="2002547" y="66039"/>
                  </a:lnTo>
                  <a:lnTo>
                    <a:pt x="2006174" y="70415"/>
                  </a:lnTo>
                  <a:lnTo>
                    <a:pt x="2016965" y="72111"/>
                  </a:lnTo>
                  <a:lnTo>
                    <a:pt x="2012741" y="71120"/>
                  </a:lnTo>
                  <a:lnTo>
                    <a:pt x="2020579" y="71120"/>
                  </a:lnTo>
                  <a:lnTo>
                    <a:pt x="2024255" y="68579"/>
                  </a:lnTo>
                  <a:lnTo>
                    <a:pt x="2025857" y="55879"/>
                  </a:lnTo>
                  <a:lnTo>
                    <a:pt x="2021643" y="50800"/>
                  </a:lnTo>
                  <a:lnTo>
                    <a:pt x="2018993" y="50243"/>
                  </a:lnTo>
                  <a:lnTo>
                    <a:pt x="2009594" y="49529"/>
                  </a:lnTo>
                  <a:close/>
                </a:path>
                <a:path w="2943860" h="603250">
                  <a:moveTo>
                    <a:pt x="2006174" y="70415"/>
                  </a:moveTo>
                  <a:lnTo>
                    <a:pt x="2006758" y="71120"/>
                  </a:lnTo>
                  <a:lnTo>
                    <a:pt x="2010658" y="71120"/>
                  </a:lnTo>
                  <a:lnTo>
                    <a:pt x="2006174" y="70415"/>
                  </a:lnTo>
                  <a:close/>
                </a:path>
                <a:path w="2943860" h="603250">
                  <a:moveTo>
                    <a:pt x="1970451" y="43179"/>
                  </a:moveTo>
                  <a:lnTo>
                    <a:pt x="1964738" y="46989"/>
                  </a:lnTo>
                  <a:lnTo>
                    <a:pt x="1962450" y="58420"/>
                  </a:lnTo>
                  <a:lnTo>
                    <a:pt x="1965858" y="64056"/>
                  </a:lnTo>
                  <a:lnTo>
                    <a:pt x="1972179" y="66039"/>
                  </a:lnTo>
                  <a:lnTo>
                    <a:pt x="2002575" y="69850"/>
                  </a:lnTo>
                  <a:lnTo>
                    <a:pt x="2006174" y="70415"/>
                  </a:lnTo>
                  <a:lnTo>
                    <a:pt x="2002547" y="66039"/>
                  </a:lnTo>
                  <a:lnTo>
                    <a:pt x="1978078" y="66039"/>
                  </a:lnTo>
                  <a:lnTo>
                    <a:pt x="1983802" y="62229"/>
                  </a:lnTo>
                  <a:lnTo>
                    <a:pt x="1986123" y="50800"/>
                  </a:lnTo>
                  <a:lnTo>
                    <a:pt x="1982282" y="45720"/>
                  </a:lnTo>
                  <a:lnTo>
                    <a:pt x="1970451" y="43179"/>
                  </a:lnTo>
                  <a:close/>
                </a:path>
                <a:path w="2943860" h="603250">
                  <a:moveTo>
                    <a:pt x="939201" y="46989"/>
                  </a:moveTo>
                  <a:lnTo>
                    <a:pt x="929068" y="48683"/>
                  </a:lnTo>
                  <a:lnTo>
                    <a:pt x="926179" y="53339"/>
                  </a:lnTo>
                  <a:lnTo>
                    <a:pt x="928222" y="63500"/>
                  </a:lnTo>
                  <a:lnTo>
                    <a:pt x="933005" y="66039"/>
                  </a:lnTo>
                  <a:lnTo>
                    <a:pt x="937905" y="66039"/>
                  </a:lnTo>
                  <a:lnTo>
                    <a:pt x="943018" y="64454"/>
                  </a:lnTo>
                  <a:lnTo>
                    <a:pt x="945996" y="59689"/>
                  </a:lnTo>
                  <a:lnTo>
                    <a:pt x="943997" y="49529"/>
                  </a:lnTo>
                  <a:lnTo>
                    <a:pt x="939201" y="46989"/>
                  </a:lnTo>
                  <a:close/>
                </a:path>
                <a:path w="2943860" h="603250">
                  <a:moveTo>
                    <a:pt x="943018" y="64454"/>
                  </a:moveTo>
                  <a:lnTo>
                    <a:pt x="937905" y="66039"/>
                  </a:lnTo>
                  <a:lnTo>
                    <a:pt x="942821" y="64770"/>
                  </a:lnTo>
                  <a:lnTo>
                    <a:pt x="943018" y="64454"/>
                  </a:lnTo>
                  <a:close/>
                </a:path>
                <a:path w="2943860" h="603250">
                  <a:moveTo>
                    <a:pt x="1965858" y="64056"/>
                  </a:moveTo>
                  <a:lnTo>
                    <a:pt x="1966290" y="64770"/>
                  </a:lnTo>
                  <a:lnTo>
                    <a:pt x="1972179" y="66039"/>
                  </a:lnTo>
                  <a:lnTo>
                    <a:pt x="1965858" y="64056"/>
                  </a:lnTo>
                  <a:close/>
                </a:path>
                <a:path w="2943860" h="603250">
                  <a:moveTo>
                    <a:pt x="1976353" y="44450"/>
                  </a:moveTo>
                  <a:lnTo>
                    <a:pt x="1982282" y="45720"/>
                  </a:lnTo>
                  <a:lnTo>
                    <a:pt x="1986123" y="50800"/>
                  </a:lnTo>
                  <a:lnTo>
                    <a:pt x="1983802" y="62229"/>
                  </a:lnTo>
                  <a:lnTo>
                    <a:pt x="1978078" y="66039"/>
                  </a:lnTo>
                  <a:lnTo>
                    <a:pt x="2002547" y="66039"/>
                  </a:lnTo>
                  <a:lnTo>
                    <a:pt x="2004098" y="53339"/>
                  </a:lnTo>
                  <a:lnTo>
                    <a:pt x="2009594" y="49529"/>
                  </a:lnTo>
                  <a:lnTo>
                    <a:pt x="2015597" y="49529"/>
                  </a:lnTo>
                  <a:lnTo>
                    <a:pt x="1976353" y="44450"/>
                  </a:lnTo>
                  <a:close/>
                </a:path>
                <a:path w="2943860" h="603250">
                  <a:moveTo>
                    <a:pt x="958286" y="46989"/>
                  </a:moveTo>
                  <a:lnTo>
                    <a:pt x="939201" y="46989"/>
                  </a:lnTo>
                  <a:lnTo>
                    <a:pt x="943997" y="49529"/>
                  </a:lnTo>
                  <a:lnTo>
                    <a:pt x="945996" y="59689"/>
                  </a:lnTo>
                  <a:lnTo>
                    <a:pt x="943018" y="64454"/>
                  </a:lnTo>
                  <a:lnTo>
                    <a:pt x="946094" y="63500"/>
                  </a:lnTo>
                  <a:lnTo>
                    <a:pt x="954272" y="62229"/>
                  </a:lnTo>
                  <a:lnTo>
                    <a:pt x="962432" y="59689"/>
                  </a:lnTo>
                  <a:lnTo>
                    <a:pt x="965124" y="59269"/>
                  </a:lnTo>
                  <a:lnTo>
                    <a:pt x="960725" y="55879"/>
                  </a:lnTo>
                  <a:lnTo>
                    <a:pt x="958286" y="46989"/>
                  </a:lnTo>
                  <a:close/>
                </a:path>
                <a:path w="2943860" h="603250">
                  <a:moveTo>
                    <a:pt x="1940212" y="57150"/>
                  </a:moveTo>
                  <a:lnTo>
                    <a:pt x="1956064" y="62229"/>
                  </a:lnTo>
                  <a:lnTo>
                    <a:pt x="1964145" y="63518"/>
                  </a:lnTo>
                  <a:lnTo>
                    <a:pt x="1965858" y="64056"/>
                  </a:lnTo>
                  <a:lnTo>
                    <a:pt x="1962450" y="58420"/>
                  </a:lnTo>
                  <a:lnTo>
                    <a:pt x="1945878" y="58420"/>
                  </a:lnTo>
                  <a:lnTo>
                    <a:pt x="1940212" y="57150"/>
                  </a:lnTo>
                  <a:close/>
                </a:path>
                <a:path w="2943860" h="603250">
                  <a:moveTo>
                    <a:pt x="887880" y="56499"/>
                  </a:moveTo>
                  <a:lnTo>
                    <a:pt x="882307" y="57150"/>
                  </a:lnTo>
                  <a:lnTo>
                    <a:pt x="860615" y="62229"/>
                  </a:lnTo>
                  <a:lnTo>
                    <a:pt x="849738" y="63518"/>
                  </a:lnTo>
                  <a:lnTo>
                    <a:pt x="885434" y="63500"/>
                  </a:lnTo>
                  <a:lnTo>
                    <a:pt x="885003" y="60960"/>
                  </a:lnTo>
                  <a:lnTo>
                    <a:pt x="887880" y="56499"/>
                  </a:lnTo>
                  <a:close/>
                </a:path>
                <a:path w="2943860" h="603250">
                  <a:moveTo>
                    <a:pt x="2091184" y="59689"/>
                  </a:moveTo>
                  <a:lnTo>
                    <a:pt x="2090587" y="60088"/>
                  </a:lnTo>
                  <a:lnTo>
                    <a:pt x="2097208" y="60960"/>
                  </a:lnTo>
                  <a:lnTo>
                    <a:pt x="2091184" y="59689"/>
                  </a:lnTo>
                  <a:close/>
                </a:path>
                <a:path w="2943860" h="603250">
                  <a:moveTo>
                    <a:pt x="970568" y="58420"/>
                  </a:moveTo>
                  <a:lnTo>
                    <a:pt x="965124" y="59269"/>
                  </a:lnTo>
                  <a:lnTo>
                    <a:pt x="965669" y="59689"/>
                  </a:lnTo>
                  <a:lnTo>
                    <a:pt x="970568" y="58420"/>
                  </a:lnTo>
                  <a:close/>
                </a:path>
                <a:path w="2943860" h="603250">
                  <a:moveTo>
                    <a:pt x="971590" y="39607"/>
                  </a:moveTo>
                  <a:lnTo>
                    <a:pt x="966182" y="40639"/>
                  </a:lnTo>
                  <a:lnTo>
                    <a:pt x="961275" y="41910"/>
                  </a:lnTo>
                  <a:lnTo>
                    <a:pt x="958286" y="46989"/>
                  </a:lnTo>
                  <a:lnTo>
                    <a:pt x="960725" y="55879"/>
                  </a:lnTo>
                  <a:lnTo>
                    <a:pt x="965124" y="59269"/>
                  </a:lnTo>
                  <a:lnTo>
                    <a:pt x="970568" y="58420"/>
                  </a:lnTo>
                  <a:lnTo>
                    <a:pt x="975481" y="57150"/>
                  </a:lnTo>
                  <a:lnTo>
                    <a:pt x="978488" y="52070"/>
                  </a:lnTo>
                  <a:lnTo>
                    <a:pt x="976085" y="41910"/>
                  </a:lnTo>
                  <a:lnTo>
                    <a:pt x="971590" y="39607"/>
                  </a:lnTo>
                  <a:close/>
                </a:path>
                <a:path w="2943860" h="603250">
                  <a:moveTo>
                    <a:pt x="992881" y="34290"/>
                  </a:moveTo>
                  <a:lnTo>
                    <a:pt x="979503" y="36829"/>
                  </a:lnTo>
                  <a:lnTo>
                    <a:pt x="972835" y="39370"/>
                  </a:lnTo>
                  <a:lnTo>
                    <a:pt x="971590" y="39607"/>
                  </a:lnTo>
                  <a:lnTo>
                    <a:pt x="976085" y="41910"/>
                  </a:lnTo>
                  <a:lnTo>
                    <a:pt x="978488" y="52070"/>
                  </a:lnTo>
                  <a:lnTo>
                    <a:pt x="975481" y="57150"/>
                  </a:lnTo>
                  <a:lnTo>
                    <a:pt x="970568" y="58420"/>
                  </a:lnTo>
                  <a:lnTo>
                    <a:pt x="977062" y="57150"/>
                  </a:lnTo>
                  <a:lnTo>
                    <a:pt x="983570" y="54610"/>
                  </a:lnTo>
                  <a:lnTo>
                    <a:pt x="991233" y="53118"/>
                  </a:lnTo>
                  <a:lnTo>
                    <a:pt x="986796" y="50800"/>
                  </a:lnTo>
                  <a:lnTo>
                    <a:pt x="984730" y="40639"/>
                  </a:lnTo>
                  <a:lnTo>
                    <a:pt x="987917" y="35560"/>
                  </a:lnTo>
                  <a:lnTo>
                    <a:pt x="992881" y="34290"/>
                  </a:lnTo>
                  <a:close/>
                </a:path>
                <a:path w="2943860" h="603250">
                  <a:moveTo>
                    <a:pt x="1940535" y="34672"/>
                  </a:moveTo>
                  <a:lnTo>
                    <a:pt x="1935077" y="38100"/>
                  </a:lnTo>
                  <a:lnTo>
                    <a:pt x="1931478" y="48260"/>
                  </a:lnTo>
                  <a:lnTo>
                    <a:pt x="1934575" y="54610"/>
                  </a:lnTo>
                  <a:lnTo>
                    <a:pt x="1940212" y="57150"/>
                  </a:lnTo>
                  <a:lnTo>
                    <a:pt x="1945878" y="58420"/>
                  </a:lnTo>
                  <a:lnTo>
                    <a:pt x="1951970" y="55879"/>
                  </a:lnTo>
                  <a:lnTo>
                    <a:pt x="1955670" y="44450"/>
                  </a:lnTo>
                  <a:lnTo>
                    <a:pt x="1952575" y="38100"/>
                  </a:lnTo>
                  <a:lnTo>
                    <a:pt x="1946826" y="36829"/>
                  </a:lnTo>
                  <a:lnTo>
                    <a:pt x="1940535" y="34672"/>
                  </a:lnTo>
                  <a:close/>
                </a:path>
                <a:path w="2943860" h="603250">
                  <a:moveTo>
                    <a:pt x="1946826" y="36829"/>
                  </a:moveTo>
                  <a:lnTo>
                    <a:pt x="1952575" y="38100"/>
                  </a:lnTo>
                  <a:lnTo>
                    <a:pt x="1955670" y="44450"/>
                  </a:lnTo>
                  <a:lnTo>
                    <a:pt x="1951970" y="55879"/>
                  </a:lnTo>
                  <a:lnTo>
                    <a:pt x="1945878" y="58420"/>
                  </a:lnTo>
                  <a:lnTo>
                    <a:pt x="1962450" y="58420"/>
                  </a:lnTo>
                  <a:lnTo>
                    <a:pt x="1964738" y="46989"/>
                  </a:lnTo>
                  <a:lnTo>
                    <a:pt x="1970451" y="43179"/>
                  </a:lnTo>
                  <a:lnTo>
                    <a:pt x="1972618" y="43179"/>
                  </a:lnTo>
                  <a:lnTo>
                    <a:pt x="1968884" y="41910"/>
                  </a:lnTo>
                  <a:lnTo>
                    <a:pt x="1961477" y="40639"/>
                  </a:lnTo>
                  <a:lnTo>
                    <a:pt x="1954126" y="38100"/>
                  </a:lnTo>
                  <a:lnTo>
                    <a:pt x="1946826" y="36829"/>
                  </a:lnTo>
                  <a:close/>
                </a:path>
                <a:path w="2943860" h="603250">
                  <a:moveTo>
                    <a:pt x="1897720" y="45720"/>
                  </a:moveTo>
                  <a:lnTo>
                    <a:pt x="1929728" y="53339"/>
                  </a:lnTo>
                  <a:lnTo>
                    <a:pt x="1940212" y="57150"/>
                  </a:lnTo>
                  <a:lnTo>
                    <a:pt x="1934575" y="54610"/>
                  </a:lnTo>
                  <a:lnTo>
                    <a:pt x="1931478" y="48260"/>
                  </a:lnTo>
                  <a:lnTo>
                    <a:pt x="1931928" y="46989"/>
                  </a:lnTo>
                  <a:lnTo>
                    <a:pt x="1903538" y="46989"/>
                  </a:lnTo>
                  <a:lnTo>
                    <a:pt x="1897720" y="45720"/>
                  </a:lnTo>
                  <a:close/>
                </a:path>
                <a:path w="2943860" h="603250">
                  <a:moveTo>
                    <a:pt x="929068" y="48683"/>
                  </a:moveTo>
                  <a:lnTo>
                    <a:pt x="924002" y="49529"/>
                  </a:lnTo>
                  <a:lnTo>
                    <a:pt x="913745" y="52070"/>
                  </a:lnTo>
                  <a:lnTo>
                    <a:pt x="903472" y="53339"/>
                  </a:lnTo>
                  <a:lnTo>
                    <a:pt x="888279" y="55879"/>
                  </a:lnTo>
                  <a:lnTo>
                    <a:pt x="887880" y="56499"/>
                  </a:lnTo>
                  <a:lnTo>
                    <a:pt x="893187" y="55879"/>
                  </a:lnTo>
                  <a:lnTo>
                    <a:pt x="898107" y="54610"/>
                  </a:lnTo>
                  <a:lnTo>
                    <a:pt x="926434" y="54610"/>
                  </a:lnTo>
                  <a:lnTo>
                    <a:pt x="926179" y="53339"/>
                  </a:lnTo>
                  <a:lnTo>
                    <a:pt x="929068" y="48683"/>
                  </a:lnTo>
                  <a:close/>
                </a:path>
                <a:path w="2943860" h="603250">
                  <a:moveTo>
                    <a:pt x="2055140" y="55164"/>
                  </a:moveTo>
                  <a:lnTo>
                    <a:pt x="2058553" y="55879"/>
                  </a:lnTo>
                  <a:lnTo>
                    <a:pt x="2064621" y="55879"/>
                  </a:lnTo>
                  <a:lnTo>
                    <a:pt x="2055140" y="55164"/>
                  </a:lnTo>
                  <a:close/>
                </a:path>
                <a:path w="2943860" h="603250">
                  <a:moveTo>
                    <a:pt x="2052500" y="54610"/>
                  </a:moveTo>
                  <a:lnTo>
                    <a:pt x="2052041" y="54929"/>
                  </a:lnTo>
                  <a:lnTo>
                    <a:pt x="2055140" y="55164"/>
                  </a:lnTo>
                  <a:lnTo>
                    <a:pt x="2052500" y="54610"/>
                  </a:lnTo>
                  <a:close/>
                </a:path>
                <a:path w="2943860" h="603250">
                  <a:moveTo>
                    <a:pt x="996622" y="52070"/>
                  </a:moveTo>
                  <a:lnTo>
                    <a:pt x="991233" y="53118"/>
                  </a:lnTo>
                  <a:lnTo>
                    <a:pt x="991656" y="53339"/>
                  </a:lnTo>
                  <a:lnTo>
                    <a:pt x="996622" y="52070"/>
                  </a:lnTo>
                  <a:close/>
                </a:path>
                <a:path w="2943860" h="603250">
                  <a:moveTo>
                    <a:pt x="998320" y="33383"/>
                  </a:moveTo>
                  <a:lnTo>
                    <a:pt x="992881" y="34290"/>
                  </a:lnTo>
                  <a:lnTo>
                    <a:pt x="987917" y="35560"/>
                  </a:lnTo>
                  <a:lnTo>
                    <a:pt x="984730" y="40639"/>
                  </a:lnTo>
                  <a:lnTo>
                    <a:pt x="986796" y="50800"/>
                  </a:lnTo>
                  <a:lnTo>
                    <a:pt x="991233" y="53118"/>
                  </a:lnTo>
                  <a:lnTo>
                    <a:pt x="996622" y="52070"/>
                  </a:lnTo>
                  <a:lnTo>
                    <a:pt x="1001590" y="50800"/>
                  </a:lnTo>
                  <a:lnTo>
                    <a:pt x="1004780" y="46989"/>
                  </a:lnTo>
                  <a:lnTo>
                    <a:pt x="1002718" y="36829"/>
                  </a:lnTo>
                  <a:lnTo>
                    <a:pt x="998320" y="33383"/>
                  </a:lnTo>
                  <a:close/>
                </a:path>
                <a:path w="2943860" h="603250">
                  <a:moveTo>
                    <a:pt x="1023358" y="29210"/>
                  </a:moveTo>
                  <a:lnTo>
                    <a:pt x="998320" y="33383"/>
                  </a:lnTo>
                  <a:lnTo>
                    <a:pt x="1002718" y="36829"/>
                  </a:lnTo>
                  <a:lnTo>
                    <a:pt x="1004780" y="46989"/>
                  </a:lnTo>
                  <a:lnTo>
                    <a:pt x="1001590" y="50800"/>
                  </a:lnTo>
                  <a:lnTo>
                    <a:pt x="996622" y="52070"/>
                  </a:lnTo>
                  <a:lnTo>
                    <a:pt x="1020287" y="47937"/>
                  </a:lnTo>
                  <a:lnTo>
                    <a:pt x="1016069" y="44450"/>
                  </a:lnTo>
                  <a:lnTo>
                    <a:pt x="1014758" y="34289"/>
                  </a:lnTo>
                  <a:lnTo>
                    <a:pt x="1018313" y="30479"/>
                  </a:lnTo>
                  <a:lnTo>
                    <a:pt x="1023358" y="29210"/>
                  </a:lnTo>
                  <a:close/>
                </a:path>
                <a:path w="2943860" h="603250">
                  <a:moveTo>
                    <a:pt x="2015597" y="49529"/>
                  </a:moveTo>
                  <a:lnTo>
                    <a:pt x="2009594" y="49529"/>
                  </a:lnTo>
                  <a:lnTo>
                    <a:pt x="2018993" y="50243"/>
                  </a:lnTo>
                  <a:lnTo>
                    <a:pt x="2015597" y="49529"/>
                  </a:lnTo>
                  <a:close/>
                </a:path>
                <a:path w="2943860" h="603250">
                  <a:moveTo>
                    <a:pt x="971127" y="39370"/>
                  </a:moveTo>
                  <a:lnTo>
                    <a:pt x="958226" y="41910"/>
                  </a:lnTo>
                  <a:lnTo>
                    <a:pt x="950246" y="44450"/>
                  </a:lnTo>
                  <a:lnTo>
                    <a:pt x="942250" y="45720"/>
                  </a:lnTo>
                  <a:lnTo>
                    <a:pt x="929331" y="48260"/>
                  </a:lnTo>
                  <a:lnTo>
                    <a:pt x="929068" y="48683"/>
                  </a:lnTo>
                  <a:lnTo>
                    <a:pt x="939201" y="46989"/>
                  </a:lnTo>
                  <a:lnTo>
                    <a:pt x="958286" y="46989"/>
                  </a:lnTo>
                  <a:lnTo>
                    <a:pt x="961275" y="41910"/>
                  </a:lnTo>
                  <a:lnTo>
                    <a:pt x="966182" y="40639"/>
                  </a:lnTo>
                  <a:lnTo>
                    <a:pt x="971590" y="39607"/>
                  </a:lnTo>
                  <a:lnTo>
                    <a:pt x="971127" y="39370"/>
                  </a:lnTo>
                  <a:close/>
                </a:path>
                <a:path w="2943860" h="603250">
                  <a:moveTo>
                    <a:pt x="1025714" y="46989"/>
                  </a:moveTo>
                  <a:lnTo>
                    <a:pt x="1020287" y="47937"/>
                  </a:lnTo>
                  <a:lnTo>
                    <a:pt x="1020677" y="48260"/>
                  </a:lnTo>
                  <a:lnTo>
                    <a:pt x="1025714" y="46989"/>
                  </a:lnTo>
                  <a:close/>
                </a:path>
                <a:path w="2943860" h="603250">
                  <a:moveTo>
                    <a:pt x="1053981" y="26193"/>
                  </a:moveTo>
                  <a:lnTo>
                    <a:pt x="1050568" y="26670"/>
                  </a:lnTo>
                  <a:lnTo>
                    <a:pt x="1041489" y="26670"/>
                  </a:lnTo>
                  <a:lnTo>
                    <a:pt x="1023358" y="29210"/>
                  </a:lnTo>
                  <a:lnTo>
                    <a:pt x="1018313" y="30479"/>
                  </a:lnTo>
                  <a:lnTo>
                    <a:pt x="1014758" y="34289"/>
                  </a:lnTo>
                  <a:lnTo>
                    <a:pt x="1016069" y="44450"/>
                  </a:lnTo>
                  <a:lnTo>
                    <a:pt x="1020287" y="47937"/>
                  </a:lnTo>
                  <a:lnTo>
                    <a:pt x="1025714" y="46989"/>
                  </a:lnTo>
                  <a:lnTo>
                    <a:pt x="1030759" y="46989"/>
                  </a:lnTo>
                  <a:lnTo>
                    <a:pt x="1034329" y="41910"/>
                  </a:lnTo>
                  <a:lnTo>
                    <a:pt x="1033042" y="31750"/>
                  </a:lnTo>
                  <a:lnTo>
                    <a:pt x="1028429" y="29210"/>
                  </a:lnTo>
                  <a:lnTo>
                    <a:pt x="1051768" y="29210"/>
                  </a:lnTo>
                  <a:lnTo>
                    <a:pt x="1053981" y="26193"/>
                  </a:lnTo>
                  <a:close/>
                </a:path>
                <a:path w="2943860" h="603250">
                  <a:moveTo>
                    <a:pt x="1051768" y="29210"/>
                  </a:moveTo>
                  <a:lnTo>
                    <a:pt x="1028429" y="29210"/>
                  </a:lnTo>
                  <a:lnTo>
                    <a:pt x="1033042" y="31750"/>
                  </a:lnTo>
                  <a:lnTo>
                    <a:pt x="1034329" y="41910"/>
                  </a:lnTo>
                  <a:lnTo>
                    <a:pt x="1030759" y="46989"/>
                  </a:lnTo>
                  <a:lnTo>
                    <a:pt x="1034628" y="46989"/>
                  </a:lnTo>
                  <a:lnTo>
                    <a:pt x="1052484" y="44450"/>
                  </a:lnTo>
                  <a:lnTo>
                    <a:pt x="1055968" y="44134"/>
                  </a:lnTo>
                  <a:lnTo>
                    <a:pt x="1051829" y="40639"/>
                  </a:lnTo>
                  <a:lnTo>
                    <a:pt x="1050837" y="30479"/>
                  </a:lnTo>
                  <a:lnTo>
                    <a:pt x="1051768" y="29210"/>
                  </a:lnTo>
                  <a:close/>
                </a:path>
                <a:path w="2943860" h="603250">
                  <a:moveTo>
                    <a:pt x="1895759" y="24309"/>
                  </a:moveTo>
                  <a:lnTo>
                    <a:pt x="1890382" y="27939"/>
                  </a:lnTo>
                  <a:lnTo>
                    <a:pt x="1888097" y="39370"/>
                  </a:lnTo>
                  <a:lnTo>
                    <a:pt x="1891887" y="44450"/>
                  </a:lnTo>
                  <a:lnTo>
                    <a:pt x="1903538" y="46989"/>
                  </a:lnTo>
                  <a:lnTo>
                    <a:pt x="1909175" y="43179"/>
                  </a:lnTo>
                  <a:lnTo>
                    <a:pt x="1911443" y="31750"/>
                  </a:lnTo>
                  <a:lnTo>
                    <a:pt x="1907681" y="26706"/>
                  </a:lnTo>
                  <a:lnTo>
                    <a:pt x="1901834" y="25398"/>
                  </a:lnTo>
                  <a:lnTo>
                    <a:pt x="1895759" y="24309"/>
                  </a:lnTo>
                  <a:close/>
                </a:path>
                <a:path w="2943860" h="603250">
                  <a:moveTo>
                    <a:pt x="1907681" y="26706"/>
                  </a:moveTo>
                  <a:lnTo>
                    <a:pt x="1911443" y="31750"/>
                  </a:lnTo>
                  <a:lnTo>
                    <a:pt x="1909175" y="43179"/>
                  </a:lnTo>
                  <a:lnTo>
                    <a:pt x="1903538" y="46989"/>
                  </a:lnTo>
                  <a:lnTo>
                    <a:pt x="1931928" y="46989"/>
                  </a:lnTo>
                  <a:lnTo>
                    <a:pt x="1935077" y="38100"/>
                  </a:lnTo>
                  <a:lnTo>
                    <a:pt x="1940535" y="34672"/>
                  </a:lnTo>
                  <a:lnTo>
                    <a:pt x="1935715" y="33020"/>
                  </a:lnTo>
                  <a:lnTo>
                    <a:pt x="1907681" y="26706"/>
                  </a:lnTo>
                  <a:close/>
                </a:path>
                <a:path w="2943860" h="603250">
                  <a:moveTo>
                    <a:pt x="1897680" y="45712"/>
                  </a:moveTo>
                  <a:close/>
                </a:path>
                <a:path w="2943860" h="603250">
                  <a:moveTo>
                    <a:pt x="1845152" y="15239"/>
                  </a:moveTo>
                  <a:lnTo>
                    <a:pt x="1841114" y="15239"/>
                  </a:lnTo>
                  <a:lnTo>
                    <a:pt x="1851037" y="16510"/>
                  </a:lnTo>
                  <a:lnTo>
                    <a:pt x="1855157" y="21589"/>
                  </a:lnTo>
                  <a:lnTo>
                    <a:pt x="1853554" y="34290"/>
                  </a:lnTo>
                  <a:lnTo>
                    <a:pt x="1848356" y="37944"/>
                  </a:lnTo>
                  <a:lnTo>
                    <a:pt x="1856163" y="39370"/>
                  </a:lnTo>
                  <a:lnTo>
                    <a:pt x="1870050" y="40639"/>
                  </a:lnTo>
                  <a:lnTo>
                    <a:pt x="1897680" y="45712"/>
                  </a:lnTo>
                  <a:lnTo>
                    <a:pt x="1891887" y="44450"/>
                  </a:lnTo>
                  <a:lnTo>
                    <a:pt x="1888097" y="39370"/>
                  </a:lnTo>
                  <a:lnTo>
                    <a:pt x="1890382" y="27939"/>
                  </a:lnTo>
                  <a:lnTo>
                    <a:pt x="1895759" y="24309"/>
                  </a:lnTo>
                  <a:lnTo>
                    <a:pt x="1845152" y="15239"/>
                  </a:lnTo>
                  <a:close/>
                </a:path>
                <a:path w="2943860" h="603250">
                  <a:moveTo>
                    <a:pt x="1058531" y="43902"/>
                  </a:moveTo>
                  <a:lnTo>
                    <a:pt x="1055968" y="44134"/>
                  </a:lnTo>
                  <a:lnTo>
                    <a:pt x="1056341" y="44450"/>
                  </a:lnTo>
                  <a:lnTo>
                    <a:pt x="1058531" y="43902"/>
                  </a:lnTo>
                  <a:close/>
                </a:path>
                <a:path w="2943860" h="603250">
                  <a:moveTo>
                    <a:pt x="1972618" y="43179"/>
                  </a:moveTo>
                  <a:lnTo>
                    <a:pt x="1970451" y="43179"/>
                  </a:lnTo>
                  <a:lnTo>
                    <a:pt x="1976353" y="44450"/>
                  </a:lnTo>
                  <a:lnTo>
                    <a:pt x="1972618" y="43179"/>
                  </a:lnTo>
                  <a:close/>
                </a:path>
                <a:path w="2943860" h="603250">
                  <a:moveTo>
                    <a:pt x="1065636" y="24857"/>
                  </a:moveTo>
                  <a:lnTo>
                    <a:pt x="1059663" y="25400"/>
                  </a:lnTo>
                  <a:lnTo>
                    <a:pt x="1053981" y="26193"/>
                  </a:lnTo>
                  <a:lnTo>
                    <a:pt x="1051085" y="30141"/>
                  </a:lnTo>
                  <a:lnTo>
                    <a:pt x="1050961" y="31750"/>
                  </a:lnTo>
                  <a:lnTo>
                    <a:pt x="1051829" y="40639"/>
                  </a:lnTo>
                  <a:lnTo>
                    <a:pt x="1055968" y="44134"/>
                  </a:lnTo>
                  <a:lnTo>
                    <a:pt x="1058531" y="43902"/>
                  </a:lnTo>
                  <a:lnTo>
                    <a:pt x="1061422" y="43179"/>
                  </a:lnTo>
                  <a:lnTo>
                    <a:pt x="1066886" y="42677"/>
                  </a:lnTo>
                  <a:lnTo>
                    <a:pt x="1070254" y="38100"/>
                  </a:lnTo>
                  <a:lnTo>
                    <a:pt x="1069293" y="27939"/>
                  </a:lnTo>
                  <a:lnTo>
                    <a:pt x="1065636" y="24857"/>
                  </a:lnTo>
                  <a:close/>
                </a:path>
                <a:path w="2943860" h="603250">
                  <a:moveTo>
                    <a:pt x="1066886" y="42677"/>
                  </a:moveTo>
                  <a:lnTo>
                    <a:pt x="1061422" y="43179"/>
                  </a:lnTo>
                  <a:lnTo>
                    <a:pt x="1058531" y="43902"/>
                  </a:lnTo>
                  <a:lnTo>
                    <a:pt x="1066516" y="43179"/>
                  </a:lnTo>
                  <a:lnTo>
                    <a:pt x="1066886" y="42677"/>
                  </a:lnTo>
                  <a:close/>
                </a:path>
                <a:path w="2943860" h="603250">
                  <a:moveTo>
                    <a:pt x="1120828" y="20320"/>
                  </a:moveTo>
                  <a:lnTo>
                    <a:pt x="1101660" y="21589"/>
                  </a:lnTo>
                  <a:lnTo>
                    <a:pt x="1065636" y="24857"/>
                  </a:lnTo>
                  <a:lnTo>
                    <a:pt x="1069293" y="27939"/>
                  </a:lnTo>
                  <a:lnTo>
                    <a:pt x="1070254" y="38100"/>
                  </a:lnTo>
                  <a:lnTo>
                    <a:pt x="1066886" y="42677"/>
                  </a:lnTo>
                  <a:lnTo>
                    <a:pt x="1075241" y="41910"/>
                  </a:lnTo>
                  <a:lnTo>
                    <a:pt x="1089076" y="41910"/>
                  </a:lnTo>
                  <a:lnTo>
                    <a:pt x="1102920" y="40639"/>
                  </a:lnTo>
                  <a:lnTo>
                    <a:pt x="1111156" y="40089"/>
                  </a:lnTo>
                  <a:lnTo>
                    <a:pt x="1107231" y="35560"/>
                  </a:lnTo>
                  <a:lnTo>
                    <a:pt x="1106624" y="25398"/>
                  </a:lnTo>
                  <a:lnTo>
                    <a:pt x="1110541" y="21589"/>
                  </a:lnTo>
                  <a:lnTo>
                    <a:pt x="1121359" y="20933"/>
                  </a:lnTo>
                  <a:lnTo>
                    <a:pt x="1120828" y="20320"/>
                  </a:lnTo>
                  <a:close/>
                </a:path>
                <a:path w="2943860" h="603250">
                  <a:moveTo>
                    <a:pt x="1114863" y="39840"/>
                  </a:moveTo>
                  <a:lnTo>
                    <a:pt x="1111156" y="40089"/>
                  </a:lnTo>
                  <a:lnTo>
                    <a:pt x="1111633" y="40639"/>
                  </a:lnTo>
                  <a:lnTo>
                    <a:pt x="1114863" y="39840"/>
                  </a:lnTo>
                  <a:close/>
                </a:path>
                <a:path w="2943860" h="603250">
                  <a:moveTo>
                    <a:pt x="1121359" y="20933"/>
                  </a:moveTo>
                  <a:lnTo>
                    <a:pt x="1110541" y="21589"/>
                  </a:lnTo>
                  <a:lnTo>
                    <a:pt x="1106624" y="25398"/>
                  </a:lnTo>
                  <a:lnTo>
                    <a:pt x="1107231" y="35560"/>
                  </a:lnTo>
                  <a:lnTo>
                    <a:pt x="1111156" y="40089"/>
                  </a:lnTo>
                  <a:lnTo>
                    <a:pt x="1114863" y="39840"/>
                  </a:lnTo>
                  <a:lnTo>
                    <a:pt x="1116766" y="39370"/>
                  </a:lnTo>
                  <a:lnTo>
                    <a:pt x="1121902" y="39370"/>
                  </a:lnTo>
                  <a:lnTo>
                    <a:pt x="1125827" y="35560"/>
                  </a:lnTo>
                  <a:lnTo>
                    <a:pt x="1125231" y="25398"/>
                  </a:lnTo>
                  <a:lnTo>
                    <a:pt x="1121359" y="20933"/>
                  </a:lnTo>
                  <a:close/>
                </a:path>
                <a:path w="2943860" h="603250">
                  <a:moveTo>
                    <a:pt x="1121902" y="39370"/>
                  </a:moveTo>
                  <a:lnTo>
                    <a:pt x="1116766" y="39370"/>
                  </a:lnTo>
                  <a:lnTo>
                    <a:pt x="1114863" y="39840"/>
                  </a:lnTo>
                  <a:lnTo>
                    <a:pt x="1121902" y="39370"/>
                  </a:lnTo>
                  <a:close/>
                </a:path>
                <a:path w="2943860" h="603250">
                  <a:moveTo>
                    <a:pt x="1177107" y="16923"/>
                  </a:moveTo>
                  <a:lnTo>
                    <a:pt x="1163011" y="17779"/>
                  </a:lnTo>
                  <a:lnTo>
                    <a:pt x="1131458" y="20320"/>
                  </a:lnTo>
                  <a:lnTo>
                    <a:pt x="1121359" y="20933"/>
                  </a:lnTo>
                  <a:lnTo>
                    <a:pt x="1125231" y="25398"/>
                  </a:lnTo>
                  <a:lnTo>
                    <a:pt x="1125827" y="35560"/>
                  </a:lnTo>
                  <a:lnTo>
                    <a:pt x="1121902" y="39370"/>
                  </a:lnTo>
                  <a:lnTo>
                    <a:pt x="1132634" y="39370"/>
                  </a:lnTo>
                  <a:lnTo>
                    <a:pt x="1180208" y="35560"/>
                  </a:lnTo>
                  <a:lnTo>
                    <a:pt x="1175061" y="35560"/>
                  </a:lnTo>
                  <a:lnTo>
                    <a:pt x="1170580" y="31750"/>
                  </a:lnTo>
                  <a:lnTo>
                    <a:pt x="1169798" y="21589"/>
                  </a:lnTo>
                  <a:lnTo>
                    <a:pt x="1173643" y="17779"/>
                  </a:lnTo>
                  <a:lnTo>
                    <a:pt x="1177107" y="16923"/>
                  </a:lnTo>
                  <a:close/>
                </a:path>
                <a:path w="2943860" h="603250">
                  <a:moveTo>
                    <a:pt x="1841114" y="15239"/>
                  </a:moveTo>
                  <a:lnTo>
                    <a:pt x="1839268" y="15239"/>
                  </a:lnTo>
                  <a:lnTo>
                    <a:pt x="1833849" y="19050"/>
                  </a:lnTo>
                  <a:lnTo>
                    <a:pt x="1832246" y="30479"/>
                  </a:lnTo>
                  <a:lnTo>
                    <a:pt x="1836203" y="36577"/>
                  </a:lnTo>
                  <a:lnTo>
                    <a:pt x="1848135" y="38100"/>
                  </a:lnTo>
                  <a:lnTo>
                    <a:pt x="1848356" y="37944"/>
                  </a:lnTo>
                  <a:lnTo>
                    <a:pt x="1842251" y="36829"/>
                  </a:lnTo>
                  <a:lnTo>
                    <a:pt x="1849942" y="36829"/>
                  </a:lnTo>
                  <a:lnTo>
                    <a:pt x="1853554" y="34290"/>
                  </a:lnTo>
                  <a:lnTo>
                    <a:pt x="1855157" y="21589"/>
                  </a:lnTo>
                  <a:lnTo>
                    <a:pt x="1851037" y="16510"/>
                  </a:lnTo>
                  <a:lnTo>
                    <a:pt x="1841114" y="15239"/>
                  </a:lnTo>
                  <a:close/>
                </a:path>
                <a:path w="2943860" h="603250">
                  <a:moveTo>
                    <a:pt x="1849942" y="36829"/>
                  </a:moveTo>
                  <a:lnTo>
                    <a:pt x="1842251" y="36829"/>
                  </a:lnTo>
                  <a:lnTo>
                    <a:pt x="1848356" y="37944"/>
                  </a:lnTo>
                  <a:lnTo>
                    <a:pt x="1849942" y="36829"/>
                  </a:lnTo>
                  <a:close/>
                </a:path>
                <a:path w="2943860" h="603250">
                  <a:moveTo>
                    <a:pt x="1836203" y="36577"/>
                  </a:moveTo>
                  <a:lnTo>
                    <a:pt x="1836366" y="36829"/>
                  </a:lnTo>
                  <a:lnTo>
                    <a:pt x="1838178" y="36829"/>
                  </a:lnTo>
                  <a:lnTo>
                    <a:pt x="1836203" y="36577"/>
                  </a:lnTo>
                  <a:close/>
                </a:path>
                <a:path w="2943860" h="603250">
                  <a:moveTo>
                    <a:pt x="1941145" y="34289"/>
                  </a:moveTo>
                  <a:lnTo>
                    <a:pt x="1940535" y="34672"/>
                  </a:lnTo>
                  <a:lnTo>
                    <a:pt x="1946826" y="36829"/>
                  </a:lnTo>
                  <a:lnTo>
                    <a:pt x="1941145" y="34289"/>
                  </a:lnTo>
                  <a:close/>
                </a:path>
                <a:path w="2943860" h="603250">
                  <a:moveTo>
                    <a:pt x="1795434" y="9152"/>
                  </a:moveTo>
                  <a:lnTo>
                    <a:pt x="1799255" y="13970"/>
                  </a:lnTo>
                  <a:lnTo>
                    <a:pt x="1797488" y="25400"/>
                  </a:lnTo>
                  <a:lnTo>
                    <a:pt x="1792216" y="30305"/>
                  </a:lnTo>
                  <a:lnTo>
                    <a:pt x="1800182" y="31750"/>
                  </a:lnTo>
                  <a:lnTo>
                    <a:pt x="1814198" y="33020"/>
                  </a:lnTo>
                  <a:lnTo>
                    <a:pt x="1828222" y="35560"/>
                  </a:lnTo>
                  <a:lnTo>
                    <a:pt x="1836203" y="36577"/>
                  </a:lnTo>
                  <a:lnTo>
                    <a:pt x="1832246" y="30479"/>
                  </a:lnTo>
                  <a:lnTo>
                    <a:pt x="1833849" y="19050"/>
                  </a:lnTo>
                  <a:lnTo>
                    <a:pt x="1839268" y="15239"/>
                  </a:lnTo>
                  <a:lnTo>
                    <a:pt x="1841114" y="15239"/>
                  </a:lnTo>
                  <a:lnTo>
                    <a:pt x="1831192" y="13970"/>
                  </a:lnTo>
                  <a:lnTo>
                    <a:pt x="1817236" y="11429"/>
                  </a:lnTo>
                  <a:lnTo>
                    <a:pt x="1803287" y="10160"/>
                  </a:lnTo>
                  <a:lnTo>
                    <a:pt x="1795434" y="9152"/>
                  </a:lnTo>
                  <a:close/>
                </a:path>
                <a:path w="2943860" h="603250">
                  <a:moveTo>
                    <a:pt x="1183911" y="16510"/>
                  </a:moveTo>
                  <a:lnTo>
                    <a:pt x="1177107" y="16923"/>
                  </a:lnTo>
                  <a:lnTo>
                    <a:pt x="1173643" y="17779"/>
                  </a:lnTo>
                  <a:lnTo>
                    <a:pt x="1169798" y="21589"/>
                  </a:lnTo>
                  <a:lnTo>
                    <a:pt x="1170580" y="31750"/>
                  </a:lnTo>
                  <a:lnTo>
                    <a:pt x="1175061" y="35560"/>
                  </a:lnTo>
                  <a:lnTo>
                    <a:pt x="1180208" y="35560"/>
                  </a:lnTo>
                  <a:lnTo>
                    <a:pt x="1185599" y="35222"/>
                  </a:lnTo>
                  <a:lnTo>
                    <a:pt x="1189184" y="30479"/>
                  </a:lnTo>
                  <a:lnTo>
                    <a:pt x="1188388" y="20320"/>
                  </a:lnTo>
                  <a:lnTo>
                    <a:pt x="1183911" y="16510"/>
                  </a:lnTo>
                  <a:close/>
                </a:path>
                <a:path w="2943860" h="603250">
                  <a:moveTo>
                    <a:pt x="1185599" y="35222"/>
                  </a:moveTo>
                  <a:lnTo>
                    <a:pt x="1180208" y="35560"/>
                  </a:lnTo>
                  <a:lnTo>
                    <a:pt x="1185344" y="35560"/>
                  </a:lnTo>
                  <a:lnTo>
                    <a:pt x="1185599" y="35222"/>
                  </a:lnTo>
                  <a:close/>
                </a:path>
                <a:path w="2943860" h="603250">
                  <a:moveTo>
                    <a:pt x="1251308" y="16510"/>
                  </a:moveTo>
                  <a:lnTo>
                    <a:pt x="1183911" y="16510"/>
                  </a:lnTo>
                  <a:lnTo>
                    <a:pt x="1188388" y="20320"/>
                  </a:lnTo>
                  <a:lnTo>
                    <a:pt x="1189184" y="30479"/>
                  </a:lnTo>
                  <a:lnTo>
                    <a:pt x="1185599" y="35222"/>
                  </a:lnTo>
                  <a:lnTo>
                    <a:pt x="1241129" y="31750"/>
                  </a:lnTo>
                  <a:lnTo>
                    <a:pt x="1266604" y="30479"/>
                  </a:lnTo>
                  <a:lnTo>
                    <a:pt x="1256294" y="30479"/>
                  </a:lnTo>
                  <a:lnTo>
                    <a:pt x="1251930" y="26706"/>
                  </a:lnTo>
                  <a:lnTo>
                    <a:pt x="1251815" y="25398"/>
                  </a:lnTo>
                  <a:lnTo>
                    <a:pt x="1251308" y="16510"/>
                  </a:lnTo>
                  <a:close/>
                </a:path>
                <a:path w="2943860" h="603250">
                  <a:moveTo>
                    <a:pt x="997856" y="33020"/>
                  </a:moveTo>
                  <a:lnTo>
                    <a:pt x="992888" y="34289"/>
                  </a:lnTo>
                  <a:lnTo>
                    <a:pt x="998320" y="33383"/>
                  </a:lnTo>
                  <a:lnTo>
                    <a:pt x="997856" y="33020"/>
                  </a:lnTo>
                  <a:close/>
                </a:path>
                <a:path w="2943860" h="603250">
                  <a:moveTo>
                    <a:pt x="1265584" y="11429"/>
                  </a:moveTo>
                  <a:lnTo>
                    <a:pt x="1259104" y="11751"/>
                  </a:lnTo>
                  <a:lnTo>
                    <a:pt x="1255252" y="12700"/>
                  </a:lnTo>
                  <a:lnTo>
                    <a:pt x="1251308" y="16510"/>
                  </a:lnTo>
                  <a:lnTo>
                    <a:pt x="1251815" y="25398"/>
                  </a:lnTo>
                  <a:lnTo>
                    <a:pt x="1251930" y="26706"/>
                  </a:lnTo>
                  <a:lnTo>
                    <a:pt x="1256294" y="30479"/>
                  </a:lnTo>
                  <a:lnTo>
                    <a:pt x="1261446" y="30479"/>
                  </a:lnTo>
                  <a:lnTo>
                    <a:pt x="1266867" y="30141"/>
                  </a:lnTo>
                  <a:lnTo>
                    <a:pt x="1270556" y="25400"/>
                  </a:lnTo>
                  <a:lnTo>
                    <a:pt x="1269993" y="15239"/>
                  </a:lnTo>
                  <a:lnTo>
                    <a:pt x="1265584" y="11429"/>
                  </a:lnTo>
                  <a:close/>
                </a:path>
                <a:path w="2943860" h="603250">
                  <a:moveTo>
                    <a:pt x="1266867" y="30141"/>
                  </a:moveTo>
                  <a:lnTo>
                    <a:pt x="1261446" y="30479"/>
                  </a:lnTo>
                  <a:lnTo>
                    <a:pt x="1266604" y="30479"/>
                  </a:lnTo>
                  <a:lnTo>
                    <a:pt x="1266867" y="30141"/>
                  </a:lnTo>
                  <a:close/>
                </a:path>
                <a:path w="2943860" h="603250">
                  <a:moveTo>
                    <a:pt x="1786174" y="29210"/>
                  </a:moveTo>
                  <a:lnTo>
                    <a:pt x="1792028" y="30479"/>
                  </a:lnTo>
                  <a:lnTo>
                    <a:pt x="1792216" y="30305"/>
                  </a:lnTo>
                  <a:lnTo>
                    <a:pt x="1786174" y="29210"/>
                  </a:lnTo>
                  <a:close/>
                </a:path>
                <a:path w="2943860" h="603250">
                  <a:moveTo>
                    <a:pt x="1783488" y="7620"/>
                  </a:moveTo>
                  <a:lnTo>
                    <a:pt x="1778039" y="11429"/>
                  </a:lnTo>
                  <a:lnTo>
                    <a:pt x="1776308" y="22860"/>
                  </a:lnTo>
                  <a:lnTo>
                    <a:pt x="1780334" y="27939"/>
                  </a:lnTo>
                  <a:lnTo>
                    <a:pt x="1786174" y="29210"/>
                  </a:lnTo>
                  <a:lnTo>
                    <a:pt x="1792216" y="30305"/>
                  </a:lnTo>
                  <a:lnTo>
                    <a:pt x="1797488" y="25400"/>
                  </a:lnTo>
                  <a:lnTo>
                    <a:pt x="1799255" y="13970"/>
                  </a:lnTo>
                  <a:lnTo>
                    <a:pt x="1795434" y="9152"/>
                  </a:lnTo>
                  <a:lnTo>
                    <a:pt x="1783488" y="7620"/>
                  </a:lnTo>
                  <a:close/>
                </a:path>
                <a:path w="2943860" h="603250">
                  <a:moveTo>
                    <a:pt x="1333623" y="11429"/>
                  </a:moveTo>
                  <a:lnTo>
                    <a:pt x="1265584" y="11429"/>
                  </a:lnTo>
                  <a:lnTo>
                    <a:pt x="1269993" y="15239"/>
                  </a:lnTo>
                  <a:lnTo>
                    <a:pt x="1270556" y="25400"/>
                  </a:lnTo>
                  <a:lnTo>
                    <a:pt x="1266867" y="30141"/>
                  </a:lnTo>
                  <a:lnTo>
                    <a:pt x="1302099" y="27939"/>
                  </a:lnTo>
                  <a:lnTo>
                    <a:pt x="1322430" y="27939"/>
                  </a:lnTo>
                  <a:lnTo>
                    <a:pt x="1342765" y="26670"/>
                  </a:lnTo>
                  <a:lnTo>
                    <a:pt x="1337548" y="26670"/>
                  </a:lnTo>
                  <a:lnTo>
                    <a:pt x="1333134" y="22860"/>
                  </a:lnTo>
                  <a:lnTo>
                    <a:pt x="1332613" y="12700"/>
                  </a:lnTo>
                  <a:lnTo>
                    <a:pt x="1333623" y="11429"/>
                  </a:lnTo>
                  <a:close/>
                </a:path>
                <a:path w="2943860" h="603250">
                  <a:moveTo>
                    <a:pt x="1752769" y="2539"/>
                  </a:moveTo>
                  <a:lnTo>
                    <a:pt x="1746432" y="2539"/>
                  </a:lnTo>
                  <a:lnTo>
                    <a:pt x="1750693" y="7620"/>
                  </a:lnTo>
                  <a:lnTo>
                    <a:pt x="1749532" y="19050"/>
                  </a:lnTo>
                  <a:lnTo>
                    <a:pt x="1744932" y="23544"/>
                  </a:lnTo>
                  <a:lnTo>
                    <a:pt x="1762375" y="25400"/>
                  </a:lnTo>
                  <a:lnTo>
                    <a:pt x="1774285" y="27939"/>
                  </a:lnTo>
                  <a:lnTo>
                    <a:pt x="1786174" y="29210"/>
                  </a:lnTo>
                  <a:lnTo>
                    <a:pt x="1780334" y="27939"/>
                  </a:lnTo>
                  <a:lnTo>
                    <a:pt x="1776308" y="22860"/>
                  </a:lnTo>
                  <a:lnTo>
                    <a:pt x="1778039" y="11429"/>
                  </a:lnTo>
                  <a:lnTo>
                    <a:pt x="1783488" y="7620"/>
                  </a:lnTo>
                  <a:lnTo>
                    <a:pt x="1789344" y="7620"/>
                  </a:lnTo>
                  <a:lnTo>
                    <a:pt x="1764981" y="5079"/>
                  </a:lnTo>
                  <a:lnTo>
                    <a:pt x="1752769" y="2539"/>
                  </a:lnTo>
                  <a:close/>
                </a:path>
                <a:path w="2943860" h="603250">
                  <a:moveTo>
                    <a:pt x="1901842" y="25400"/>
                  </a:moveTo>
                  <a:lnTo>
                    <a:pt x="1907681" y="26706"/>
                  </a:lnTo>
                  <a:lnTo>
                    <a:pt x="1901842" y="25400"/>
                  </a:lnTo>
                  <a:close/>
                </a:path>
                <a:path w="2943860" h="603250">
                  <a:moveTo>
                    <a:pt x="1426960" y="4128"/>
                  </a:moveTo>
                  <a:lnTo>
                    <a:pt x="1409943" y="5079"/>
                  </a:lnTo>
                  <a:lnTo>
                    <a:pt x="1387257" y="5079"/>
                  </a:lnTo>
                  <a:lnTo>
                    <a:pt x="1336380" y="7964"/>
                  </a:lnTo>
                  <a:lnTo>
                    <a:pt x="1332613" y="12700"/>
                  </a:lnTo>
                  <a:lnTo>
                    <a:pt x="1333134" y="22860"/>
                  </a:lnTo>
                  <a:lnTo>
                    <a:pt x="1337548" y="26670"/>
                  </a:lnTo>
                  <a:lnTo>
                    <a:pt x="1342765" y="26670"/>
                  </a:lnTo>
                  <a:lnTo>
                    <a:pt x="1348263" y="26361"/>
                  </a:lnTo>
                  <a:lnTo>
                    <a:pt x="1352095" y="21589"/>
                  </a:lnTo>
                  <a:lnTo>
                    <a:pt x="1351662" y="11429"/>
                  </a:lnTo>
                  <a:lnTo>
                    <a:pt x="1347233" y="7620"/>
                  </a:lnTo>
                  <a:lnTo>
                    <a:pt x="1424042" y="7620"/>
                  </a:lnTo>
                  <a:lnTo>
                    <a:pt x="1426960" y="4128"/>
                  </a:lnTo>
                  <a:close/>
                </a:path>
                <a:path w="2943860" h="603250">
                  <a:moveTo>
                    <a:pt x="1348263" y="26361"/>
                  </a:moveTo>
                  <a:lnTo>
                    <a:pt x="1342765" y="26670"/>
                  </a:lnTo>
                  <a:lnTo>
                    <a:pt x="1348014" y="26670"/>
                  </a:lnTo>
                  <a:lnTo>
                    <a:pt x="1348263" y="26361"/>
                  </a:lnTo>
                  <a:close/>
                </a:path>
                <a:path w="2943860" h="603250">
                  <a:moveTo>
                    <a:pt x="1424042" y="7620"/>
                  </a:moveTo>
                  <a:lnTo>
                    <a:pt x="1347233" y="7620"/>
                  </a:lnTo>
                  <a:lnTo>
                    <a:pt x="1351662" y="11429"/>
                  </a:lnTo>
                  <a:lnTo>
                    <a:pt x="1352095" y="21589"/>
                  </a:lnTo>
                  <a:lnTo>
                    <a:pt x="1348263" y="26361"/>
                  </a:lnTo>
                  <a:lnTo>
                    <a:pt x="1365360" y="25400"/>
                  </a:lnTo>
                  <a:lnTo>
                    <a:pt x="1387987" y="25398"/>
                  </a:lnTo>
                  <a:lnTo>
                    <a:pt x="1410565" y="24129"/>
                  </a:lnTo>
                  <a:lnTo>
                    <a:pt x="1427784" y="24129"/>
                  </a:lnTo>
                  <a:lnTo>
                    <a:pt x="1423302" y="19050"/>
                  </a:lnTo>
                  <a:lnTo>
                    <a:pt x="1422980" y="8889"/>
                  </a:lnTo>
                  <a:lnTo>
                    <a:pt x="1424042" y="7620"/>
                  </a:lnTo>
                  <a:close/>
                </a:path>
                <a:path w="2943860" h="603250">
                  <a:moveTo>
                    <a:pt x="1059663" y="25400"/>
                  </a:moveTo>
                  <a:lnTo>
                    <a:pt x="1054563" y="25400"/>
                  </a:lnTo>
                  <a:lnTo>
                    <a:pt x="1053981" y="26193"/>
                  </a:lnTo>
                  <a:lnTo>
                    <a:pt x="1059663" y="25400"/>
                  </a:lnTo>
                  <a:close/>
                </a:path>
                <a:path w="2943860" h="603250">
                  <a:moveTo>
                    <a:pt x="1896026" y="24129"/>
                  </a:moveTo>
                  <a:lnTo>
                    <a:pt x="1895759" y="24309"/>
                  </a:lnTo>
                  <a:lnTo>
                    <a:pt x="1901842" y="25399"/>
                  </a:lnTo>
                  <a:lnTo>
                    <a:pt x="1896026" y="24129"/>
                  </a:lnTo>
                  <a:close/>
                </a:path>
                <a:path w="2943860" h="603250">
                  <a:moveTo>
                    <a:pt x="1064774" y="24129"/>
                  </a:moveTo>
                  <a:lnTo>
                    <a:pt x="1059669" y="25398"/>
                  </a:lnTo>
                  <a:lnTo>
                    <a:pt x="1065636" y="24857"/>
                  </a:lnTo>
                  <a:lnTo>
                    <a:pt x="1064774" y="24129"/>
                  </a:lnTo>
                  <a:close/>
                </a:path>
                <a:path w="2943860" h="603250">
                  <a:moveTo>
                    <a:pt x="1438081" y="3810"/>
                  </a:moveTo>
                  <a:lnTo>
                    <a:pt x="1432662" y="3810"/>
                  </a:lnTo>
                  <a:lnTo>
                    <a:pt x="1426960" y="4128"/>
                  </a:lnTo>
                  <a:lnTo>
                    <a:pt x="1422980" y="8889"/>
                  </a:lnTo>
                  <a:lnTo>
                    <a:pt x="1423302" y="19050"/>
                  </a:lnTo>
                  <a:lnTo>
                    <a:pt x="1427784" y="24129"/>
                  </a:lnTo>
                  <a:lnTo>
                    <a:pt x="1433168" y="24129"/>
                  </a:lnTo>
                  <a:lnTo>
                    <a:pt x="1438790" y="23870"/>
                  </a:lnTo>
                  <a:lnTo>
                    <a:pt x="1442841" y="19050"/>
                  </a:lnTo>
                  <a:lnTo>
                    <a:pt x="1442571" y="8889"/>
                  </a:lnTo>
                  <a:lnTo>
                    <a:pt x="1438081" y="3810"/>
                  </a:lnTo>
                  <a:close/>
                </a:path>
                <a:path w="2943860" h="603250">
                  <a:moveTo>
                    <a:pt x="1438790" y="23870"/>
                  </a:moveTo>
                  <a:lnTo>
                    <a:pt x="1433168" y="24129"/>
                  </a:lnTo>
                  <a:lnTo>
                    <a:pt x="1438572" y="24129"/>
                  </a:lnTo>
                  <a:lnTo>
                    <a:pt x="1438790" y="23870"/>
                  </a:lnTo>
                  <a:close/>
                </a:path>
                <a:path w="2943860" h="603250">
                  <a:moveTo>
                    <a:pt x="1738499" y="22860"/>
                  </a:moveTo>
                  <a:lnTo>
                    <a:pt x="1744333" y="24129"/>
                  </a:lnTo>
                  <a:lnTo>
                    <a:pt x="1744932" y="23544"/>
                  </a:lnTo>
                  <a:lnTo>
                    <a:pt x="1738499" y="22860"/>
                  </a:lnTo>
                  <a:close/>
                </a:path>
                <a:path w="2943860" h="603250">
                  <a:moveTo>
                    <a:pt x="1537054" y="1270"/>
                  </a:moveTo>
                  <a:lnTo>
                    <a:pt x="1515121" y="1270"/>
                  </a:lnTo>
                  <a:lnTo>
                    <a:pt x="1460126" y="3810"/>
                  </a:lnTo>
                  <a:lnTo>
                    <a:pt x="1438081" y="3810"/>
                  </a:lnTo>
                  <a:lnTo>
                    <a:pt x="1442571" y="8889"/>
                  </a:lnTo>
                  <a:lnTo>
                    <a:pt x="1442841" y="19050"/>
                  </a:lnTo>
                  <a:lnTo>
                    <a:pt x="1438790" y="23870"/>
                  </a:lnTo>
                  <a:lnTo>
                    <a:pt x="1460632" y="22860"/>
                  </a:lnTo>
                  <a:lnTo>
                    <a:pt x="1488096" y="22860"/>
                  </a:lnTo>
                  <a:lnTo>
                    <a:pt x="1515562" y="21589"/>
                  </a:lnTo>
                  <a:lnTo>
                    <a:pt x="1537486" y="21589"/>
                  </a:lnTo>
                  <a:lnTo>
                    <a:pt x="1532906" y="16510"/>
                  </a:lnTo>
                  <a:lnTo>
                    <a:pt x="1532648" y="6350"/>
                  </a:lnTo>
                  <a:lnTo>
                    <a:pt x="1537054" y="1270"/>
                  </a:lnTo>
                  <a:close/>
                </a:path>
                <a:path w="2943860" h="603250">
                  <a:moveTo>
                    <a:pt x="1734256" y="1597"/>
                  </a:moveTo>
                  <a:lnTo>
                    <a:pt x="1729526" y="5079"/>
                  </a:lnTo>
                  <a:lnTo>
                    <a:pt x="1728436" y="17779"/>
                  </a:lnTo>
                  <a:lnTo>
                    <a:pt x="1732688" y="22860"/>
                  </a:lnTo>
                  <a:lnTo>
                    <a:pt x="1738499" y="22860"/>
                  </a:lnTo>
                  <a:lnTo>
                    <a:pt x="1744932" y="23544"/>
                  </a:lnTo>
                  <a:lnTo>
                    <a:pt x="1749532" y="19050"/>
                  </a:lnTo>
                  <a:lnTo>
                    <a:pt x="1750693" y="7620"/>
                  </a:lnTo>
                  <a:lnTo>
                    <a:pt x="1746432" y="2539"/>
                  </a:lnTo>
                  <a:lnTo>
                    <a:pt x="1740538" y="2539"/>
                  </a:lnTo>
                  <a:lnTo>
                    <a:pt x="1734256" y="1597"/>
                  </a:lnTo>
                  <a:close/>
                </a:path>
                <a:path w="2943860" h="603250">
                  <a:moveTo>
                    <a:pt x="1715100" y="0"/>
                  </a:moveTo>
                  <a:lnTo>
                    <a:pt x="1658580" y="0"/>
                  </a:lnTo>
                  <a:lnTo>
                    <a:pt x="1663217" y="5079"/>
                  </a:lnTo>
                  <a:lnTo>
                    <a:pt x="1663193" y="16510"/>
                  </a:lnTo>
                  <a:lnTo>
                    <a:pt x="1658536" y="20320"/>
                  </a:lnTo>
                  <a:lnTo>
                    <a:pt x="1679445" y="20320"/>
                  </a:lnTo>
                  <a:lnTo>
                    <a:pt x="1692764" y="21589"/>
                  </a:lnTo>
                  <a:lnTo>
                    <a:pt x="1722307" y="21589"/>
                  </a:lnTo>
                  <a:lnTo>
                    <a:pt x="1730412" y="22860"/>
                  </a:lnTo>
                  <a:lnTo>
                    <a:pt x="1732688" y="22860"/>
                  </a:lnTo>
                  <a:lnTo>
                    <a:pt x="1728436" y="17779"/>
                  </a:lnTo>
                  <a:lnTo>
                    <a:pt x="1729526" y="5079"/>
                  </a:lnTo>
                  <a:lnTo>
                    <a:pt x="1734256" y="1597"/>
                  </a:lnTo>
                  <a:lnTo>
                    <a:pt x="1732073" y="1270"/>
                  </a:lnTo>
                  <a:lnTo>
                    <a:pt x="1723590" y="1270"/>
                  </a:lnTo>
                  <a:lnTo>
                    <a:pt x="1715100" y="0"/>
                  </a:lnTo>
                  <a:close/>
                </a:path>
                <a:path w="2943860" h="603250">
                  <a:moveTo>
                    <a:pt x="1548244" y="1270"/>
                  </a:moveTo>
                  <a:lnTo>
                    <a:pt x="1537054" y="1270"/>
                  </a:lnTo>
                  <a:lnTo>
                    <a:pt x="1532648" y="6350"/>
                  </a:lnTo>
                  <a:lnTo>
                    <a:pt x="1532906" y="16510"/>
                  </a:lnTo>
                  <a:lnTo>
                    <a:pt x="1537486" y="21589"/>
                  </a:lnTo>
                  <a:lnTo>
                    <a:pt x="1548593" y="21589"/>
                  </a:lnTo>
                  <a:lnTo>
                    <a:pt x="1553027" y="16510"/>
                  </a:lnTo>
                  <a:lnTo>
                    <a:pt x="1552832" y="5079"/>
                  </a:lnTo>
                  <a:lnTo>
                    <a:pt x="1548244" y="1270"/>
                  </a:lnTo>
                  <a:close/>
                </a:path>
                <a:path w="2943860" h="603250">
                  <a:moveTo>
                    <a:pt x="1647060" y="0"/>
                  </a:moveTo>
                  <a:lnTo>
                    <a:pt x="1597703" y="0"/>
                  </a:lnTo>
                  <a:lnTo>
                    <a:pt x="1570159" y="1270"/>
                  </a:lnTo>
                  <a:lnTo>
                    <a:pt x="1548244" y="1270"/>
                  </a:lnTo>
                  <a:lnTo>
                    <a:pt x="1552832" y="5079"/>
                  </a:lnTo>
                  <a:lnTo>
                    <a:pt x="1553027" y="16510"/>
                  </a:lnTo>
                  <a:lnTo>
                    <a:pt x="1548593" y="21589"/>
                  </a:lnTo>
                  <a:lnTo>
                    <a:pt x="1570470" y="21589"/>
                  </a:lnTo>
                  <a:lnTo>
                    <a:pt x="1597913" y="20320"/>
                  </a:lnTo>
                  <a:lnTo>
                    <a:pt x="1647090" y="20320"/>
                  </a:lnTo>
                  <a:lnTo>
                    <a:pt x="1642461" y="16510"/>
                  </a:lnTo>
                  <a:lnTo>
                    <a:pt x="1642426" y="5079"/>
                  </a:lnTo>
                  <a:lnTo>
                    <a:pt x="1647060" y="0"/>
                  </a:lnTo>
                  <a:close/>
                </a:path>
                <a:path w="2943860" h="603250">
                  <a:moveTo>
                    <a:pt x="1658580" y="0"/>
                  </a:moveTo>
                  <a:lnTo>
                    <a:pt x="1647060" y="0"/>
                  </a:lnTo>
                  <a:lnTo>
                    <a:pt x="1642426" y="5079"/>
                  </a:lnTo>
                  <a:lnTo>
                    <a:pt x="1642461" y="16510"/>
                  </a:lnTo>
                  <a:lnTo>
                    <a:pt x="1647090" y="20320"/>
                  </a:lnTo>
                  <a:lnTo>
                    <a:pt x="1658536" y="20320"/>
                  </a:lnTo>
                  <a:lnTo>
                    <a:pt x="1663193" y="16510"/>
                  </a:lnTo>
                  <a:lnTo>
                    <a:pt x="1663217" y="5079"/>
                  </a:lnTo>
                  <a:lnTo>
                    <a:pt x="1658580" y="0"/>
                  </a:lnTo>
                  <a:close/>
                </a:path>
                <a:path w="2943860" h="603250">
                  <a:moveTo>
                    <a:pt x="1259104" y="11751"/>
                  </a:moveTo>
                  <a:lnTo>
                    <a:pt x="1239995" y="12700"/>
                  </a:lnTo>
                  <a:lnTo>
                    <a:pt x="1178779" y="16510"/>
                  </a:lnTo>
                  <a:lnTo>
                    <a:pt x="1177107" y="16923"/>
                  </a:lnTo>
                  <a:lnTo>
                    <a:pt x="1183911" y="16510"/>
                  </a:lnTo>
                  <a:lnTo>
                    <a:pt x="1251308" y="16510"/>
                  </a:lnTo>
                  <a:lnTo>
                    <a:pt x="1255252" y="12700"/>
                  </a:lnTo>
                  <a:lnTo>
                    <a:pt x="1259104" y="11751"/>
                  </a:lnTo>
                  <a:close/>
                </a:path>
                <a:path w="2943860" h="603250">
                  <a:moveTo>
                    <a:pt x="1336380" y="7964"/>
                  </a:moveTo>
                  <a:lnTo>
                    <a:pt x="1301152" y="10160"/>
                  </a:lnTo>
                  <a:lnTo>
                    <a:pt x="1260410" y="11429"/>
                  </a:lnTo>
                  <a:lnTo>
                    <a:pt x="1259104" y="11751"/>
                  </a:lnTo>
                  <a:lnTo>
                    <a:pt x="1265584" y="11429"/>
                  </a:lnTo>
                  <a:lnTo>
                    <a:pt x="1333623" y="11429"/>
                  </a:lnTo>
                  <a:lnTo>
                    <a:pt x="1336380" y="7964"/>
                  </a:lnTo>
                  <a:close/>
                </a:path>
                <a:path w="2943860" h="603250">
                  <a:moveTo>
                    <a:pt x="1789344" y="7620"/>
                  </a:moveTo>
                  <a:lnTo>
                    <a:pt x="1783488" y="7620"/>
                  </a:lnTo>
                  <a:lnTo>
                    <a:pt x="1795434" y="9152"/>
                  </a:lnTo>
                  <a:lnTo>
                    <a:pt x="1795226" y="8889"/>
                  </a:lnTo>
                  <a:lnTo>
                    <a:pt x="1789344" y="7620"/>
                  </a:lnTo>
                  <a:close/>
                </a:path>
                <a:path w="2943860" h="603250">
                  <a:moveTo>
                    <a:pt x="1341902" y="7620"/>
                  </a:moveTo>
                  <a:lnTo>
                    <a:pt x="1336654" y="7620"/>
                  </a:lnTo>
                  <a:lnTo>
                    <a:pt x="1336380" y="7964"/>
                  </a:lnTo>
                  <a:lnTo>
                    <a:pt x="1341902" y="7620"/>
                  </a:lnTo>
                  <a:close/>
                </a:path>
                <a:path w="2943860" h="603250">
                  <a:moveTo>
                    <a:pt x="1432662" y="3810"/>
                  </a:moveTo>
                  <a:lnTo>
                    <a:pt x="1427227" y="3810"/>
                  </a:lnTo>
                  <a:lnTo>
                    <a:pt x="1426960" y="4128"/>
                  </a:lnTo>
                  <a:lnTo>
                    <a:pt x="1432662" y="3810"/>
                  </a:lnTo>
                  <a:close/>
                </a:path>
                <a:path w="2943860" h="603250">
                  <a:moveTo>
                    <a:pt x="1734701" y="1270"/>
                  </a:moveTo>
                  <a:lnTo>
                    <a:pt x="1734256" y="1597"/>
                  </a:lnTo>
                  <a:lnTo>
                    <a:pt x="1740538" y="2539"/>
                  </a:lnTo>
                  <a:lnTo>
                    <a:pt x="1734701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2151" y="4053364"/>
              <a:ext cx="547509" cy="5397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17032" y="4053608"/>
              <a:ext cx="574631" cy="6057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6955" y="4024974"/>
              <a:ext cx="235050" cy="18417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06918" y="3946722"/>
              <a:ext cx="769798" cy="8978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44892" y="4082877"/>
              <a:ext cx="442441" cy="35968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17256" y="3063588"/>
              <a:ext cx="4380682" cy="100255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49416" y="3961348"/>
              <a:ext cx="637571" cy="60966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59246" y="3633576"/>
              <a:ext cx="292322" cy="2078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29681" y="3191193"/>
              <a:ext cx="132979" cy="16049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51540" y="4696487"/>
              <a:ext cx="6553364" cy="8432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95349" y="4282261"/>
              <a:ext cx="529503" cy="34330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358222" y="4583636"/>
              <a:ext cx="5311775" cy="570230"/>
            </a:xfrm>
            <a:custGeom>
              <a:avLst/>
              <a:gdLst/>
              <a:ahLst/>
              <a:cxnLst/>
              <a:rect l="l" t="t" r="r" b="b"/>
              <a:pathLst>
                <a:path w="5311775" h="570229">
                  <a:moveTo>
                    <a:pt x="2787593" y="544833"/>
                  </a:moveTo>
                  <a:lnTo>
                    <a:pt x="2793611" y="546100"/>
                  </a:lnTo>
                  <a:lnTo>
                    <a:pt x="2797872" y="551180"/>
                  </a:lnTo>
                  <a:lnTo>
                    <a:pt x="2796321" y="563880"/>
                  </a:lnTo>
                  <a:lnTo>
                    <a:pt x="2790804" y="567690"/>
                  </a:lnTo>
                  <a:lnTo>
                    <a:pt x="2792158" y="567690"/>
                  </a:lnTo>
                  <a:lnTo>
                    <a:pt x="2799557" y="568960"/>
                  </a:lnTo>
                  <a:lnTo>
                    <a:pt x="2806969" y="568960"/>
                  </a:lnTo>
                  <a:lnTo>
                    <a:pt x="2814392" y="570230"/>
                  </a:lnTo>
                  <a:lnTo>
                    <a:pt x="2808319" y="568960"/>
                  </a:lnTo>
                  <a:lnTo>
                    <a:pt x="2803660" y="563880"/>
                  </a:lnTo>
                  <a:lnTo>
                    <a:pt x="2804316" y="552450"/>
                  </a:lnTo>
                  <a:lnTo>
                    <a:pt x="2809505" y="547369"/>
                  </a:lnTo>
                  <a:lnTo>
                    <a:pt x="2801553" y="547369"/>
                  </a:lnTo>
                  <a:lnTo>
                    <a:pt x="2787593" y="544833"/>
                  </a:lnTo>
                  <a:close/>
                </a:path>
                <a:path w="5311775" h="570229">
                  <a:moveTo>
                    <a:pt x="2809505" y="547369"/>
                  </a:moveTo>
                  <a:lnTo>
                    <a:pt x="2804316" y="552450"/>
                  </a:lnTo>
                  <a:lnTo>
                    <a:pt x="2803660" y="563880"/>
                  </a:lnTo>
                  <a:lnTo>
                    <a:pt x="2808319" y="568960"/>
                  </a:lnTo>
                  <a:lnTo>
                    <a:pt x="2814392" y="570230"/>
                  </a:lnTo>
                  <a:lnTo>
                    <a:pt x="2820466" y="570230"/>
                  </a:lnTo>
                  <a:lnTo>
                    <a:pt x="2825656" y="565150"/>
                  </a:lnTo>
                  <a:lnTo>
                    <a:pt x="2826311" y="553719"/>
                  </a:lnTo>
                  <a:lnTo>
                    <a:pt x="2821654" y="548640"/>
                  </a:lnTo>
                  <a:lnTo>
                    <a:pt x="2821041" y="548511"/>
                  </a:lnTo>
                  <a:lnTo>
                    <a:pt x="2809505" y="547369"/>
                  </a:lnTo>
                  <a:close/>
                </a:path>
                <a:path w="5311775" h="570229">
                  <a:moveTo>
                    <a:pt x="2821041" y="548511"/>
                  </a:moveTo>
                  <a:lnTo>
                    <a:pt x="2821654" y="548640"/>
                  </a:lnTo>
                  <a:lnTo>
                    <a:pt x="2826311" y="553719"/>
                  </a:lnTo>
                  <a:lnTo>
                    <a:pt x="2825656" y="565150"/>
                  </a:lnTo>
                  <a:lnTo>
                    <a:pt x="2820466" y="570230"/>
                  </a:lnTo>
                  <a:lnTo>
                    <a:pt x="3088032" y="570230"/>
                  </a:lnTo>
                  <a:lnTo>
                    <a:pt x="3083054" y="566419"/>
                  </a:lnTo>
                  <a:lnTo>
                    <a:pt x="3083053" y="553719"/>
                  </a:lnTo>
                  <a:lnTo>
                    <a:pt x="3088035" y="548640"/>
                  </a:lnTo>
                  <a:lnTo>
                    <a:pt x="2822334" y="548640"/>
                  </a:lnTo>
                  <a:lnTo>
                    <a:pt x="2821041" y="548511"/>
                  </a:lnTo>
                  <a:close/>
                </a:path>
                <a:path w="5311775" h="570229">
                  <a:moveTo>
                    <a:pt x="3100343" y="548640"/>
                  </a:moveTo>
                  <a:lnTo>
                    <a:pt x="3088035" y="548640"/>
                  </a:lnTo>
                  <a:lnTo>
                    <a:pt x="3083053" y="553719"/>
                  </a:lnTo>
                  <a:lnTo>
                    <a:pt x="3083054" y="566419"/>
                  </a:lnTo>
                  <a:lnTo>
                    <a:pt x="3088032" y="570230"/>
                  </a:lnTo>
                  <a:lnTo>
                    <a:pt x="3100326" y="570230"/>
                  </a:lnTo>
                  <a:lnTo>
                    <a:pt x="3105315" y="566419"/>
                  </a:lnTo>
                  <a:lnTo>
                    <a:pt x="3105322" y="553719"/>
                  </a:lnTo>
                  <a:lnTo>
                    <a:pt x="3100343" y="548640"/>
                  </a:lnTo>
                  <a:close/>
                </a:path>
                <a:path w="5311775" h="570229">
                  <a:moveTo>
                    <a:pt x="3423973" y="547369"/>
                  </a:moveTo>
                  <a:lnTo>
                    <a:pt x="3370732" y="547369"/>
                  </a:lnTo>
                  <a:lnTo>
                    <a:pt x="3340998" y="548640"/>
                  </a:lnTo>
                  <a:lnTo>
                    <a:pt x="3100343" y="548640"/>
                  </a:lnTo>
                  <a:lnTo>
                    <a:pt x="3105322" y="553719"/>
                  </a:lnTo>
                  <a:lnTo>
                    <a:pt x="3105315" y="566419"/>
                  </a:lnTo>
                  <a:lnTo>
                    <a:pt x="3100326" y="570230"/>
                  </a:lnTo>
                  <a:lnTo>
                    <a:pt x="3424346" y="570230"/>
                  </a:lnTo>
                  <a:lnTo>
                    <a:pt x="3419221" y="565150"/>
                  </a:lnTo>
                  <a:lnTo>
                    <a:pt x="3419012" y="552450"/>
                  </a:lnTo>
                  <a:lnTo>
                    <a:pt x="3423973" y="547369"/>
                  </a:lnTo>
                  <a:close/>
                </a:path>
                <a:path w="5311775" h="570229">
                  <a:moveTo>
                    <a:pt x="3436423" y="547369"/>
                  </a:moveTo>
                  <a:lnTo>
                    <a:pt x="3423973" y="547369"/>
                  </a:lnTo>
                  <a:lnTo>
                    <a:pt x="3419012" y="552450"/>
                  </a:lnTo>
                  <a:lnTo>
                    <a:pt x="3419221" y="565150"/>
                  </a:lnTo>
                  <a:lnTo>
                    <a:pt x="3424346" y="570230"/>
                  </a:lnTo>
                  <a:lnTo>
                    <a:pt x="3430567" y="570230"/>
                  </a:lnTo>
                  <a:lnTo>
                    <a:pt x="3437115" y="569897"/>
                  </a:lnTo>
                  <a:lnTo>
                    <a:pt x="3441753" y="565150"/>
                  </a:lnTo>
                  <a:lnTo>
                    <a:pt x="3441550" y="552450"/>
                  </a:lnTo>
                  <a:lnTo>
                    <a:pt x="3436423" y="547369"/>
                  </a:lnTo>
                  <a:close/>
                </a:path>
                <a:path w="5311775" h="570229">
                  <a:moveTo>
                    <a:pt x="3437115" y="569897"/>
                  </a:moveTo>
                  <a:lnTo>
                    <a:pt x="3430567" y="570230"/>
                  </a:lnTo>
                  <a:lnTo>
                    <a:pt x="3436790" y="570230"/>
                  </a:lnTo>
                  <a:lnTo>
                    <a:pt x="3437115" y="569897"/>
                  </a:lnTo>
                  <a:close/>
                </a:path>
                <a:path w="5311775" h="570229">
                  <a:moveTo>
                    <a:pt x="3529888" y="544830"/>
                  </a:moveTo>
                  <a:lnTo>
                    <a:pt x="3504968" y="546100"/>
                  </a:lnTo>
                  <a:lnTo>
                    <a:pt x="3480045" y="546100"/>
                  </a:lnTo>
                  <a:lnTo>
                    <a:pt x="3455120" y="547369"/>
                  </a:lnTo>
                  <a:lnTo>
                    <a:pt x="3436423" y="547369"/>
                  </a:lnTo>
                  <a:lnTo>
                    <a:pt x="3441550" y="552450"/>
                  </a:lnTo>
                  <a:lnTo>
                    <a:pt x="3441753" y="565150"/>
                  </a:lnTo>
                  <a:lnTo>
                    <a:pt x="3437115" y="569897"/>
                  </a:lnTo>
                  <a:lnTo>
                    <a:pt x="3455557" y="568960"/>
                  </a:lnTo>
                  <a:lnTo>
                    <a:pt x="3505536" y="568960"/>
                  </a:lnTo>
                  <a:lnTo>
                    <a:pt x="3530521" y="567690"/>
                  </a:lnTo>
                  <a:lnTo>
                    <a:pt x="3524288" y="567690"/>
                  </a:lnTo>
                  <a:lnTo>
                    <a:pt x="3519102" y="562610"/>
                  </a:lnTo>
                  <a:lnTo>
                    <a:pt x="3518758" y="551180"/>
                  </a:lnTo>
                  <a:lnTo>
                    <a:pt x="3523664" y="546100"/>
                  </a:lnTo>
                  <a:lnTo>
                    <a:pt x="3529888" y="544830"/>
                  </a:lnTo>
                  <a:close/>
                </a:path>
                <a:path w="5311775" h="570229">
                  <a:moveTo>
                    <a:pt x="2760907" y="542290"/>
                  </a:moveTo>
                  <a:lnTo>
                    <a:pt x="2758060" y="542290"/>
                  </a:lnTo>
                  <a:lnTo>
                    <a:pt x="2762628" y="547369"/>
                  </a:lnTo>
                  <a:lnTo>
                    <a:pt x="2761773" y="560069"/>
                  </a:lnTo>
                  <a:lnTo>
                    <a:pt x="2756514" y="563880"/>
                  </a:lnTo>
                  <a:lnTo>
                    <a:pt x="2759047" y="563880"/>
                  </a:lnTo>
                  <a:lnTo>
                    <a:pt x="2784774" y="567690"/>
                  </a:lnTo>
                  <a:lnTo>
                    <a:pt x="2778746" y="566419"/>
                  </a:lnTo>
                  <a:lnTo>
                    <a:pt x="2774486" y="561340"/>
                  </a:lnTo>
                  <a:lnTo>
                    <a:pt x="2776029" y="548640"/>
                  </a:lnTo>
                  <a:lnTo>
                    <a:pt x="2781543" y="544830"/>
                  </a:lnTo>
                  <a:lnTo>
                    <a:pt x="2778701" y="544830"/>
                  </a:lnTo>
                  <a:lnTo>
                    <a:pt x="2760907" y="542290"/>
                  </a:lnTo>
                  <a:close/>
                </a:path>
                <a:path w="5311775" h="570229">
                  <a:moveTo>
                    <a:pt x="2787575" y="544830"/>
                  </a:moveTo>
                  <a:lnTo>
                    <a:pt x="2781538" y="544833"/>
                  </a:lnTo>
                  <a:lnTo>
                    <a:pt x="2776029" y="548640"/>
                  </a:lnTo>
                  <a:lnTo>
                    <a:pt x="2774486" y="561340"/>
                  </a:lnTo>
                  <a:lnTo>
                    <a:pt x="2778746" y="566419"/>
                  </a:lnTo>
                  <a:lnTo>
                    <a:pt x="2784774" y="567690"/>
                  </a:lnTo>
                  <a:lnTo>
                    <a:pt x="2790804" y="567690"/>
                  </a:lnTo>
                  <a:lnTo>
                    <a:pt x="2796321" y="563880"/>
                  </a:lnTo>
                  <a:lnTo>
                    <a:pt x="2797872" y="551180"/>
                  </a:lnTo>
                  <a:lnTo>
                    <a:pt x="2793611" y="546100"/>
                  </a:lnTo>
                  <a:lnTo>
                    <a:pt x="2787575" y="544830"/>
                  </a:lnTo>
                  <a:close/>
                </a:path>
                <a:path w="5311775" h="570229">
                  <a:moveTo>
                    <a:pt x="3536110" y="544830"/>
                  </a:moveTo>
                  <a:lnTo>
                    <a:pt x="3529872" y="544833"/>
                  </a:lnTo>
                  <a:lnTo>
                    <a:pt x="3523664" y="546100"/>
                  </a:lnTo>
                  <a:lnTo>
                    <a:pt x="3518758" y="551180"/>
                  </a:lnTo>
                  <a:lnTo>
                    <a:pt x="3519102" y="562610"/>
                  </a:lnTo>
                  <a:lnTo>
                    <a:pt x="3524288" y="567690"/>
                  </a:lnTo>
                  <a:lnTo>
                    <a:pt x="3536745" y="567690"/>
                  </a:lnTo>
                  <a:lnTo>
                    <a:pt x="3541649" y="562610"/>
                  </a:lnTo>
                  <a:lnTo>
                    <a:pt x="3541294" y="549910"/>
                  </a:lnTo>
                  <a:lnTo>
                    <a:pt x="3536110" y="544830"/>
                  </a:lnTo>
                  <a:close/>
                </a:path>
                <a:path w="5311775" h="570229">
                  <a:moveTo>
                    <a:pt x="3595949" y="542290"/>
                  </a:moveTo>
                  <a:lnTo>
                    <a:pt x="3589784" y="542290"/>
                  </a:lnTo>
                  <a:lnTo>
                    <a:pt x="3559845" y="544830"/>
                  </a:lnTo>
                  <a:lnTo>
                    <a:pt x="3536110" y="544830"/>
                  </a:lnTo>
                  <a:lnTo>
                    <a:pt x="3541294" y="549910"/>
                  </a:lnTo>
                  <a:lnTo>
                    <a:pt x="3541649" y="562610"/>
                  </a:lnTo>
                  <a:lnTo>
                    <a:pt x="3536745" y="567690"/>
                  </a:lnTo>
                  <a:lnTo>
                    <a:pt x="3545672" y="567690"/>
                  </a:lnTo>
                  <a:lnTo>
                    <a:pt x="3560818" y="566419"/>
                  </a:lnTo>
                  <a:lnTo>
                    <a:pt x="3575959" y="566419"/>
                  </a:lnTo>
                  <a:lnTo>
                    <a:pt x="3591093" y="565150"/>
                  </a:lnTo>
                  <a:lnTo>
                    <a:pt x="3584872" y="565150"/>
                  </a:lnTo>
                  <a:lnTo>
                    <a:pt x="3579578" y="561340"/>
                  </a:lnTo>
                  <a:lnTo>
                    <a:pt x="3578983" y="550507"/>
                  </a:lnTo>
                  <a:lnTo>
                    <a:pt x="3578999" y="548511"/>
                  </a:lnTo>
                  <a:lnTo>
                    <a:pt x="3583605" y="543560"/>
                  </a:lnTo>
                  <a:lnTo>
                    <a:pt x="3596627" y="542942"/>
                  </a:lnTo>
                  <a:lnTo>
                    <a:pt x="3595949" y="542290"/>
                  </a:lnTo>
                  <a:close/>
                </a:path>
                <a:path w="5311775" h="570229">
                  <a:moveTo>
                    <a:pt x="3596627" y="542942"/>
                  </a:moveTo>
                  <a:lnTo>
                    <a:pt x="3583605" y="543560"/>
                  </a:lnTo>
                  <a:lnTo>
                    <a:pt x="3578999" y="548511"/>
                  </a:lnTo>
                  <a:lnTo>
                    <a:pt x="3578983" y="550507"/>
                  </a:lnTo>
                  <a:lnTo>
                    <a:pt x="3579578" y="561340"/>
                  </a:lnTo>
                  <a:lnTo>
                    <a:pt x="3584872" y="565150"/>
                  </a:lnTo>
                  <a:lnTo>
                    <a:pt x="3591093" y="565150"/>
                  </a:lnTo>
                  <a:lnTo>
                    <a:pt x="3597647" y="564744"/>
                  </a:lnTo>
                  <a:lnTo>
                    <a:pt x="3601979" y="560069"/>
                  </a:lnTo>
                  <a:lnTo>
                    <a:pt x="3601233" y="547369"/>
                  </a:lnTo>
                  <a:lnTo>
                    <a:pt x="3596627" y="542942"/>
                  </a:lnTo>
                  <a:close/>
                </a:path>
                <a:path w="5311775" h="570229">
                  <a:moveTo>
                    <a:pt x="3597647" y="564744"/>
                  </a:moveTo>
                  <a:lnTo>
                    <a:pt x="3591093" y="565150"/>
                  </a:lnTo>
                  <a:lnTo>
                    <a:pt x="3597272" y="565150"/>
                  </a:lnTo>
                  <a:lnTo>
                    <a:pt x="3597647" y="564744"/>
                  </a:lnTo>
                  <a:close/>
                </a:path>
                <a:path w="5311775" h="570229">
                  <a:moveTo>
                    <a:pt x="3665601" y="539087"/>
                  </a:moveTo>
                  <a:lnTo>
                    <a:pt x="3651617" y="539750"/>
                  </a:lnTo>
                  <a:lnTo>
                    <a:pt x="3610392" y="542290"/>
                  </a:lnTo>
                  <a:lnTo>
                    <a:pt x="3596627" y="542942"/>
                  </a:lnTo>
                  <a:lnTo>
                    <a:pt x="3601233" y="547369"/>
                  </a:lnTo>
                  <a:lnTo>
                    <a:pt x="3601979" y="560069"/>
                  </a:lnTo>
                  <a:lnTo>
                    <a:pt x="3597647" y="564744"/>
                  </a:lnTo>
                  <a:lnTo>
                    <a:pt x="3632166" y="562610"/>
                  </a:lnTo>
                  <a:lnTo>
                    <a:pt x="3652709" y="562610"/>
                  </a:lnTo>
                  <a:lnTo>
                    <a:pt x="3679431" y="561340"/>
                  </a:lnTo>
                  <a:lnTo>
                    <a:pt x="3667086" y="561340"/>
                  </a:lnTo>
                  <a:lnTo>
                    <a:pt x="3661859" y="556260"/>
                  </a:lnTo>
                  <a:lnTo>
                    <a:pt x="3661285" y="544830"/>
                  </a:lnTo>
                  <a:lnTo>
                    <a:pt x="3665601" y="539087"/>
                  </a:lnTo>
                  <a:close/>
                </a:path>
                <a:path w="5311775" h="570229">
                  <a:moveTo>
                    <a:pt x="2743963" y="563288"/>
                  </a:moveTo>
                  <a:lnTo>
                    <a:pt x="2744388" y="563880"/>
                  </a:lnTo>
                  <a:lnTo>
                    <a:pt x="2750450" y="563880"/>
                  </a:lnTo>
                  <a:lnTo>
                    <a:pt x="2743963" y="563288"/>
                  </a:lnTo>
                  <a:close/>
                </a:path>
                <a:path w="5311775" h="570229">
                  <a:moveTo>
                    <a:pt x="2745245" y="541685"/>
                  </a:moveTo>
                  <a:lnTo>
                    <a:pt x="2740673" y="546100"/>
                  </a:lnTo>
                  <a:lnTo>
                    <a:pt x="2739821" y="557530"/>
                  </a:lnTo>
                  <a:lnTo>
                    <a:pt x="2743963" y="563288"/>
                  </a:lnTo>
                  <a:lnTo>
                    <a:pt x="2750450" y="563880"/>
                  </a:lnTo>
                  <a:lnTo>
                    <a:pt x="2756514" y="563880"/>
                  </a:lnTo>
                  <a:lnTo>
                    <a:pt x="2761773" y="560069"/>
                  </a:lnTo>
                  <a:lnTo>
                    <a:pt x="2762628" y="547369"/>
                  </a:lnTo>
                  <a:lnTo>
                    <a:pt x="2758060" y="542290"/>
                  </a:lnTo>
                  <a:lnTo>
                    <a:pt x="2751996" y="542290"/>
                  </a:lnTo>
                  <a:lnTo>
                    <a:pt x="2745245" y="541685"/>
                  </a:lnTo>
                  <a:close/>
                </a:path>
                <a:path w="5311775" h="570229">
                  <a:moveTo>
                    <a:pt x="2723641" y="539750"/>
                  </a:moveTo>
                  <a:lnTo>
                    <a:pt x="2701335" y="539750"/>
                  </a:lnTo>
                  <a:lnTo>
                    <a:pt x="2706107" y="544830"/>
                  </a:lnTo>
                  <a:lnTo>
                    <a:pt x="2705775" y="556260"/>
                  </a:lnTo>
                  <a:lnTo>
                    <a:pt x="2700735" y="561340"/>
                  </a:lnTo>
                  <a:lnTo>
                    <a:pt x="2708630" y="561340"/>
                  </a:lnTo>
                  <a:lnTo>
                    <a:pt x="2722580" y="562610"/>
                  </a:lnTo>
                  <a:lnTo>
                    <a:pt x="2736522" y="562610"/>
                  </a:lnTo>
                  <a:lnTo>
                    <a:pt x="2743963" y="563288"/>
                  </a:lnTo>
                  <a:lnTo>
                    <a:pt x="2739821" y="557530"/>
                  </a:lnTo>
                  <a:lnTo>
                    <a:pt x="2740673" y="546100"/>
                  </a:lnTo>
                  <a:lnTo>
                    <a:pt x="2745245" y="541685"/>
                  </a:lnTo>
                  <a:lnTo>
                    <a:pt x="2723641" y="539750"/>
                  </a:lnTo>
                  <a:close/>
                </a:path>
                <a:path w="5311775" h="570229">
                  <a:moveTo>
                    <a:pt x="2647145" y="537210"/>
                  </a:moveTo>
                  <a:lnTo>
                    <a:pt x="2637142" y="537210"/>
                  </a:lnTo>
                  <a:lnTo>
                    <a:pt x="2641702" y="542290"/>
                  </a:lnTo>
                  <a:lnTo>
                    <a:pt x="2640923" y="554990"/>
                  </a:lnTo>
                  <a:lnTo>
                    <a:pt x="2635731" y="558800"/>
                  </a:lnTo>
                  <a:lnTo>
                    <a:pt x="2629714" y="558800"/>
                  </a:lnTo>
                  <a:lnTo>
                    <a:pt x="2645944" y="560069"/>
                  </a:lnTo>
                  <a:lnTo>
                    <a:pt x="2662185" y="560069"/>
                  </a:lnTo>
                  <a:lnTo>
                    <a:pt x="2678433" y="561340"/>
                  </a:lnTo>
                  <a:lnTo>
                    <a:pt x="2688640" y="561340"/>
                  </a:lnTo>
                  <a:lnTo>
                    <a:pt x="2683873" y="556260"/>
                  </a:lnTo>
                  <a:lnTo>
                    <a:pt x="2684176" y="543560"/>
                  </a:lnTo>
                  <a:lnTo>
                    <a:pt x="2689207" y="539750"/>
                  </a:lnTo>
                  <a:lnTo>
                    <a:pt x="2701335" y="539750"/>
                  </a:lnTo>
                  <a:lnTo>
                    <a:pt x="2679216" y="538480"/>
                  </a:lnTo>
                  <a:lnTo>
                    <a:pt x="2663177" y="538480"/>
                  </a:lnTo>
                  <a:lnTo>
                    <a:pt x="2647145" y="537210"/>
                  </a:lnTo>
                  <a:close/>
                </a:path>
                <a:path w="5311775" h="570229">
                  <a:moveTo>
                    <a:pt x="2701335" y="539750"/>
                  </a:moveTo>
                  <a:lnTo>
                    <a:pt x="2689207" y="539750"/>
                  </a:lnTo>
                  <a:lnTo>
                    <a:pt x="2684176" y="543560"/>
                  </a:lnTo>
                  <a:lnTo>
                    <a:pt x="2683873" y="556260"/>
                  </a:lnTo>
                  <a:lnTo>
                    <a:pt x="2688640" y="561340"/>
                  </a:lnTo>
                  <a:lnTo>
                    <a:pt x="2700735" y="561340"/>
                  </a:lnTo>
                  <a:lnTo>
                    <a:pt x="2705775" y="556260"/>
                  </a:lnTo>
                  <a:lnTo>
                    <a:pt x="2706107" y="544830"/>
                  </a:lnTo>
                  <a:lnTo>
                    <a:pt x="2701335" y="539750"/>
                  </a:lnTo>
                  <a:close/>
                </a:path>
                <a:path w="5311775" h="570229">
                  <a:moveTo>
                    <a:pt x="3678425" y="538480"/>
                  </a:moveTo>
                  <a:lnTo>
                    <a:pt x="3665601" y="539087"/>
                  </a:lnTo>
                  <a:lnTo>
                    <a:pt x="3661285" y="544830"/>
                  </a:lnTo>
                  <a:lnTo>
                    <a:pt x="3661859" y="556260"/>
                  </a:lnTo>
                  <a:lnTo>
                    <a:pt x="3667086" y="561340"/>
                  </a:lnTo>
                  <a:lnTo>
                    <a:pt x="3673255" y="561340"/>
                  </a:lnTo>
                  <a:lnTo>
                    <a:pt x="3679621" y="561087"/>
                  </a:lnTo>
                  <a:lnTo>
                    <a:pt x="3684211" y="554990"/>
                  </a:lnTo>
                  <a:lnTo>
                    <a:pt x="3683656" y="543560"/>
                  </a:lnTo>
                  <a:lnTo>
                    <a:pt x="3678425" y="538480"/>
                  </a:lnTo>
                  <a:close/>
                </a:path>
                <a:path w="5311775" h="570229">
                  <a:moveTo>
                    <a:pt x="3679621" y="561087"/>
                  </a:moveTo>
                  <a:lnTo>
                    <a:pt x="3673255" y="561340"/>
                  </a:lnTo>
                  <a:lnTo>
                    <a:pt x="3679431" y="561340"/>
                  </a:lnTo>
                  <a:lnTo>
                    <a:pt x="3679621" y="561087"/>
                  </a:lnTo>
                  <a:close/>
                </a:path>
                <a:path w="5311775" h="570229">
                  <a:moveTo>
                    <a:pt x="3727201" y="538480"/>
                  </a:moveTo>
                  <a:lnTo>
                    <a:pt x="3678425" y="538480"/>
                  </a:lnTo>
                  <a:lnTo>
                    <a:pt x="3683656" y="543560"/>
                  </a:lnTo>
                  <a:lnTo>
                    <a:pt x="3684211" y="554990"/>
                  </a:lnTo>
                  <a:lnTo>
                    <a:pt x="3679621" y="561087"/>
                  </a:lnTo>
                  <a:lnTo>
                    <a:pt x="3705321" y="560069"/>
                  </a:lnTo>
                  <a:lnTo>
                    <a:pt x="3730408" y="558081"/>
                  </a:lnTo>
                  <a:lnTo>
                    <a:pt x="3725786" y="553719"/>
                  </a:lnTo>
                  <a:lnTo>
                    <a:pt x="3724882" y="541016"/>
                  </a:lnTo>
                  <a:lnTo>
                    <a:pt x="3727201" y="538480"/>
                  </a:lnTo>
                  <a:close/>
                </a:path>
                <a:path w="5311775" h="570229">
                  <a:moveTo>
                    <a:pt x="2623177" y="558073"/>
                  </a:moveTo>
                  <a:lnTo>
                    <a:pt x="2623699" y="558800"/>
                  </a:lnTo>
                  <a:lnTo>
                    <a:pt x="2635731" y="558800"/>
                  </a:lnTo>
                  <a:lnTo>
                    <a:pt x="2623177" y="558073"/>
                  </a:lnTo>
                  <a:close/>
                </a:path>
                <a:path w="5311775" h="570229">
                  <a:moveTo>
                    <a:pt x="2624556" y="536479"/>
                  </a:moveTo>
                  <a:lnTo>
                    <a:pt x="2619917" y="541016"/>
                  </a:lnTo>
                  <a:lnTo>
                    <a:pt x="2619140" y="552450"/>
                  </a:lnTo>
                  <a:lnTo>
                    <a:pt x="2623177" y="558073"/>
                  </a:lnTo>
                  <a:lnTo>
                    <a:pt x="2635731" y="558800"/>
                  </a:lnTo>
                  <a:lnTo>
                    <a:pt x="2640923" y="554990"/>
                  </a:lnTo>
                  <a:lnTo>
                    <a:pt x="2641702" y="542290"/>
                  </a:lnTo>
                  <a:lnTo>
                    <a:pt x="2637142" y="537210"/>
                  </a:lnTo>
                  <a:lnTo>
                    <a:pt x="2631123" y="537210"/>
                  </a:lnTo>
                  <a:lnTo>
                    <a:pt x="2628842" y="536728"/>
                  </a:lnTo>
                  <a:lnTo>
                    <a:pt x="2624556" y="536479"/>
                  </a:lnTo>
                  <a:close/>
                </a:path>
                <a:path w="5311775" h="570229">
                  <a:moveTo>
                    <a:pt x="3737349" y="557530"/>
                  </a:moveTo>
                  <a:lnTo>
                    <a:pt x="3730408" y="558081"/>
                  </a:lnTo>
                  <a:lnTo>
                    <a:pt x="3731169" y="558800"/>
                  </a:lnTo>
                  <a:lnTo>
                    <a:pt x="3737349" y="557530"/>
                  </a:lnTo>
                  <a:close/>
                </a:path>
                <a:path w="5311775" h="570229">
                  <a:moveTo>
                    <a:pt x="3742063" y="534833"/>
                  </a:moveTo>
                  <a:lnTo>
                    <a:pt x="3735708" y="535940"/>
                  </a:lnTo>
                  <a:lnTo>
                    <a:pt x="3729523" y="535940"/>
                  </a:lnTo>
                  <a:lnTo>
                    <a:pt x="3724882" y="541016"/>
                  </a:lnTo>
                  <a:lnTo>
                    <a:pt x="3725786" y="553719"/>
                  </a:lnTo>
                  <a:lnTo>
                    <a:pt x="3730408" y="558081"/>
                  </a:lnTo>
                  <a:lnTo>
                    <a:pt x="3737354" y="557530"/>
                  </a:lnTo>
                  <a:lnTo>
                    <a:pt x="3743548" y="557530"/>
                  </a:lnTo>
                  <a:lnTo>
                    <a:pt x="3748189" y="552450"/>
                  </a:lnTo>
                  <a:lnTo>
                    <a:pt x="3747270" y="539750"/>
                  </a:lnTo>
                  <a:lnTo>
                    <a:pt x="3742063" y="534833"/>
                  </a:lnTo>
                  <a:close/>
                </a:path>
                <a:path w="5311775" h="570229">
                  <a:moveTo>
                    <a:pt x="2565577" y="532357"/>
                  </a:moveTo>
                  <a:lnTo>
                    <a:pt x="2573694" y="533400"/>
                  </a:lnTo>
                  <a:lnTo>
                    <a:pt x="2578210" y="538480"/>
                  </a:lnTo>
                  <a:lnTo>
                    <a:pt x="2577326" y="549910"/>
                  </a:lnTo>
                  <a:lnTo>
                    <a:pt x="2572836" y="554260"/>
                  </a:lnTo>
                  <a:lnTo>
                    <a:pt x="2613813" y="557530"/>
                  </a:lnTo>
                  <a:lnTo>
                    <a:pt x="2623177" y="558073"/>
                  </a:lnTo>
                  <a:lnTo>
                    <a:pt x="2619140" y="552450"/>
                  </a:lnTo>
                  <a:lnTo>
                    <a:pt x="2619917" y="541016"/>
                  </a:lnTo>
                  <a:lnTo>
                    <a:pt x="2624556" y="536479"/>
                  </a:lnTo>
                  <a:lnTo>
                    <a:pt x="2615257" y="535940"/>
                  </a:lnTo>
                  <a:lnTo>
                    <a:pt x="2583534" y="533400"/>
                  </a:lnTo>
                  <a:lnTo>
                    <a:pt x="2565577" y="532357"/>
                  </a:lnTo>
                  <a:close/>
                </a:path>
                <a:path w="5311775" h="570229">
                  <a:moveTo>
                    <a:pt x="3764822" y="532130"/>
                  </a:moveTo>
                  <a:lnTo>
                    <a:pt x="3757565" y="533400"/>
                  </a:lnTo>
                  <a:lnTo>
                    <a:pt x="3750295" y="533400"/>
                  </a:lnTo>
                  <a:lnTo>
                    <a:pt x="3742063" y="534833"/>
                  </a:lnTo>
                  <a:lnTo>
                    <a:pt x="3747270" y="539750"/>
                  </a:lnTo>
                  <a:lnTo>
                    <a:pt x="3748189" y="552450"/>
                  </a:lnTo>
                  <a:lnTo>
                    <a:pt x="3743548" y="557530"/>
                  </a:lnTo>
                  <a:lnTo>
                    <a:pt x="3745057" y="557530"/>
                  </a:lnTo>
                  <a:lnTo>
                    <a:pt x="3761612" y="554786"/>
                  </a:lnTo>
                  <a:lnTo>
                    <a:pt x="3756220" y="551180"/>
                  </a:lnTo>
                  <a:lnTo>
                    <a:pt x="3754438" y="538480"/>
                  </a:lnTo>
                  <a:lnTo>
                    <a:pt x="3758688" y="533400"/>
                  </a:lnTo>
                  <a:lnTo>
                    <a:pt x="3764822" y="532130"/>
                  </a:lnTo>
                  <a:close/>
                </a:path>
                <a:path w="5311775" h="570229">
                  <a:moveTo>
                    <a:pt x="2512571" y="528319"/>
                  </a:moveTo>
                  <a:lnTo>
                    <a:pt x="2518623" y="529590"/>
                  </a:lnTo>
                  <a:lnTo>
                    <a:pt x="2523331" y="534669"/>
                  </a:lnTo>
                  <a:lnTo>
                    <a:pt x="2522843" y="546100"/>
                  </a:lnTo>
                  <a:lnTo>
                    <a:pt x="2517739" y="551180"/>
                  </a:lnTo>
                  <a:lnTo>
                    <a:pt x="2525290" y="551180"/>
                  </a:lnTo>
                  <a:lnTo>
                    <a:pt x="2552475" y="553719"/>
                  </a:lnTo>
                  <a:lnTo>
                    <a:pt x="2572084" y="554990"/>
                  </a:lnTo>
                  <a:lnTo>
                    <a:pt x="2572836" y="554260"/>
                  </a:lnTo>
                  <a:lnTo>
                    <a:pt x="2566057" y="553719"/>
                  </a:lnTo>
                  <a:lnTo>
                    <a:pt x="2560016" y="553719"/>
                  </a:lnTo>
                  <a:lnTo>
                    <a:pt x="2555497" y="548640"/>
                  </a:lnTo>
                  <a:lnTo>
                    <a:pt x="2556400" y="535940"/>
                  </a:lnTo>
                  <a:lnTo>
                    <a:pt x="2561650" y="532130"/>
                  </a:lnTo>
                  <a:lnTo>
                    <a:pt x="2563802" y="532130"/>
                  </a:lnTo>
                  <a:lnTo>
                    <a:pt x="2553910" y="530860"/>
                  </a:lnTo>
                  <a:lnTo>
                    <a:pt x="2540137" y="530860"/>
                  </a:lnTo>
                  <a:lnTo>
                    <a:pt x="2512571" y="528319"/>
                  </a:lnTo>
                  <a:close/>
                </a:path>
                <a:path w="5311775" h="570229">
                  <a:moveTo>
                    <a:pt x="3768050" y="553719"/>
                  </a:moveTo>
                  <a:lnTo>
                    <a:pt x="3761612" y="554786"/>
                  </a:lnTo>
                  <a:lnTo>
                    <a:pt x="3761916" y="554990"/>
                  </a:lnTo>
                  <a:lnTo>
                    <a:pt x="3768050" y="553719"/>
                  </a:lnTo>
                  <a:close/>
                </a:path>
                <a:path w="5311775" h="570229">
                  <a:moveTo>
                    <a:pt x="3771438" y="531288"/>
                  </a:moveTo>
                  <a:lnTo>
                    <a:pt x="3764822" y="532130"/>
                  </a:lnTo>
                  <a:lnTo>
                    <a:pt x="3758688" y="533400"/>
                  </a:lnTo>
                  <a:lnTo>
                    <a:pt x="3754438" y="538480"/>
                  </a:lnTo>
                  <a:lnTo>
                    <a:pt x="3756220" y="551180"/>
                  </a:lnTo>
                  <a:lnTo>
                    <a:pt x="3761612" y="554786"/>
                  </a:lnTo>
                  <a:lnTo>
                    <a:pt x="3768050" y="553719"/>
                  </a:lnTo>
                  <a:lnTo>
                    <a:pt x="3774803" y="552795"/>
                  </a:lnTo>
                  <a:lnTo>
                    <a:pt x="3778434" y="547369"/>
                  </a:lnTo>
                  <a:lnTo>
                    <a:pt x="3776652" y="535940"/>
                  </a:lnTo>
                  <a:lnTo>
                    <a:pt x="3771438" y="531288"/>
                  </a:lnTo>
                  <a:close/>
                </a:path>
                <a:path w="5311775" h="570229">
                  <a:moveTo>
                    <a:pt x="2561650" y="532130"/>
                  </a:moveTo>
                  <a:lnTo>
                    <a:pt x="2556400" y="535940"/>
                  </a:lnTo>
                  <a:lnTo>
                    <a:pt x="2555497" y="548640"/>
                  </a:lnTo>
                  <a:lnTo>
                    <a:pt x="2560016" y="553719"/>
                  </a:lnTo>
                  <a:lnTo>
                    <a:pt x="2566057" y="553719"/>
                  </a:lnTo>
                  <a:lnTo>
                    <a:pt x="2572836" y="554260"/>
                  </a:lnTo>
                  <a:lnTo>
                    <a:pt x="2577326" y="549910"/>
                  </a:lnTo>
                  <a:lnTo>
                    <a:pt x="2578210" y="538480"/>
                  </a:lnTo>
                  <a:lnTo>
                    <a:pt x="2573694" y="533400"/>
                  </a:lnTo>
                  <a:lnTo>
                    <a:pt x="2565577" y="532357"/>
                  </a:lnTo>
                  <a:lnTo>
                    <a:pt x="2561650" y="532130"/>
                  </a:lnTo>
                  <a:close/>
                </a:path>
                <a:path w="5311775" h="570229">
                  <a:moveTo>
                    <a:pt x="3774803" y="552795"/>
                  </a:moveTo>
                  <a:lnTo>
                    <a:pt x="3768050" y="553719"/>
                  </a:lnTo>
                  <a:lnTo>
                    <a:pt x="3774184" y="553719"/>
                  </a:lnTo>
                  <a:lnTo>
                    <a:pt x="3774803" y="552795"/>
                  </a:lnTo>
                  <a:close/>
                </a:path>
                <a:path w="5311775" h="570229">
                  <a:moveTo>
                    <a:pt x="3811026" y="528319"/>
                  </a:moveTo>
                  <a:lnTo>
                    <a:pt x="3804861" y="528319"/>
                  </a:lnTo>
                  <a:lnTo>
                    <a:pt x="3794819" y="529590"/>
                  </a:lnTo>
                  <a:lnTo>
                    <a:pt x="3784791" y="529590"/>
                  </a:lnTo>
                  <a:lnTo>
                    <a:pt x="3771438" y="531288"/>
                  </a:lnTo>
                  <a:lnTo>
                    <a:pt x="3776652" y="535940"/>
                  </a:lnTo>
                  <a:lnTo>
                    <a:pt x="3778434" y="547369"/>
                  </a:lnTo>
                  <a:lnTo>
                    <a:pt x="3774803" y="552795"/>
                  </a:lnTo>
                  <a:lnTo>
                    <a:pt x="3777323" y="552450"/>
                  </a:lnTo>
                  <a:lnTo>
                    <a:pt x="3786631" y="552450"/>
                  </a:lnTo>
                  <a:lnTo>
                    <a:pt x="3795962" y="551180"/>
                  </a:lnTo>
                  <a:lnTo>
                    <a:pt x="3799090" y="551180"/>
                  </a:lnTo>
                  <a:lnTo>
                    <a:pt x="3793989" y="546100"/>
                  </a:lnTo>
                  <a:lnTo>
                    <a:pt x="3793763" y="534669"/>
                  </a:lnTo>
                  <a:lnTo>
                    <a:pt x="3798681" y="529590"/>
                  </a:lnTo>
                  <a:lnTo>
                    <a:pt x="3811204" y="528497"/>
                  </a:lnTo>
                  <a:lnTo>
                    <a:pt x="3811026" y="528319"/>
                  </a:lnTo>
                  <a:close/>
                </a:path>
                <a:path w="5311775" h="570229">
                  <a:moveTo>
                    <a:pt x="2505011" y="550507"/>
                  </a:moveTo>
                  <a:lnTo>
                    <a:pt x="2505635" y="551180"/>
                  </a:lnTo>
                  <a:lnTo>
                    <a:pt x="2511686" y="551180"/>
                  </a:lnTo>
                  <a:lnTo>
                    <a:pt x="2505011" y="550507"/>
                  </a:lnTo>
                  <a:close/>
                </a:path>
                <a:path w="5311775" h="570229">
                  <a:moveTo>
                    <a:pt x="2512571" y="528319"/>
                  </a:moveTo>
                  <a:lnTo>
                    <a:pt x="2506517" y="528319"/>
                  </a:lnTo>
                  <a:lnTo>
                    <a:pt x="2501414" y="533400"/>
                  </a:lnTo>
                  <a:lnTo>
                    <a:pt x="2500925" y="546100"/>
                  </a:lnTo>
                  <a:lnTo>
                    <a:pt x="2505011" y="550507"/>
                  </a:lnTo>
                  <a:lnTo>
                    <a:pt x="2511686" y="551180"/>
                  </a:lnTo>
                  <a:lnTo>
                    <a:pt x="2517739" y="551180"/>
                  </a:lnTo>
                  <a:lnTo>
                    <a:pt x="2522843" y="546100"/>
                  </a:lnTo>
                  <a:lnTo>
                    <a:pt x="2523331" y="534669"/>
                  </a:lnTo>
                  <a:lnTo>
                    <a:pt x="2518623" y="529590"/>
                  </a:lnTo>
                  <a:lnTo>
                    <a:pt x="2512571" y="528319"/>
                  </a:lnTo>
                  <a:close/>
                </a:path>
                <a:path w="5311775" h="570229">
                  <a:moveTo>
                    <a:pt x="3811204" y="528497"/>
                  </a:moveTo>
                  <a:lnTo>
                    <a:pt x="3798681" y="529590"/>
                  </a:lnTo>
                  <a:lnTo>
                    <a:pt x="3793763" y="534669"/>
                  </a:lnTo>
                  <a:lnTo>
                    <a:pt x="3793989" y="546100"/>
                  </a:lnTo>
                  <a:lnTo>
                    <a:pt x="3799090" y="551180"/>
                  </a:lnTo>
                  <a:lnTo>
                    <a:pt x="3811484" y="551180"/>
                  </a:lnTo>
                  <a:lnTo>
                    <a:pt x="3816385" y="546100"/>
                  </a:lnTo>
                  <a:lnTo>
                    <a:pt x="3816122" y="533400"/>
                  </a:lnTo>
                  <a:lnTo>
                    <a:pt x="3811204" y="528497"/>
                  </a:lnTo>
                  <a:close/>
                </a:path>
                <a:path w="5311775" h="570229">
                  <a:moveTo>
                    <a:pt x="3832277" y="528319"/>
                  </a:moveTo>
                  <a:lnTo>
                    <a:pt x="3813242" y="528319"/>
                  </a:lnTo>
                  <a:lnTo>
                    <a:pt x="3811204" y="528497"/>
                  </a:lnTo>
                  <a:lnTo>
                    <a:pt x="3816122" y="533400"/>
                  </a:lnTo>
                  <a:lnTo>
                    <a:pt x="3816385" y="546100"/>
                  </a:lnTo>
                  <a:lnTo>
                    <a:pt x="3811484" y="551180"/>
                  </a:lnTo>
                  <a:lnTo>
                    <a:pt x="3822530" y="551180"/>
                  </a:lnTo>
                  <a:lnTo>
                    <a:pt x="3831137" y="549910"/>
                  </a:lnTo>
                  <a:lnTo>
                    <a:pt x="3833465" y="549910"/>
                  </a:lnTo>
                  <a:lnTo>
                    <a:pt x="3828257" y="546100"/>
                  </a:lnTo>
                  <a:lnTo>
                    <a:pt x="3827600" y="533400"/>
                  </a:lnTo>
                  <a:lnTo>
                    <a:pt x="3832277" y="528319"/>
                  </a:lnTo>
                  <a:close/>
                </a:path>
                <a:path w="5311775" h="570229">
                  <a:moveTo>
                    <a:pt x="2506517" y="528319"/>
                  </a:moveTo>
                  <a:lnTo>
                    <a:pt x="2352307" y="528319"/>
                  </a:lnTo>
                  <a:lnTo>
                    <a:pt x="2357172" y="533400"/>
                  </a:lnTo>
                  <a:lnTo>
                    <a:pt x="2357156" y="544833"/>
                  </a:lnTo>
                  <a:lnTo>
                    <a:pt x="2352283" y="549910"/>
                  </a:lnTo>
                  <a:lnTo>
                    <a:pt x="2499088" y="549910"/>
                  </a:lnTo>
                  <a:lnTo>
                    <a:pt x="2505011" y="550507"/>
                  </a:lnTo>
                  <a:lnTo>
                    <a:pt x="2500925" y="546100"/>
                  </a:lnTo>
                  <a:lnTo>
                    <a:pt x="2501414" y="533400"/>
                  </a:lnTo>
                  <a:lnTo>
                    <a:pt x="2506517" y="528319"/>
                  </a:lnTo>
                  <a:close/>
                </a:path>
                <a:path w="5311775" h="570229">
                  <a:moveTo>
                    <a:pt x="2179336" y="527050"/>
                  </a:moveTo>
                  <a:lnTo>
                    <a:pt x="2173395" y="527050"/>
                  </a:lnTo>
                  <a:lnTo>
                    <a:pt x="2172903" y="527552"/>
                  </a:lnTo>
                  <a:lnTo>
                    <a:pt x="2185301" y="528319"/>
                  </a:lnTo>
                  <a:lnTo>
                    <a:pt x="2189879" y="532067"/>
                  </a:lnTo>
                  <a:lnTo>
                    <a:pt x="2189916" y="533400"/>
                  </a:lnTo>
                  <a:lnTo>
                    <a:pt x="2189551" y="544833"/>
                  </a:lnTo>
                  <a:lnTo>
                    <a:pt x="2184577" y="548640"/>
                  </a:lnTo>
                  <a:lnTo>
                    <a:pt x="2178636" y="548640"/>
                  </a:lnTo>
                  <a:lnTo>
                    <a:pt x="2191682" y="549910"/>
                  </a:lnTo>
                  <a:lnTo>
                    <a:pt x="2340274" y="549910"/>
                  </a:lnTo>
                  <a:lnTo>
                    <a:pt x="2335416" y="544833"/>
                  </a:lnTo>
                  <a:lnTo>
                    <a:pt x="2335410" y="533400"/>
                  </a:lnTo>
                  <a:lnTo>
                    <a:pt x="2340281" y="528319"/>
                  </a:lnTo>
                  <a:lnTo>
                    <a:pt x="2192230" y="528319"/>
                  </a:lnTo>
                  <a:lnTo>
                    <a:pt x="2179336" y="527050"/>
                  </a:lnTo>
                  <a:close/>
                </a:path>
                <a:path w="5311775" h="570229">
                  <a:moveTo>
                    <a:pt x="2352307" y="528319"/>
                  </a:moveTo>
                  <a:lnTo>
                    <a:pt x="2340281" y="528319"/>
                  </a:lnTo>
                  <a:lnTo>
                    <a:pt x="2335410" y="533400"/>
                  </a:lnTo>
                  <a:lnTo>
                    <a:pt x="2335416" y="544833"/>
                  </a:lnTo>
                  <a:lnTo>
                    <a:pt x="2340274" y="549910"/>
                  </a:lnTo>
                  <a:lnTo>
                    <a:pt x="2352283" y="549910"/>
                  </a:lnTo>
                  <a:lnTo>
                    <a:pt x="2357156" y="544833"/>
                  </a:lnTo>
                  <a:lnTo>
                    <a:pt x="2357172" y="533400"/>
                  </a:lnTo>
                  <a:lnTo>
                    <a:pt x="2352307" y="528319"/>
                  </a:lnTo>
                  <a:close/>
                </a:path>
                <a:path w="5311775" h="570229">
                  <a:moveTo>
                    <a:pt x="3844514" y="527163"/>
                  </a:moveTo>
                  <a:lnTo>
                    <a:pt x="3838373" y="528319"/>
                  </a:lnTo>
                  <a:lnTo>
                    <a:pt x="3832277" y="528319"/>
                  </a:lnTo>
                  <a:lnTo>
                    <a:pt x="3827600" y="533400"/>
                  </a:lnTo>
                  <a:lnTo>
                    <a:pt x="3828257" y="546100"/>
                  </a:lnTo>
                  <a:lnTo>
                    <a:pt x="3833465" y="549910"/>
                  </a:lnTo>
                  <a:lnTo>
                    <a:pt x="3845826" y="549910"/>
                  </a:lnTo>
                  <a:lnTo>
                    <a:pt x="3850419" y="543560"/>
                  </a:lnTo>
                  <a:lnTo>
                    <a:pt x="3849573" y="532130"/>
                  </a:lnTo>
                  <a:lnTo>
                    <a:pt x="3844514" y="527163"/>
                  </a:lnTo>
                  <a:close/>
                </a:path>
                <a:path w="5311775" h="570229">
                  <a:moveTo>
                    <a:pt x="3859297" y="525780"/>
                  </a:moveTo>
                  <a:lnTo>
                    <a:pt x="3858586" y="525780"/>
                  </a:lnTo>
                  <a:lnTo>
                    <a:pt x="3851857" y="527050"/>
                  </a:lnTo>
                  <a:lnTo>
                    <a:pt x="3845118" y="527050"/>
                  </a:lnTo>
                  <a:lnTo>
                    <a:pt x="3844514" y="527163"/>
                  </a:lnTo>
                  <a:lnTo>
                    <a:pt x="3849573" y="532130"/>
                  </a:lnTo>
                  <a:lnTo>
                    <a:pt x="3850419" y="543560"/>
                  </a:lnTo>
                  <a:lnTo>
                    <a:pt x="3845826" y="549910"/>
                  </a:lnTo>
                  <a:lnTo>
                    <a:pt x="3846766" y="549910"/>
                  </a:lnTo>
                  <a:lnTo>
                    <a:pt x="3853791" y="548640"/>
                  </a:lnTo>
                  <a:lnTo>
                    <a:pt x="3860808" y="548640"/>
                  </a:lnTo>
                  <a:lnTo>
                    <a:pt x="3867818" y="547369"/>
                  </a:lnTo>
                  <a:lnTo>
                    <a:pt x="3861812" y="547369"/>
                  </a:lnTo>
                  <a:lnTo>
                    <a:pt x="3856381" y="543560"/>
                  </a:lnTo>
                  <a:lnTo>
                    <a:pt x="3855017" y="532357"/>
                  </a:lnTo>
                  <a:lnTo>
                    <a:pt x="3855032" y="532067"/>
                  </a:lnTo>
                  <a:lnTo>
                    <a:pt x="3859297" y="525780"/>
                  </a:lnTo>
                  <a:close/>
                </a:path>
                <a:path w="5311775" h="570229">
                  <a:moveTo>
                    <a:pt x="2115239" y="524510"/>
                  </a:moveTo>
                  <a:lnTo>
                    <a:pt x="2114565" y="525198"/>
                  </a:lnTo>
                  <a:lnTo>
                    <a:pt x="2127041" y="525780"/>
                  </a:lnTo>
                  <a:lnTo>
                    <a:pt x="2131576" y="530860"/>
                  </a:lnTo>
                  <a:lnTo>
                    <a:pt x="2131011" y="542290"/>
                  </a:lnTo>
                  <a:lnTo>
                    <a:pt x="2126707" y="546670"/>
                  </a:lnTo>
                  <a:lnTo>
                    <a:pt x="2134764" y="547369"/>
                  </a:lnTo>
                  <a:lnTo>
                    <a:pt x="2149386" y="547369"/>
                  </a:lnTo>
                  <a:lnTo>
                    <a:pt x="2164010" y="548640"/>
                  </a:lnTo>
                  <a:lnTo>
                    <a:pt x="2172704" y="548640"/>
                  </a:lnTo>
                  <a:lnTo>
                    <a:pt x="2168052" y="543560"/>
                  </a:lnTo>
                  <a:lnTo>
                    <a:pt x="2168425" y="532130"/>
                  </a:lnTo>
                  <a:lnTo>
                    <a:pt x="2172903" y="527552"/>
                  </a:lnTo>
                  <a:lnTo>
                    <a:pt x="2164779" y="527050"/>
                  </a:lnTo>
                  <a:lnTo>
                    <a:pt x="2150223" y="527050"/>
                  </a:lnTo>
                  <a:lnTo>
                    <a:pt x="2115239" y="524510"/>
                  </a:lnTo>
                  <a:close/>
                </a:path>
                <a:path w="5311775" h="570229">
                  <a:moveTo>
                    <a:pt x="2172903" y="527552"/>
                  </a:moveTo>
                  <a:lnTo>
                    <a:pt x="2168425" y="532130"/>
                  </a:lnTo>
                  <a:lnTo>
                    <a:pt x="2168052" y="543560"/>
                  </a:lnTo>
                  <a:lnTo>
                    <a:pt x="2172704" y="548640"/>
                  </a:lnTo>
                  <a:lnTo>
                    <a:pt x="2184577" y="548640"/>
                  </a:lnTo>
                  <a:lnTo>
                    <a:pt x="2189551" y="544833"/>
                  </a:lnTo>
                  <a:lnTo>
                    <a:pt x="2189916" y="533400"/>
                  </a:lnTo>
                  <a:lnTo>
                    <a:pt x="2189879" y="532067"/>
                  </a:lnTo>
                  <a:lnTo>
                    <a:pt x="2185301" y="528319"/>
                  </a:lnTo>
                  <a:lnTo>
                    <a:pt x="2172903" y="527552"/>
                  </a:lnTo>
                  <a:close/>
                </a:path>
                <a:path w="5311775" h="570229">
                  <a:moveTo>
                    <a:pt x="2815578" y="547369"/>
                  </a:moveTo>
                  <a:lnTo>
                    <a:pt x="2809505" y="547369"/>
                  </a:lnTo>
                  <a:lnTo>
                    <a:pt x="2821041" y="548511"/>
                  </a:lnTo>
                  <a:lnTo>
                    <a:pt x="2815578" y="547369"/>
                  </a:lnTo>
                  <a:close/>
                </a:path>
                <a:path w="5311775" h="570229">
                  <a:moveTo>
                    <a:pt x="2114565" y="525198"/>
                  </a:moveTo>
                  <a:lnTo>
                    <a:pt x="2110268" y="529590"/>
                  </a:lnTo>
                  <a:lnTo>
                    <a:pt x="2109759" y="541019"/>
                  </a:lnTo>
                  <a:lnTo>
                    <a:pt x="2113962" y="545734"/>
                  </a:lnTo>
                  <a:lnTo>
                    <a:pt x="2120143" y="546100"/>
                  </a:lnTo>
                  <a:lnTo>
                    <a:pt x="2126019" y="547369"/>
                  </a:lnTo>
                  <a:lnTo>
                    <a:pt x="2126707" y="546670"/>
                  </a:lnTo>
                  <a:lnTo>
                    <a:pt x="2120144" y="546100"/>
                  </a:lnTo>
                  <a:lnTo>
                    <a:pt x="2127267" y="546100"/>
                  </a:lnTo>
                  <a:lnTo>
                    <a:pt x="2131011" y="542290"/>
                  </a:lnTo>
                  <a:lnTo>
                    <a:pt x="2131576" y="530860"/>
                  </a:lnTo>
                  <a:lnTo>
                    <a:pt x="2127041" y="525780"/>
                  </a:lnTo>
                  <a:lnTo>
                    <a:pt x="2114565" y="525198"/>
                  </a:lnTo>
                  <a:close/>
                </a:path>
                <a:path w="5311775" h="570229">
                  <a:moveTo>
                    <a:pt x="3871756" y="524917"/>
                  </a:moveTo>
                  <a:lnTo>
                    <a:pt x="3865311" y="525780"/>
                  </a:lnTo>
                  <a:lnTo>
                    <a:pt x="3859297" y="525780"/>
                  </a:lnTo>
                  <a:lnTo>
                    <a:pt x="3855032" y="532067"/>
                  </a:lnTo>
                  <a:lnTo>
                    <a:pt x="3855017" y="532357"/>
                  </a:lnTo>
                  <a:lnTo>
                    <a:pt x="3856381" y="543560"/>
                  </a:lnTo>
                  <a:lnTo>
                    <a:pt x="3861812" y="547369"/>
                  </a:lnTo>
                  <a:lnTo>
                    <a:pt x="3867818" y="547369"/>
                  </a:lnTo>
                  <a:lnTo>
                    <a:pt x="3873826" y="546100"/>
                  </a:lnTo>
                  <a:lnTo>
                    <a:pt x="3878135" y="541019"/>
                  </a:lnTo>
                  <a:lnTo>
                    <a:pt x="3876752" y="529590"/>
                  </a:lnTo>
                  <a:lnTo>
                    <a:pt x="3871756" y="524917"/>
                  </a:lnTo>
                  <a:close/>
                </a:path>
                <a:path w="5311775" h="570229">
                  <a:moveTo>
                    <a:pt x="3903229" y="519430"/>
                  </a:moveTo>
                  <a:lnTo>
                    <a:pt x="3893784" y="520700"/>
                  </a:lnTo>
                  <a:lnTo>
                    <a:pt x="3884317" y="523240"/>
                  </a:lnTo>
                  <a:lnTo>
                    <a:pt x="3871756" y="524917"/>
                  </a:lnTo>
                  <a:lnTo>
                    <a:pt x="3876752" y="529590"/>
                  </a:lnTo>
                  <a:lnTo>
                    <a:pt x="3878135" y="541019"/>
                  </a:lnTo>
                  <a:lnTo>
                    <a:pt x="3873826" y="546100"/>
                  </a:lnTo>
                  <a:lnTo>
                    <a:pt x="3867818" y="547369"/>
                  </a:lnTo>
                  <a:lnTo>
                    <a:pt x="3897350" y="543560"/>
                  </a:lnTo>
                  <a:lnTo>
                    <a:pt x="3902621" y="542290"/>
                  </a:lnTo>
                  <a:lnTo>
                    <a:pt x="3901175" y="542290"/>
                  </a:lnTo>
                  <a:lnTo>
                    <a:pt x="3895464" y="538480"/>
                  </a:lnTo>
                  <a:lnTo>
                    <a:pt x="3893260" y="525777"/>
                  </a:lnTo>
                  <a:lnTo>
                    <a:pt x="3897227" y="520700"/>
                  </a:lnTo>
                  <a:lnTo>
                    <a:pt x="3903229" y="519430"/>
                  </a:lnTo>
                  <a:close/>
                </a:path>
                <a:path w="5311775" h="570229">
                  <a:moveTo>
                    <a:pt x="2127267" y="546100"/>
                  </a:moveTo>
                  <a:lnTo>
                    <a:pt x="2120144" y="546100"/>
                  </a:lnTo>
                  <a:lnTo>
                    <a:pt x="2126707" y="546670"/>
                  </a:lnTo>
                  <a:lnTo>
                    <a:pt x="2127267" y="546100"/>
                  </a:lnTo>
                  <a:close/>
                </a:path>
                <a:path w="5311775" h="570229">
                  <a:moveTo>
                    <a:pt x="2113962" y="545734"/>
                  </a:moveTo>
                  <a:lnTo>
                    <a:pt x="2114288" y="546100"/>
                  </a:lnTo>
                  <a:lnTo>
                    <a:pt x="2120143" y="546100"/>
                  </a:lnTo>
                  <a:lnTo>
                    <a:pt x="2113962" y="545734"/>
                  </a:lnTo>
                  <a:close/>
                </a:path>
                <a:path w="5311775" h="570229">
                  <a:moveTo>
                    <a:pt x="2042064" y="521265"/>
                  </a:moveTo>
                  <a:lnTo>
                    <a:pt x="2045931" y="525777"/>
                  </a:lnTo>
                  <a:lnTo>
                    <a:pt x="2045139" y="537210"/>
                  </a:lnTo>
                  <a:lnTo>
                    <a:pt x="2041002" y="541412"/>
                  </a:lnTo>
                  <a:lnTo>
                    <a:pt x="2055803" y="542290"/>
                  </a:lnTo>
                  <a:lnTo>
                    <a:pt x="2077243" y="544830"/>
                  </a:lnTo>
                  <a:lnTo>
                    <a:pt x="2098746" y="544833"/>
                  </a:lnTo>
                  <a:lnTo>
                    <a:pt x="2113962" y="545734"/>
                  </a:lnTo>
                  <a:lnTo>
                    <a:pt x="2109759" y="541019"/>
                  </a:lnTo>
                  <a:lnTo>
                    <a:pt x="2110268" y="529590"/>
                  </a:lnTo>
                  <a:lnTo>
                    <a:pt x="2114565" y="525198"/>
                  </a:lnTo>
                  <a:lnTo>
                    <a:pt x="2099770" y="524510"/>
                  </a:lnTo>
                  <a:lnTo>
                    <a:pt x="2057097" y="521969"/>
                  </a:lnTo>
                  <a:lnTo>
                    <a:pt x="2042064" y="521265"/>
                  </a:lnTo>
                  <a:close/>
                </a:path>
                <a:path w="5311775" h="570229">
                  <a:moveTo>
                    <a:pt x="2787577" y="544830"/>
                  </a:moveTo>
                  <a:close/>
                </a:path>
                <a:path w="5311775" h="570229">
                  <a:moveTo>
                    <a:pt x="2029999" y="520700"/>
                  </a:moveTo>
                  <a:lnTo>
                    <a:pt x="2025016" y="524510"/>
                  </a:lnTo>
                  <a:lnTo>
                    <a:pt x="2024265" y="535940"/>
                  </a:lnTo>
                  <a:lnTo>
                    <a:pt x="2028612" y="541016"/>
                  </a:lnTo>
                  <a:lnTo>
                    <a:pt x="2040139" y="542290"/>
                  </a:lnTo>
                  <a:lnTo>
                    <a:pt x="2041002" y="541412"/>
                  </a:lnTo>
                  <a:lnTo>
                    <a:pt x="2034371" y="541019"/>
                  </a:lnTo>
                  <a:lnTo>
                    <a:pt x="2041392" y="541016"/>
                  </a:lnTo>
                  <a:lnTo>
                    <a:pt x="2045139" y="537210"/>
                  </a:lnTo>
                  <a:lnTo>
                    <a:pt x="2045931" y="525777"/>
                  </a:lnTo>
                  <a:lnTo>
                    <a:pt x="2042064" y="521265"/>
                  </a:lnTo>
                  <a:lnTo>
                    <a:pt x="2029999" y="520700"/>
                  </a:lnTo>
                  <a:close/>
                </a:path>
                <a:path w="5311775" h="570229">
                  <a:moveTo>
                    <a:pt x="2745934" y="541019"/>
                  </a:moveTo>
                  <a:lnTo>
                    <a:pt x="2745245" y="541685"/>
                  </a:lnTo>
                  <a:lnTo>
                    <a:pt x="2751996" y="542290"/>
                  </a:lnTo>
                  <a:lnTo>
                    <a:pt x="2745934" y="541019"/>
                  </a:lnTo>
                  <a:close/>
                </a:path>
                <a:path w="5311775" h="570229">
                  <a:moveTo>
                    <a:pt x="3909360" y="518186"/>
                  </a:moveTo>
                  <a:lnTo>
                    <a:pt x="3903199" y="519436"/>
                  </a:lnTo>
                  <a:lnTo>
                    <a:pt x="3897227" y="520700"/>
                  </a:lnTo>
                  <a:lnTo>
                    <a:pt x="3893258" y="525780"/>
                  </a:lnTo>
                  <a:lnTo>
                    <a:pt x="3895464" y="538480"/>
                  </a:lnTo>
                  <a:lnTo>
                    <a:pt x="3901175" y="542290"/>
                  </a:lnTo>
                  <a:lnTo>
                    <a:pt x="3907169" y="541016"/>
                  </a:lnTo>
                  <a:lnTo>
                    <a:pt x="3911216" y="540219"/>
                  </a:lnTo>
                  <a:lnTo>
                    <a:pt x="3913163" y="539750"/>
                  </a:lnTo>
                  <a:lnTo>
                    <a:pt x="3917176" y="534669"/>
                  </a:lnTo>
                  <a:lnTo>
                    <a:pt x="3915055" y="521969"/>
                  </a:lnTo>
                  <a:lnTo>
                    <a:pt x="3909360" y="518186"/>
                  </a:lnTo>
                  <a:close/>
                </a:path>
                <a:path w="5311775" h="570229">
                  <a:moveTo>
                    <a:pt x="3911216" y="540219"/>
                  </a:moveTo>
                  <a:lnTo>
                    <a:pt x="3907153" y="541019"/>
                  </a:lnTo>
                  <a:lnTo>
                    <a:pt x="3901175" y="542290"/>
                  </a:lnTo>
                  <a:lnTo>
                    <a:pt x="3902621" y="542290"/>
                  </a:lnTo>
                  <a:lnTo>
                    <a:pt x="3911216" y="540219"/>
                  </a:lnTo>
                  <a:close/>
                </a:path>
                <a:path w="5311775" h="570229">
                  <a:moveTo>
                    <a:pt x="2041389" y="541019"/>
                  </a:moveTo>
                  <a:lnTo>
                    <a:pt x="2034371" y="541019"/>
                  </a:lnTo>
                  <a:lnTo>
                    <a:pt x="2041002" y="541412"/>
                  </a:lnTo>
                  <a:lnTo>
                    <a:pt x="2041389" y="541019"/>
                  </a:lnTo>
                  <a:close/>
                </a:path>
                <a:path w="5311775" h="570229">
                  <a:moveTo>
                    <a:pt x="2028612" y="541016"/>
                  </a:moveTo>
                  <a:close/>
                </a:path>
                <a:path w="5311775" h="570229">
                  <a:moveTo>
                    <a:pt x="1967933" y="514350"/>
                  </a:moveTo>
                  <a:lnTo>
                    <a:pt x="1962199" y="514350"/>
                  </a:lnTo>
                  <a:lnTo>
                    <a:pt x="1956992" y="518160"/>
                  </a:lnTo>
                  <a:lnTo>
                    <a:pt x="1955614" y="529590"/>
                  </a:lnTo>
                  <a:lnTo>
                    <a:pt x="1959703" y="534669"/>
                  </a:lnTo>
                  <a:lnTo>
                    <a:pt x="1965510" y="535940"/>
                  </a:lnTo>
                  <a:lnTo>
                    <a:pt x="2017140" y="539750"/>
                  </a:lnTo>
                  <a:lnTo>
                    <a:pt x="2028612" y="541016"/>
                  </a:lnTo>
                  <a:lnTo>
                    <a:pt x="2024265" y="535940"/>
                  </a:lnTo>
                  <a:lnTo>
                    <a:pt x="1971248" y="535940"/>
                  </a:lnTo>
                  <a:lnTo>
                    <a:pt x="1976427" y="532130"/>
                  </a:lnTo>
                  <a:lnTo>
                    <a:pt x="1977722" y="520700"/>
                  </a:lnTo>
                  <a:lnTo>
                    <a:pt x="1973638" y="515619"/>
                  </a:lnTo>
                  <a:lnTo>
                    <a:pt x="1967933" y="514350"/>
                  </a:lnTo>
                  <a:close/>
                </a:path>
                <a:path w="5311775" h="570229">
                  <a:moveTo>
                    <a:pt x="3953219" y="508004"/>
                  </a:moveTo>
                  <a:lnTo>
                    <a:pt x="3940791" y="511810"/>
                  </a:lnTo>
                  <a:lnTo>
                    <a:pt x="3909360" y="518186"/>
                  </a:lnTo>
                  <a:lnTo>
                    <a:pt x="3915055" y="521969"/>
                  </a:lnTo>
                  <a:lnTo>
                    <a:pt x="3917176" y="534669"/>
                  </a:lnTo>
                  <a:lnTo>
                    <a:pt x="3913163" y="539750"/>
                  </a:lnTo>
                  <a:lnTo>
                    <a:pt x="3911216" y="540219"/>
                  </a:lnTo>
                  <a:lnTo>
                    <a:pt x="3952519" y="532067"/>
                  </a:lnTo>
                  <a:lnTo>
                    <a:pt x="3946573" y="528319"/>
                  </a:lnTo>
                  <a:lnTo>
                    <a:pt x="3943600" y="515619"/>
                  </a:lnTo>
                  <a:lnTo>
                    <a:pt x="3947245" y="510540"/>
                  </a:lnTo>
                  <a:lnTo>
                    <a:pt x="3953219" y="508004"/>
                  </a:lnTo>
                  <a:close/>
                </a:path>
                <a:path w="5311775" h="570229">
                  <a:moveTo>
                    <a:pt x="3729523" y="535940"/>
                  </a:moveTo>
                  <a:lnTo>
                    <a:pt x="3719854" y="535940"/>
                  </a:lnTo>
                  <a:lnTo>
                    <a:pt x="3703982" y="537210"/>
                  </a:lnTo>
                  <a:lnTo>
                    <a:pt x="3666058" y="538480"/>
                  </a:lnTo>
                  <a:lnTo>
                    <a:pt x="3665601" y="539087"/>
                  </a:lnTo>
                  <a:lnTo>
                    <a:pt x="3678425" y="538480"/>
                  </a:lnTo>
                  <a:lnTo>
                    <a:pt x="3727201" y="538480"/>
                  </a:lnTo>
                  <a:lnTo>
                    <a:pt x="3729523" y="535940"/>
                  </a:lnTo>
                  <a:close/>
                </a:path>
                <a:path w="5311775" h="570229">
                  <a:moveTo>
                    <a:pt x="2628842" y="536728"/>
                  </a:moveTo>
                  <a:lnTo>
                    <a:pt x="2631123" y="537210"/>
                  </a:lnTo>
                  <a:lnTo>
                    <a:pt x="2637142" y="537210"/>
                  </a:lnTo>
                  <a:lnTo>
                    <a:pt x="2628842" y="536728"/>
                  </a:lnTo>
                  <a:close/>
                </a:path>
                <a:path w="5311775" h="570229">
                  <a:moveTo>
                    <a:pt x="2625107" y="535940"/>
                  </a:moveTo>
                  <a:lnTo>
                    <a:pt x="2624556" y="536479"/>
                  </a:lnTo>
                  <a:lnTo>
                    <a:pt x="2628842" y="536728"/>
                  </a:lnTo>
                  <a:lnTo>
                    <a:pt x="2625107" y="535940"/>
                  </a:lnTo>
                  <a:close/>
                </a:path>
                <a:path w="5311775" h="570229">
                  <a:moveTo>
                    <a:pt x="1928270" y="530489"/>
                  </a:moveTo>
                  <a:lnTo>
                    <a:pt x="1934848" y="532130"/>
                  </a:lnTo>
                  <a:lnTo>
                    <a:pt x="1965510" y="535940"/>
                  </a:lnTo>
                  <a:lnTo>
                    <a:pt x="1959703" y="534669"/>
                  </a:lnTo>
                  <a:lnTo>
                    <a:pt x="1956636" y="530860"/>
                  </a:lnTo>
                  <a:lnTo>
                    <a:pt x="1930405" y="530860"/>
                  </a:lnTo>
                  <a:lnTo>
                    <a:pt x="1928270" y="530489"/>
                  </a:lnTo>
                  <a:close/>
                </a:path>
                <a:path w="5311775" h="570229">
                  <a:moveTo>
                    <a:pt x="1967933" y="514350"/>
                  </a:moveTo>
                  <a:lnTo>
                    <a:pt x="1973638" y="515619"/>
                  </a:lnTo>
                  <a:lnTo>
                    <a:pt x="1977722" y="520700"/>
                  </a:lnTo>
                  <a:lnTo>
                    <a:pt x="1976427" y="532130"/>
                  </a:lnTo>
                  <a:lnTo>
                    <a:pt x="1971248" y="535940"/>
                  </a:lnTo>
                  <a:lnTo>
                    <a:pt x="2024265" y="535940"/>
                  </a:lnTo>
                  <a:lnTo>
                    <a:pt x="2025016" y="524510"/>
                  </a:lnTo>
                  <a:lnTo>
                    <a:pt x="2029999" y="520700"/>
                  </a:lnTo>
                  <a:lnTo>
                    <a:pt x="2035783" y="520700"/>
                  </a:lnTo>
                  <a:lnTo>
                    <a:pt x="1984850" y="516890"/>
                  </a:lnTo>
                  <a:lnTo>
                    <a:pt x="1967933" y="514350"/>
                  </a:lnTo>
                  <a:close/>
                </a:path>
                <a:path w="5311775" h="570229">
                  <a:moveTo>
                    <a:pt x="3741889" y="534669"/>
                  </a:moveTo>
                  <a:lnTo>
                    <a:pt x="3735708" y="535940"/>
                  </a:lnTo>
                  <a:lnTo>
                    <a:pt x="3742063" y="534833"/>
                  </a:lnTo>
                  <a:lnTo>
                    <a:pt x="3741889" y="534669"/>
                  </a:lnTo>
                  <a:close/>
                </a:path>
                <a:path w="5311775" h="570229">
                  <a:moveTo>
                    <a:pt x="2563802" y="532130"/>
                  </a:moveTo>
                  <a:lnTo>
                    <a:pt x="2561650" y="532130"/>
                  </a:lnTo>
                  <a:lnTo>
                    <a:pt x="2565577" y="532357"/>
                  </a:lnTo>
                  <a:lnTo>
                    <a:pt x="2563802" y="532130"/>
                  </a:lnTo>
                  <a:close/>
                </a:path>
                <a:path w="5311775" h="570229">
                  <a:moveTo>
                    <a:pt x="3770957" y="530860"/>
                  </a:moveTo>
                  <a:lnTo>
                    <a:pt x="3764822" y="532130"/>
                  </a:lnTo>
                  <a:lnTo>
                    <a:pt x="3771438" y="531288"/>
                  </a:lnTo>
                  <a:lnTo>
                    <a:pt x="3770957" y="530860"/>
                  </a:lnTo>
                  <a:close/>
                </a:path>
                <a:path w="5311775" h="570229">
                  <a:moveTo>
                    <a:pt x="3958598" y="530860"/>
                  </a:moveTo>
                  <a:lnTo>
                    <a:pt x="3952519" y="532067"/>
                  </a:lnTo>
                  <a:lnTo>
                    <a:pt x="3958598" y="530860"/>
                  </a:lnTo>
                  <a:close/>
                </a:path>
                <a:path w="5311775" h="570229">
                  <a:moveTo>
                    <a:pt x="3959227" y="506730"/>
                  </a:moveTo>
                  <a:lnTo>
                    <a:pt x="3953219" y="508004"/>
                  </a:lnTo>
                  <a:lnTo>
                    <a:pt x="3947245" y="510540"/>
                  </a:lnTo>
                  <a:lnTo>
                    <a:pt x="3943600" y="515619"/>
                  </a:lnTo>
                  <a:lnTo>
                    <a:pt x="3946573" y="528319"/>
                  </a:lnTo>
                  <a:lnTo>
                    <a:pt x="3952519" y="532067"/>
                  </a:lnTo>
                  <a:lnTo>
                    <a:pt x="3958598" y="530860"/>
                  </a:lnTo>
                  <a:lnTo>
                    <a:pt x="3964584" y="528319"/>
                  </a:lnTo>
                  <a:lnTo>
                    <a:pt x="3968236" y="523240"/>
                  </a:lnTo>
                  <a:lnTo>
                    <a:pt x="3965279" y="510540"/>
                  </a:lnTo>
                  <a:lnTo>
                    <a:pt x="3959227" y="506730"/>
                  </a:lnTo>
                  <a:close/>
                </a:path>
                <a:path w="5311775" h="570229">
                  <a:moveTo>
                    <a:pt x="1932211" y="529590"/>
                  </a:moveTo>
                  <a:lnTo>
                    <a:pt x="1924664" y="529590"/>
                  </a:lnTo>
                  <a:lnTo>
                    <a:pt x="1928270" y="530489"/>
                  </a:lnTo>
                  <a:lnTo>
                    <a:pt x="1930405" y="530860"/>
                  </a:lnTo>
                  <a:lnTo>
                    <a:pt x="1932211" y="529590"/>
                  </a:lnTo>
                  <a:close/>
                </a:path>
                <a:path w="5311775" h="570229">
                  <a:moveTo>
                    <a:pt x="1922348" y="508000"/>
                  </a:moveTo>
                  <a:lnTo>
                    <a:pt x="1921696" y="508457"/>
                  </a:lnTo>
                  <a:lnTo>
                    <a:pt x="1933825" y="510540"/>
                  </a:lnTo>
                  <a:lnTo>
                    <a:pt x="1937711" y="515619"/>
                  </a:lnTo>
                  <a:lnTo>
                    <a:pt x="1935822" y="527050"/>
                  </a:lnTo>
                  <a:lnTo>
                    <a:pt x="1930405" y="530860"/>
                  </a:lnTo>
                  <a:lnTo>
                    <a:pt x="1956636" y="530860"/>
                  </a:lnTo>
                  <a:lnTo>
                    <a:pt x="1955614" y="529590"/>
                  </a:lnTo>
                  <a:lnTo>
                    <a:pt x="1956992" y="518160"/>
                  </a:lnTo>
                  <a:lnTo>
                    <a:pt x="1962199" y="514350"/>
                  </a:lnTo>
                  <a:lnTo>
                    <a:pt x="1957949" y="514350"/>
                  </a:lnTo>
                  <a:lnTo>
                    <a:pt x="1947979" y="511810"/>
                  </a:lnTo>
                  <a:lnTo>
                    <a:pt x="1928087" y="509269"/>
                  </a:lnTo>
                  <a:lnTo>
                    <a:pt x="1922348" y="508000"/>
                  </a:lnTo>
                  <a:close/>
                </a:path>
                <a:path w="5311775" h="570229">
                  <a:moveTo>
                    <a:pt x="3990805" y="506730"/>
                  </a:moveTo>
                  <a:lnTo>
                    <a:pt x="3959227" y="506730"/>
                  </a:lnTo>
                  <a:lnTo>
                    <a:pt x="3965279" y="510540"/>
                  </a:lnTo>
                  <a:lnTo>
                    <a:pt x="3968236" y="523240"/>
                  </a:lnTo>
                  <a:lnTo>
                    <a:pt x="3964584" y="528319"/>
                  </a:lnTo>
                  <a:lnTo>
                    <a:pt x="3958598" y="530860"/>
                  </a:lnTo>
                  <a:lnTo>
                    <a:pt x="3970152" y="527050"/>
                  </a:lnTo>
                  <a:lnTo>
                    <a:pt x="3999167" y="520700"/>
                  </a:lnTo>
                  <a:lnTo>
                    <a:pt x="3998917" y="520700"/>
                  </a:lnTo>
                  <a:lnTo>
                    <a:pt x="3993009" y="516890"/>
                  </a:lnTo>
                  <a:lnTo>
                    <a:pt x="3990805" y="506730"/>
                  </a:lnTo>
                  <a:close/>
                </a:path>
                <a:path w="5311775" h="570229">
                  <a:moveTo>
                    <a:pt x="1921696" y="508457"/>
                  </a:moveTo>
                  <a:lnTo>
                    <a:pt x="1916930" y="511810"/>
                  </a:lnTo>
                  <a:lnTo>
                    <a:pt x="1915040" y="523240"/>
                  </a:lnTo>
                  <a:lnTo>
                    <a:pt x="1918431" y="528781"/>
                  </a:lnTo>
                  <a:lnTo>
                    <a:pt x="1928270" y="530489"/>
                  </a:lnTo>
                  <a:lnTo>
                    <a:pt x="1924664" y="529590"/>
                  </a:lnTo>
                  <a:lnTo>
                    <a:pt x="1932211" y="529590"/>
                  </a:lnTo>
                  <a:lnTo>
                    <a:pt x="1935822" y="527050"/>
                  </a:lnTo>
                  <a:lnTo>
                    <a:pt x="1937711" y="515619"/>
                  </a:lnTo>
                  <a:lnTo>
                    <a:pt x="1933825" y="510540"/>
                  </a:lnTo>
                  <a:lnTo>
                    <a:pt x="1921696" y="508457"/>
                  </a:lnTo>
                  <a:close/>
                </a:path>
                <a:path w="5311775" h="570229">
                  <a:moveTo>
                    <a:pt x="1918431" y="528781"/>
                  </a:moveTo>
                  <a:lnTo>
                    <a:pt x="1918926" y="529590"/>
                  </a:lnTo>
                  <a:lnTo>
                    <a:pt x="1923090" y="529590"/>
                  </a:lnTo>
                  <a:lnTo>
                    <a:pt x="1918431" y="528781"/>
                  </a:lnTo>
                  <a:close/>
                </a:path>
                <a:path w="5311775" h="570229">
                  <a:moveTo>
                    <a:pt x="1898126" y="505075"/>
                  </a:moveTo>
                  <a:lnTo>
                    <a:pt x="1901617" y="510540"/>
                  </a:lnTo>
                  <a:lnTo>
                    <a:pt x="1900116" y="521969"/>
                  </a:lnTo>
                  <a:lnTo>
                    <a:pt x="1895338" y="525407"/>
                  </a:lnTo>
                  <a:lnTo>
                    <a:pt x="1915775" y="528319"/>
                  </a:lnTo>
                  <a:lnTo>
                    <a:pt x="1918431" y="528781"/>
                  </a:lnTo>
                  <a:lnTo>
                    <a:pt x="1915040" y="523240"/>
                  </a:lnTo>
                  <a:lnTo>
                    <a:pt x="1916930" y="511810"/>
                  </a:lnTo>
                  <a:lnTo>
                    <a:pt x="1921696" y="508457"/>
                  </a:lnTo>
                  <a:lnTo>
                    <a:pt x="1919029" y="508000"/>
                  </a:lnTo>
                  <a:lnTo>
                    <a:pt x="1898126" y="505075"/>
                  </a:lnTo>
                  <a:close/>
                </a:path>
                <a:path w="5311775" h="570229">
                  <a:moveTo>
                    <a:pt x="3844399" y="527050"/>
                  </a:moveTo>
                  <a:lnTo>
                    <a:pt x="3838373" y="528319"/>
                  </a:lnTo>
                  <a:lnTo>
                    <a:pt x="3844514" y="527163"/>
                  </a:lnTo>
                  <a:close/>
                </a:path>
                <a:path w="5311775" h="570229">
                  <a:moveTo>
                    <a:pt x="1889042" y="524510"/>
                  </a:moveTo>
                  <a:lnTo>
                    <a:pt x="1894824" y="525777"/>
                  </a:lnTo>
                  <a:lnTo>
                    <a:pt x="1895338" y="525407"/>
                  </a:lnTo>
                  <a:lnTo>
                    <a:pt x="1889042" y="524510"/>
                  </a:lnTo>
                  <a:close/>
                </a:path>
                <a:path w="5311775" h="570229">
                  <a:moveTo>
                    <a:pt x="3871320" y="524510"/>
                  </a:moveTo>
                  <a:lnTo>
                    <a:pt x="3865321" y="525777"/>
                  </a:lnTo>
                  <a:lnTo>
                    <a:pt x="3871756" y="524917"/>
                  </a:lnTo>
                  <a:lnTo>
                    <a:pt x="3871320" y="524510"/>
                  </a:lnTo>
                  <a:close/>
                </a:path>
                <a:path w="5311775" h="570229">
                  <a:moveTo>
                    <a:pt x="1885189" y="503513"/>
                  </a:moveTo>
                  <a:lnTo>
                    <a:pt x="1880711" y="506730"/>
                  </a:lnTo>
                  <a:lnTo>
                    <a:pt x="1879178" y="518160"/>
                  </a:lnTo>
                  <a:lnTo>
                    <a:pt x="1882824" y="523861"/>
                  </a:lnTo>
                  <a:lnTo>
                    <a:pt x="1889042" y="524510"/>
                  </a:lnTo>
                  <a:lnTo>
                    <a:pt x="1895338" y="525407"/>
                  </a:lnTo>
                  <a:lnTo>
                    <a:pt x="1900116" y="521969"/>
                  </a:lnTo>
                  <a:lnTo>
                    <a:pt x="1901617" y="510540"/>
                  </a:lnTo>
                  <a:lnTo>
                    <a:pt x="1898126" y="505075"/>
                  </a:lnTo>
                  <a:lnTo>
                    <a:pt x="1891793" y="504190"/>
                  </a:lnTo>
                  <a:lnTo>
                    <a:pt x="1885189" y="503513"/>
                  </a:lnTo>
                  <a:close/>
                </a:path>
                <a:path w="5311775" h="570229">
                  <a:moveTo>
                    <a:pt x="1882824" y="523861"/>
                  </a:moveTo>
                  <a:lnTo>
                    <a:pt x="1883239" y="524510"/>
                  </a:lnTo>
                  <a:lnTo>
                    <a:pt x="1889042" y="524510"/>
                  </a:lnTo>
                  <a:lnTo>
                    <a:pt x="1882824" y="523861"/>
                  </a:lnTo>
                  <a:close/>
                </a:path>
                <a:path w="5311775" h="570229">
                  <a:moveTo>
                    <a:pt x="1848309" y="499509"/>
                  </a:moveTo>
                  <a:lnTo>
                    <a:pt x="1852295" y="504190"/>
                  </a:lnTo>
                  <a:lnTo>
                    <a:pt x="1851325" y="515619"/>
                  </a:lnTo>
                  <a:lnTo>
                    <a:pt x="1846807" y="520101"/>
                  </a:lnTo>
                  <a:lnTo>
                    <a:pt x="1882824" y="523861"/>
                  </a:lnTo>
                  <a:lnTo>
                    <a:pt x="1879178" y="518160"/>
                  </a:lnTo>
                  <a:lnTo>
                    <a:pt x="1880711" y="506730"/>
                  </a:lnTo>
                  <a:lnTo>
                    <a:pt x="1885189" y="503513"/>
                  </a:lnTo>
                  <a:lnTo>
                    <a:pt x="1854571" y="500380"/>
                  </a:lnTo>
                  <a:lnTo>
                    <a:pt x="1848309" y="499509"/>
                  </a:lnTo>
                  <a:close/>
                </a:path>
                <a:path w="5311775" h="570229">
                  <a:moveTo>
                    <a:pt x="2041579" y="520700"/>
                  </a:moveTo>
                  <a:lnTo>
                    <a:pt x="2029999" y="520700"/>
                  </a:lnTo>
                  <a:lnTo>
                    <a:pt x="2042064" y="521265"/>
                  </a:lnTo>
                  <a:lnTo>
                    <a:pt x="2041579" y="520700"/>
                  </a:lnTo>
                  <a:close/>
                </a:path>
                <a:path w="5311775" h="570229">
                  <a:moveTo>
                    <a:pt x="1802698" y="495300"/>
                  </a:moveTo>
                  <a:lnTo>
                    <a:pt x="1795400" y="495300"/>
                  </a:lnTo>
                  <a:lnTo>
                    <a:pt x="1799855" y="500380"/>
                  </a:lnTo>
                  <a:lnTo>
                    <a:pt x="1799135" y="511810"/>
                  </a:lnTo>
                  <a:lnTo>
                    <a:pt x="1794718" y="516253"/>
                  </a:lnTo>
                  <a:lnTo>
                    <a:pt x="1827432" y="519436"/>
                  </a:lnTo>
                  <a:lnTo>
                    <a:pt x="1846204" y="520700"/>
                  </a:lnTo>
                  <a:lnTo>
                    <a:pt x="1846807" y="520101"/>
                  </a:lnTo>
                  <a:lnTo>
                    <a:pt x="1840368" y="519430"/>
                  </a:lnTo>
                  <a:lnTo>
                    <a:pt x="1834514" y="519430"/>
                  </a:lnTo>
                  <a:lnTo>
                    <a:pt x="1830188" y="514350"/>
                  </a:lnTo>
                  <a:lnTo>
                    <a:pt x="1831177" y="502919"/>
                  </a:lnTo>
                  <a:lnTo>
                    <a:pt x="1835845" y="498298"/>
                  </a:lnTo>
                  <a:lnTo>
                    <a:pt x="1828947" y="497835"/>
                  </a:lnTo>
                  <a:lnTo>
                    <a:pt x="1802698" y="495300"/>
                  </a:lnTo>
                  <a:close/>
                </a:path>
                <a:path w="5311775" h="570229">
                  <a:moveTo>
                    <a:pt x="4006560" y="496569"/>
                  </a:moveTo>
                  <a:lnTo>
                    <a:pt x="4000439" y="497850"/>
                  </a:lnTo>
                  <a:lnTo>
                    <a:pt x="3994411" y="499146"/>
                  </a:lnTo>
                  <a:lnTo>
                    <a:pt x="3990530" y="505460"/>
                  </a:lnTo>
                  <a:lnTo>
                    <a:pt x="3993009" y="516890"/>
                  </a:lnTo>
                  <a:lnTo>
                    <a:pt x="3998917" y="520700"/>
                  </a:lnTo>
                  <a:lnTo>
                    <a:pt x="4011028" y="518160"/>
                  </a:lnTo>
                  <a:lnTo>
                    <a:pt x="4014938" y="513080"/>
                  </a:lnTo>
                  <a:lnTo>
                    <a:pt x="4012471" y="500380"/>
                  </a:lnTo>
                  <a:lnTo>
                    <a:pt x="4006560" y="496569"/>
                  </a:lnTo>
                  <a:close/>
                </a:path>
                <a:path w="5311775" h="570229">
                  <a:moveTo>
                    <a:pt x="4004941" y="519436"/>
                  </a:moveTo>
                  <a:lnTo>
                    <a:pt x="3998917" y="520700"/>
                  </a:lnTo>
                  <a:lnTo>
                    <a:pt x="3999167" y="520700"/>
                  </a:lnTo>
                  <a:lnTo>
                    <a:pt x="4004941" y="519436"/>
                  </a:lnTo>
                  <a:close/>
                </a:path>
                <a:path w="5311775" h="570229">
                  <a:moveTo>
                    <a:pt x="1835845" y="498298"/>
                  </a:moveTo>
                  <a:lnTo>
                    <a:pt x="1831177" y="502919"/>
                  </a:lnTo>
                  <a:lnTo>
                    <a:pt x="1830188" y="514350"/>
                  </a:lnTo>
                  <a:lnTo>
                    <a:pt x="1834514" y="519430"/>
                  </a:lnTo>
                  <a:lnTo>
                    <a:pt x="1840429" y="519436"/>
                  </a:lnTo>
                  <a:lnTo>
                    <a:pt x="1846807" y="520101"/>
                  </a:lnTo>
                  <a:lnTo>
                    <a:pt x="1851325" y="515619"/>
                  </a:lnTo>
                  <a:lnTo>
                    <a:pt x="1852295" y="504190"/>
                  </a:lnTo>
                  <a:lnTo>
                    <a:pt x="1848309" y="499509"/>
                  </a:lnTo>
                  <a:lnTo>
                    <a:pt x="1843092" y="498783"/>
                  </a:lnTo>
                  <a:lnTo>
                    <a:pt x="1835845" y="498298"/>
                  </a:lnTo>
                  <a:close/>
                </a:path>
                <a:path w="5311775" h="570229">
                  <a:moveTo>
                    <a:pt x="4059935" y="496569"/>
                  </a:moveTo>
                  <a:lnTo>
                    <a:pt x="4006560" y="496569"/>
                  </a:lnTo>
                  <a:lnTo>
                    <a:pt x="4012471" y="500380"/>
                  </a:lnTo>
                  <a:lnTo>
                    <a:pt x="4014938" y="513080"/>
                  </a:lnTo>
                  <a:lnTo>
                    <a:pt x="4011028" y="518160"/>
                  </a:lnTo>
                  <a:lnTo>
                    <a:pt x="4004941" y="519436"/>
                  </a:lnTo>
                  <a:lnTo>
                    <a:pt x="4021915" y="516890"/>
                  </a:lnTo>
                  <a:lnTo>
                    <a:pt x="4038935" y="513080"/>
                  </a:lnTo>
                  <a:lnTo>
                    <a:pt x="4066487" y="508977"/>
                  </a:lnTo>
                  <a:lnTo>
                    <a:pt x="4061217" y="505460"/>
                  </a:lnTo>
                  <a:lnTo>
                    <a:pt x="4059935" y="496569"/>
                  </a:lnTo>
                  <a:close/>
                </a:path>
                <a:path w="5311775" h="570229">
                  <a:moveTo>
                    <a:pt x="3909321" y="518160"/>
                  </a:moveTo>
                  <a:lnTo>
                    <a:pt x="3903229" y="519430"/>
                  </a:lnTo>
                  <a:lnTo>
                    <a:pt x="3909360" y="518186"/>
                  </a:lnTo>
                  <a:close/>
                </a:path>
                <a:path w="5311775" h="570229">
                  <a:moveTo>
                    <a:pt x="1788215" y="515619"/>
                  </a:moveTo>
                  <a:lnTo>
                    <a:pt x="1794085" y="516890"/>
                  </a:lnTo>
                  <a:lnTo>
                    <a:pt x="1794718" y="516253"/>
                  </a:lnTo>
                  <a:lnTo>
                    <a:pt x="1788215" y="515619"/>
                  </a:lnTo>
                  <a:close/>
                </a:path>
                <a:path w="5311775" h="570229">
                  <a:moveTo>
                    <a:pt x="1783118" y="494581"/>
                  </a:moveTo>
                  <a:lnTo>
                    <a:pt x="1778610" y="499110"/>
                  </a:lnTo>
                  <a:lnTo>
                    <a:pt x="1777867" y="510540"/>
                  </a:lnTo>
                  <a:lnTo>
                    <a:pt x="1782022" y="515274"/>
                  </a:lnTo>
                  <a:lnTo>
                    <a:pt x="1788215" y="515619"/>
                  </a:lnTo>
                  <a:lnTo>
                    <a:pt x="1794718" y="516253"/>
                  </a:lnTo>
                  <a:lnTo>
                    <a:pt x="1799135" y="511810"/>
                  </a:lnTo>
                  <a:lnTo>
                    <a:pt x="1799855" y="500380"/>
                  </a:lnTo>
                  <a:lnTo>
                    <a:pt x="1795400" y="495300"/>
                  </a:lnTo>
                  <a:lnTo>
                    <a:pt x="1789536" y="495300"/>
                  </a:lnTo>
                  <a:lnTo>
                    <a:pt x="1783118" y="494581"/>
                  </a:lnTo>
                  <a:close/>
                </a:path>
                <a:path w="5311775" h="570229">
                  <a:moveTo>
                    <a:pt x="1782022" y="515274"/>
                  </a:moveTo>
                  <a:lnTo>
                    <a:pt x="1782325" y="515619"/>
                  </a:lnTo>
                  <a:lnTo>
                    <a:pt x="1788215" y="515619"/>
                  </a:lnTo>
                  <a:lnTo>
                    <a:pt x="1782022" y="515274"/>
                  </a:lnTo>
                  <a:close/>
                </a:path>
                <a:path w="5311775" h="570229">
                  <a:moveTo>
                    <a:pt x="1693005" y="487680"/>
                  </a:moveTo>
                  <a:lnTo>
                    <a:pt x="1687907" y="491490"/>
                  </a:lnTo>
                  <a:lnTo>
                    <a:pt x="1686962" y="502919"/>
                  </a:lnTo>
                  <a:lnTo>
                    <a:pt x="1691294" y="508004"/>
                  </a:lnTo>
                  <a:lnTo>
                    <a:pt x="1697079" y="509269"/>
                  </a:lnTo>
                  <a:lnTo>
                    <a:pt x="1742627" y="513080"/>
                  </a:lnTo>
                  <a:lnTo>
                    <a:pt x="1782022" y="515274"/>
                  </a:lnTo>
                  <a:lnTo>
                    <a:pt x="1777867" y="510540"/>
                  </a:lnTo>
                  <a:lnTo>
                    <a:pt x="1777950" y="509269"/>
                  </a:lnTo>
                  <a:lnTo>
                    <a:pt x="1702893" y="509269"/>
                  </a:lnTo>
                  <a:lnTo>
                    <a:pt x="1708005" y="505460"/>
                  </a:lnTo>
                  <a:lnTo>
                    <a:pt x="1708985" y="494030"/>
                  </a:lnTo>
                  <a:lnTo>
                    <a:pt x="1704667" y="488950"/>
                  </a:lnTo>
                  <a:lnTo>
                    <a:pt x="1701856" y="488339"/>
                  </a:lnTo>
                  <a:lnTo>
                    <a:pt x="1693005" y="487680"/>
                  </a:lnTo>
                  <a:close/>
                </a:path>
                <a:path w="5311775" h="570229">
                  <a:moveTo>
                    <a:pt x="1571632" y="479017"/>
                  </a:moveTo>
                  <a:lnTo>
                    <a:pt x="1575815" y="483869"/>
                  </a:lnTo>
                  <a:lnTo>
                    <a:pt x="1575144" y="495300"/>
                  </a:lnTo>
                  <a:lnTo>
                    <a:pt x="1570221" y="499110"/>
                  </a:lnTo>
                  <a:lnTo>
                    <a:pt x="1564482" y="499110"/>
                  </a:lnTo>
                  <a:lnTo>
                    <a:pt x="1697079" y="509269"/>
                  </a:lnTo>
                  <a:lnTo>
                    <a:pt x="1691275" y="508000"/>
                  </a:lnTo>
                  <a:lnTo>
                    <a:pt x="1686962" y="502919"/>
                  </a:lnTo>
                  <a:lnTo>
                    <a:pt x="1687907" y="491490"/>
                  </a:lnTo>
                  <a:lnTo>
                    <a:pt x="1693005" y="487680"/>
                  </a:lnTo>
                  <a:lnTo>
                    <a:pt x="1698823" y="487680"/>
                  </a:lnTo>
                  <a:lnTo>
                    <a:pt x="1598986" y="480060"/>
                  </a:lnTo>
                  <a:lnTo>
                    <a:pt x="1571632" y="479017"/>
                  </a:lnTo>
                  <a:close/>
                </a:path>
                <a:path w="5311775" h="570229">
                  <a:moveTo>
                    <a:pt x="1701856" y="488339"/>
                  </a:moveTo>
                  <a:lnTo>
                    <a:pt x="1704667" y="488950"/>
                  </a:lnTo>
                  <a:lnTo>
                    <a:pt x="1708985" y="494030"/>
                  </a:lnTo>
                  <a:lnTo>
                    <a:pt x="1708005" y="505460"/>
                  </a:lnTo>
                  <a:lnTo>
                    <a:pt x="1702893" y="509269"/>
                  </a:lnTo>
                  <a:lnTo>
                    <a:pt x="1777950" y="509269"/>
                  </a:lnTo>
                  <a:lnTo>
                    <a:pt x="1778610" y="499110"/>
                  </a:lnTo>
                  <a:lnTo>
                    <a:pt x="1783118" y="494581"/>
                  </a:lnTo>
                  <a:lnTo>
                    <a:pt x="1766845" y="492760"/>
                  </a:lnTo>
                  <a:lnTo>
                    <a:pt x="1744165" y="491490"/>
                  </a:lnTo>
                  <a:lnTo>
                    <a:pt x="1701856" y="488339"/>
                  </a:lnTo>
                  <a:close/>
                </a:path>
                <a:path w="5311775" h="570229">
                  <a:moveTo>
                    <a:pt x="4073052" y="508000"/>
                  </a:moveTo>
                  <a:lnTo>
                    <a:pt x="4066487" y="508977"/>
                  </a:lnTo>
                  <a:lnTo>
                    <a:pt x="4066926" y="509269"/>
                  </a:lnTo>
                  <a:lnTo>
                    <a:pt x="4073052" y="508000"/>
                  </a:lnTo>
                  <a:close/>
                </a:path>
                <a:path w="5311775" h="570229">
                  <a:moveTo>
                    <a:pt x="4076605" y="485625"/>
                  </a:moveTo>
                  <a:lnTo>
                    <a:pt x="4063611" y="487680"/>
                  </a:lnTo>
                  <a:lnTo>
                    <a:pt x="4059585" y="492519"/>
                  </a:lnTo>
                  <a:lnTo>
                    <a:pt x="4059483" y="493437"/>
                  </a:lnTo>
                  <a:lnTo>
                    <a:pt x="4061217" y="505460"/>
                  </a:lnTo>
                  <a:lnTo>
                    <a:pt x="4066487" y="508977"/>
                  </a:lnTo>
                  <a:lnTo>
                    <a:pt x="4073052" y="508000"/>
                  </a:lnTo>
                  <a:lnTo>
                    <a:pt x="4079816" y="507047"/>
                  </a:lnTo>
                  <a:lnTo>
                    <a:pt x="4083410" y="501650"/>
                  </a:lnTo>
                  <a:lnTo>
                    <a:pt x="4081586" y="488950"/>
                  </a:lnTo>
                  <a:lnTo>
                    <a:pt x="4076605" y="485625"/>
                  </a:lnTo>
                  <a:close/>
                </a:path>
                <a:path w="5311775" h="570229">
                  <a:moveTo>
                    <a:pt x="3994411" y="499146"/>
                  </a:moveTo>
                  <a:lnTo>
                    <a:pt x="3953219" y="508004"/>
                  </a:lnTo>
                  <a:lnTo>
                    <a:pt x="3959227" y="506730"/>
                  </a:lnTo>
                  <a:lnTo>
                    <a:pt x="3990805" y="506730"/>
                  </a:lnTo>
                  <a:lnTo>
                    <a:pt x="3990530" y="505460"/>
                  </a:lnTo>
                  <a:lnTo>
                    <a:pt x="3994411" y="499146"/>
                  </a:lnTo>
                  <a:close/>
                </a:path>
                <a:path w="5311775" h="570229">
                  <a:moveTo>
                    <a:pt x="4079816" y="507047"/>
                  </a:moveTo>
                  <a:lnTo>
                    <a:pt x="4073052" y="508000"/>
                  </a:lnTo>
                  <a:lnTo>
                    <a:pt x="4079181" y="508000"/>
                  </a:lnTo>
                  <a:lnTo>
                    <a:pt x="4079816" y="507047"/>
                  </a:lnTo>
                  <a:close/>
                </a:path>
                <a:path w="5311775" h="570229">
                  <a:moveTo>
                    <a:pt x="4141532" y="474982"/>
                  </a:moveTo>
                  <a:lnTo>
                    <a:pt x="4123612" y="477519"/>
                  </a:lnTo>
                  <a:lnTo>
                    <a:pt x="4105663" y="481330"/>
                  </a:lnTo>
                  <a:lnTo>
                    <a:pt x="4087705" y="483869"/>
                  </a:lnTo>
                  <a:lnTo>
                    <a:pt x="4076605" y="485625"/>
                  </a:lnTo>
                  <a:lnTo>
                    <a:pt x="4081586" y="488950"/>
                  </a:lnTo>
                  <a:lnTo>
                    <a:pt x="4083410" y="501650"/>
                  </a:lnTo>
                  <a:lnTo>
                    <a:pt x="4079816" y="507047"/>
                  </a:lnTo>
                  <a:lnTo>
                    <a:pt x="4145187" y="497840"/>
                  </a:lnTo>
                  <a:lnTo>
                    <a:pt x="4139054" y="497835"/>
                  </a:lnTo>
                  <a:lnTo>
                    <a:pt x="4133282" y="494030"/>
                  </a:lnTo>
                  <a:lnTo>
                    <a:pt x="4131268" y="481330"/>
                  </a:lnTo>
                  <a:lnTo>
                    <a:pt x="4135419" y="476250"/>
                  </a:lnTo>
                  <a:lnTo>
                    <a:pt x="4141532" y="474982"/>
                  </a:lnTo>
                  <a:close/>
                </a:path>
                <a:path w="5311775" h="570229">
                  <a:moveTo>
                    <a:pt x="1897560" y="504190"/>
                  </a:moveTo>
                  <a:lnTo>
                    <a:pt x="1891793" y="504190"/>
                  </a:lnTo>
                  <a:lnTo>
                    <a:pt x="1898126" y="505075"/>
                  </a:lnTo>
                  <a:lnTo>
                    <a:pt x="1897560" y="504190"/>
                  </a:lnTo>
                  <a:close/>
                </a:path>
                <a:path w="5311775" h="570229">
                  <a:moveTo>
                    <a:pt x="1886016" y="502919"/>
                  </a:moveTo>
                  <a:lnTo>
                    <a:pt x="1885189" y="503513"/>
                  </a:lnTo>
                  <a:lnTo>
                    <a:pt x="1891793" y="504190"/>
                  </a:lnTo>
                  <a:lnTo>
                    <a:pt x="1886016" y="502919"/>
                  </a:lnTo>
                  <a:close/>
                </a:path>
                <a:path w="5311775" h="570229">
                  <a:moveTo>
                    <a:pt x="1843092" y="498783"/>
                  </a:moveTo>
                  <a:lnTo>
                    <a:pt x="1848309" y="499509"/>
                  </a:lnTo>
                  <a:lnTo>
                    <a:pt x="1847969" y="499110"/>
                  </a:lnTo>
                  <a:lnTo>
                    <a:pt x="1843092" y="498783"/>
                  </a:lnTo>
                  <a:close/>
                </a:path>
                <a:path w="5311775" h="570229">
                  <a:moveTo>
                    <a:pt x="4000439" y="497850"/>
                  </a:moveTo>
                  <a:lnTo>
                    <a:pt x="3994434" y="499110"/>
                  </a:lnTo>
                  <a:lnTo>
                    <a:pt x="4000439" y="497850"/>
                  </a:lnTo>
                  <a:close/>
                </a:path>
                <a:path w="5311775" h="570229">
                  <a:moveTo>
                    <a:pt x="1558307" y="498591"/>
                  </a:moveTo>
                  <a:lnTo>
                    <a:pt x="1558754" y="499110"/>
                  </a:lnTo>
                  <a:lnTo>
                    <a:pt x="1570221" y="499110"/>
                  </a:lnTo>
                  <a:lnTo>
                    <a:pt x="1558307" y="498591"/>
                  </a:lnTo>
                  <a:close/>
                </a:path>
                <a:path w="5311775" h="570229">
                  <a:moveTo>
                    <a:pt x="1565678" y="478790"/>
                  </a:moveTo>
                  <a:lnTo>
                    <a:pt x="1559940" y="478790"/>
                  </a:lnTo>
                  <a:lnTo>
                    <a:pt x="1555027" y="482600"/>
                  </a:lnTo>
                  <a:lnTo>
                    <a:pt x="1554378" y="494030"/>
                  </a:lnTo>
                  <a:lnTo>
                    <a:pt x="1558307" y="498591"/>
                  </a:lnTo>
                  <a:lnTo>
                    <a:pt x="1570221" y="499110"/>
                  </a:lnTo>
                  <a:lnTo>
                    <a:pt x="1575144" y="495300"/>
                  </a:lnTo>
                  <a:lnTo>
                    <a:pt x="1575815" y="483869"/>
                  </a:lnTo>
                  <a:lnTo>
                    <a:pt x="1571632" y="479017"/>
                  </a:lnTo>
                  <a:lnTo>
                    <a:pt x="1565678" y="478790"/>
                  </a:lnTo>
                  <a:close/>
                </a:path>
                <a:path w="5311775" h="570229">
                  <a:moveTo>
                    <a:pt x="1836308" y="497840"/>
                  </a:moveTo>
                  <a:lnTo>
                    <a:pt x="1835845" y="498298"/>
                  </a:lnTo>
                  <a:lnTo>
                    <a:pt x="1843092" y="498783"/>
                  </a:lnTo>
                  <a:lnTo>
                    <a:pt x="1836308" y="497840"/>
                  </a:lnTo>
                  <a:close/>
                </a:path>
                <a:path w="5311775" h="570229">
                  <a:moveTo>
                    <a:pt x="1478388" y="472765"/>
                  </a:moveTo>
                  <a:lnTo>
                    <a:pt x="1482341" y="477519"/>
                  </a:lnTo>
                  <a:lnTo>
                    <a:pt x="1481427" y="488950"/>
                  </a:lnTo>
                  <a:lnTo>
                    <a:pt x="1477037" y="493437"/>
                  </a:lnTo>
                  <a:lnTo>
                    <a:pt x="1494197" y="495300"/>
                  </a:lnTo>
                  <a:lnTo>
                    <a:pt x="1541051" y="497840"/>
                  </a:lnTo>
                  <a:lnTo>
                    <a:pt x="1558307" y="498591"/>
                  </a:lnTo>
                  <a:lnTo>
                    <a:pt x="1554378" y="494030"/>
                  </a:lnTo>
                  <a:lnTo>
                    <a:pt x="1555027" y="482600"/>
                  </a:lnTo>
                  <a:lnTo>
                    <a:pt x="1559940" y="478790"/>
                  </a:lnTo>
                  <a:lnTo>
                    <a:pt x="1571437" y="478790"/>
                  </a:lnTo>
                  <a:lnTo>
                    <a:pt x="1542354" y="477519"/>
                  </a:lnTo>
                  <a:lnTo>
                    <a:pt x="1519032" y="476250"/>
                  </a:lnTo>
                  <a:lnTo>
                    <a:pt x="1495717" y="473710"/>
                  </a:lnTo>
                  <a:lnTo>
                    <a:pt x="1478388" y="472765"/>
                  </a:lnTo>
                  <a:close/>
                </a:path>
                <a:path w="5311775" h="570229">
                  <a:moveTo>
                    <a:pt x="4148353" y="474302"/>
                  </a:moveTo>
                  <a:lnTo>
                    <a:pt x="4141532" y="474982"/>
                  </a:lnTo>
                  <a:lnTo>
                    <a:pt x="4135419" y="476250"/>
                  </a:lnTo>
                  <a:lnTo>
                    <a:pt x="4131268" y="481330"/>
                  </a:lnTo>
                  <a:lnTo>
                    <a:pt x="4133282" y="494030"/>
                  </a:lnTo>
                  <a:lnTo>
                    <a:pt x="4139062" y="497840"/>
                  </a:lnTo>
                  <a:lnTo>
                    <a:pt x="4145211" y="497835"/>
                  </a:lnTo>
                  <a:lnTo>
                    <a:pt x="4151313" y="496569"/>
                  </a:lnTo>
                  <a:lnTo>
                    <a:pt x="4155466" y="490219"/>
                  </a:lnTo>
                  <a:lnTo>
                    <a:pt x="4153461" y="478790"/>
                  </a:lnTo>
                  <a:lnTo>
                    <a:pt x="4148353" y="474302"/>
                  </a:lnTo>
                  <a:close/>
                </a:path>
                <a:path w="5311775" h="570229">
                  <a:moveTo>
                    <a:pt x="4192828" y="468630"/>
                  </a:moveTo>
                  <a:lnTo>
                    <a:pt x="4167123" y="471169"/>
                  </a:lnTo>
                  <a:lnTo>
                    <a:pt x="4154314" y="473710"/>
                  </a:lnTo>
                  <a:lnTo>
                    <a:pt x="4148353" y="474302"/>
                  </a:lnTo>
                  <a:lnTo>
                    <a:pt x="4153461" y="478790"/>
                  </a:lnTo>
                  <a:lnTo>
                    <a:pt x="4155466" y="490219"/>
                  </a:lnTo>
                  <a:lnTo>
                    <a:pt x="4151313" y="496569"/>
                  </a:lnTo>
                  <a:lnTo>
                    <a:pt x="4145187" y="497840"/>
                  </a:lnTo>
                  <a:lnTo>
                    <a:pt x="4157497" y="495300"/>
                  </a:lnTo>
                  <a:lnTo>
                    <a:pt x="4194625" y="491490"/>
                  </a:lnTo>
                  <a:lnTo>
                    <a:pt x="4188432" y="491490"/>
                  </a:lnTo>
                  <a:lnTo>
                    <a:pt x="4183010" y="487680"/>
                  </a:lnTo>
                  <a:lnTo>
                    <a:pt x="4182020" y="474978"/>
                  </a:lnTo>
                  <a:lnTo>
                    <a:pt x="4186636" y="469900"/>
                  </a:lnTo>
                  <a:lnTo>
                    <a:pt x="4192828" y="468630"/>
                  </a:lnTo>
                  <a:close/>
                </a:path>
                <a:path w="5311775" h="570229">
                  <a:moveTo>
                    <a:pt x="4075878" y="485140"/>
                  </a:moveTo>
                  <a:lnTo>
                    <a:pt x="4052389" y="488950"/>
                  </a:lnTo>
                  <a:lnTo>
                    <a:pt x="4017726" y="494030"/>
                  </a:lnTo>
                  <a:lnTo>
                    <a:pt x="4000513" y="497835"/>
                  </a:lnTo>
                  <a:lnTo>
                    <a:pt x="4006560" y="496569"/>
                  </a:lnTo>
                  <a:lnTo>
                    <a:pt x="4059935" y="496569"/>
                  </a:lnTo>
                  <a:lnTo>
                    <a:pt x="4059386" y="492760"/>
                  </a:lnTo>
                  <a:lnTo>
                    <a:pt x="4063611" y="487680"/>
                  </a:lnTo>
                  <a:lnTo>
                    <a:pt x="4076605" y="485625"/>
                  </a:lnTo>
                  <a:lnTo>
                    <a:pt x="4075878" y="485140"/>
                  </a:lnTo>
                  <a:close/>
                </a:path>
                <a:path w="5311775" h="570229">
                  <a:moveTo>
                    <a:pt x="1783668" y="494030"/>
                  </a:moveTo>
                  <a:lnTo>
                    <a:pt x="1783118" y="494581"/>
                  </a:lnTo>
                  <a:lnTo>
                    <a:pt x="1789536" y="495300"/>
                  </a:lnTo>
                  <a:lnTo>
                    <a:pt x="1783668" y="494030"/>
                  </a:lnTo>
                  <a:close/>
                </a:path>
                <a:path w="5311775" h="570229">
                  <a:moveTo>
                    <a:pt x="1472416" y="472440"/>
                  </a:moveTo>
                  <a:lnTo>
                    <a:pt x="1466745" y="472440"/>
                  </a:lnTo>
                  <a:lnTo>
                    <a:pt x="1461791" y="476250"/>
                  </a:lnTo>
                  <a:lnTo>
                    <a:pt x="1460912" y="487680"/>
                  </a:lnTo>
                  <a:lnTo>
                    <a:pt x="1464933" y="492519"/>
                  </a:lnTo>
                  <a:lnTo>
                    <a:pt x="1476458" y="494030"/>
                  </a:lnTo>
                  <a:lnTo>
                    <a:pt x="1477037" y="493437"/>
                  </a:lnTo>
                  <a:lnTo>
                    <a:pt x="1470790" y="492760"/>
                  </a:lnTo>
                  <a:lnTo>
                    <a:pt x="1477700" y="492760"/>
                  </a:lnTo>
                  <a:lnTo>
                    <a:pt x="1481427" y="488950"/>
                  </a:lnTo>
                  <a:lnTo>
                    <a:pt x="1482341" y="477519"/>
                  </a:lnTo>
                  <a:lnTo>
                    <a:pt x="1478388" y="472765"/>
                  </a:lnTo>
                  <a:lnTo>
                    <a:pt x="1472416" y="472440"/>
                  </a:lnTo>
                  <a:close/>
                </a:path>
                <a:path w="5311775" h="570229">
                  <a:moveTo>
                    <a:pt x="1477700" y="492760"/>
                  </a:moveTo>
                  <a:lnTo>
                    <a:pt x="1470790" y="492760"/>
                  </a:lnTo>
                  <a:lnTo>
                    <a:pt x="1477037" y="493437"/>
                  </a:lnTo>
                  <a:lnTo>
                    <a:pt x="1477700" y="492760"/>
                  </a:lnTo>
                  <a:close/>
                </a:path>
                <a:path w="5311775" h="570229">
                  <a:moveTo>
                    <a:pt x="1464933" y="492519"/>
                  </a:moveTo>
                  <a:lnTo>
                    <a:pt x="1465132" y="492760"/>
                  </a:lnTo>
                  <a:lnTo>
                    <a:pt x="1466765" y="492760"/>
                  </a:lnTo>
                  <a:lnTo>
                    <a:pt x="1464933" y="492519"/>
                  </a:lnTo>
                  <a:close/>
                </a:path>
                <a:path w="5311775" h="570229">
                  <a:moveTo>
                    <a:pt x="1418024" y="467360"/>
                  </a:moveTo>
                  <a:lnTo>
                    <a:pt x="1415117" y="467360"/>
                  </a:lnTo>
                  <a:lnTo>
                    <a:pt x="1423657" y="468630"/>
                  </a:lnTo>
                  <a:lnTo>
                    <a:pt x="1427758" y="473710"/>
                  </a:lnTo>
                  <a:lnTo>
                    <a:pt x="1426612" y="485140"/>
                  </a:lnTo>
                  <a:lnTo>
                    <a:pt x="1422463" y="488283"/>
                  </a:lnTo>
                  <a:lnTo>
                    <a:pt x="1457072" y="491490"/>
                  </a:lnTo>
                  <a:lnTo>
                    <a:pt x="1464933" y="492519"/>
                  </a:lnTo>
                  <a:lnTo>
                    <a:pt x="1460912" y="487680"/>
                  </a:lnTo>
                  <a:lnTo>
                    <a:pt x="1461791" y="476250"/>
                  </a:lnTo>
                  <a:lnTo>
                    <a:pt x="1466745" y="472440"/>
                  </a:lnTo>
                  <a:lnTo>
                    <a:pt x="1478117" y="472440"/>
                  </a:lnTo>
                  <a:lnTo>
                    <a:pt x="1458808" y="471169"/>
                  </a:lnTo>
                  <a:lnTo>
                    <a:pt x="1418024" y="467360"/>
                  </a:lnTo>
                  <a:close/>
                </a:path>
                <a:path w="5311775" h="570229">
                  <a:moveTo>
                    <a:pt x="4258692" y="464819"/>
                  </a:moveTo>
                  <a:lnTo>
                    <a:pt x="4237573" y="466090"/>
                  </a:lnTo>
                  <a:lnTo>
                    <a:pt x="4222651" y="467360"/>
                  </a:lnTo>
                  <a:lnTo>
                    <a:pt x="4207735" y="467360"/>
                  </a:lnTo>
                  <a:lnTo>
                    <a:pt x="4192828" y="468630"/>
                  </a:lnTo>
                  <a:lnTo>
                    <a:pt x="4186636" y="469900"/>
                  </a:lnTo>
                  <a:lnTo>
                    <a:pt x="4182020" y="474978"/>
                  </a:lnTo>
                  <a:lnTo>
                    <a:pt x="4183010" y="487680"/>
                  </a:lnTo>
                  <a:lnTo>
                    <a:pt x="4188432" y="491490"/>
                  </a:lnTo>
                  <a:lnTo>
                    <a:pt x="4194625" y="491490"/>
                  </a:lnTo>
                  <a:lnTo>
                    <a:pt x="4201228" y="490921"/>
                  </a:lnTo>
                  <a:lnTo>
                    <a:pt x="4205433" y="485140"/>
                  </a:lnTo>
                  <a:lnTo>
                    <a:pt x="4204439" y="473710"/>
                  </a:lnTo>
                  <a:lnTo>
                    <a:pt x="4199018" y="468630"/>
                  </a:lnTo>
                  <a:lnTo>
                    <a:pt x="4243926" y="468630"/>
                  </a:lnTo>
                  <a:lnTo>
                    <a:pt x="4246304" y="466090"/>
                  </a:lnTo>
                  <a:lnTo>
                    <a:pt x="4259195" y="465303"/>
                  </a:lnTo>
                  <a:lnTo>
                    <a:pt x="4258692" y="464819"/>
                  </a:lnTo>
                  <a:close/>
                </a:path>
                <a:path w="5311775" h="570229">
                  <a:moveTo>
                    <a:pt x="4201228" y="490921"/>
                  </a:moveTo>
                  <a:lnTo>
                    <a:pt x="4194625" y="491490"/>
                  </a:lnTo>
                  <a:lnTo>
                    <a:pt x="4200815" y="491490"/>
                  </a:lnTo>
                  <a:lnTo>
                    <a:pt x="4201228" y="490921"/>
                  </a:lnTo>
                  <a:close/>
                </a:path>
                <a:path w="5311775" h="570229">
                  <a:moveTo>
                    <a:pt x="4243926" y="468630"/>
                  </a:moveTo>
                  <a:lnTo>
                    <a:pt x="4199018" y="468630"/>
                  </a:lnTo>
                  <a:lnTo>
                    <a:pt x="4204439" y="473710"/>
                  </a:lnTo>
                  <a:lnTo>
                    <a:pt x="4205433" y="485140"/>
                  </a:lnTo>
                  <a:lnTo>
                    <a:pt x="4201228" y="490921"/>
                  </a:lnTo>
                  <a:lnTo>
                    <a:pt x="4224149" y="488950"/>
                  </a:lnTo>
                  <a:lnTo>
                    <a:pt x="4238922" y="488950"/>
                  </a:lnTo>
                  <a:lnTo>
                    <a:pt x="4259894" y="487680"/>
                  </a:lnTo>
                  <a:lnTo>
                    <a:pt x="4247495" y="487680"/>
                  </a:lnTo>
                  <a:lnTo>
                    <a:pt x="4242207" y="482600"/>
                  </a:lnTo>
                  <a:lnTo>
                    <a:pt x="4241548" y="471169"/>
                  </a:lnTo>
                  <a:lnTo>
                    <a:pt x="4243926" y="468630"/>
                  </a:lnTo>
                  <a:close/>
                </a:path>
                <a:path w="5311775" h="570229">
                  <a:moveTo>
                    <a:pt x="1366594" y="463550"/>
                  </a:moveTo>
                  <a:lnTo>
                    <a:pt x="1361621" y="467360"/>
                  </a:lnTo>
                  <a:lnTo>
                    <a:pt x="1360605" y="478790"/>
                  </a:lnTo>
                  <a:lnTo>
                    <a:pt x="1364122" y="483107"/>
                  </a:lnTo>
                  <a:lnTo>
                    <a:pt x="1370361" y="483869"/>
                  </a:lnTo>
                  <a:lnTo>
                    <a:pt x="1404558" y="487680"/>
                  </a:lnTo>
                  <a:lnTo>
                    <a:pt x="1421583" y="488950"/>
                  </a:lnTo>
                  <a:lnTo>
                    <a:pt x="1422463" y="488283"/>
                  </a:lnTo>
                  <a:lnTo>
                    <a:pt x="1415952" y="487680"/>
                  </a:lnTo>
                  <a:lnTo>
                    <a:pt x="1410323" y="487680"/>
                  </a:lnTo>
                  <a:lnTo>
                    <a:pt x="1407247" y="483869"/>
                  </a:lnTo>
                  <a:lnTo>
                    <a:pt x="1375985" y="483869"/>
                  </a:lnTo>
                  <a:lnTo>
                    <a:pt x="1380964" y="480060"/>
                  </a:lnTo>
                  <a:lnTo>
                    <a:pt x="1382000" y="468630"/>
                  </a:lnTo>
                  <a:lnTo>
                    <a:pt x="1378586" y="464441"/>
                  </a:lnTo>
                  <a:lnTo>
                    <a:pt x="1366594" y="463550"/>
                  </a:lnTo>
                  <a:close/>
                </a:path>
                <a:path w="5311775" h="570229">
                  <a:moveTo>
                    <a:pt x="1698823" y="487680"/>
                  </a:moveTo>
                  <a:lnTo>
                    <a:pt x="1693005" y="487680"/>
                  </a:lnTo>
                  <a:lnTo>
                    <a:pt x="1701856" y="488339"/>
                  </a:lnTo>
                  <a:lnTo>
                    <a:pt x="1698823" y="487680"/>
                  </a:lnTo>
                  <a:close/>
                </a:path>
                <a:path w="5311775" h="570229">
                  <a:moveTo>
                    <a:pt x="1415117" y="467360"/>
                  </a:moveTo>
                  <a:lnTo>
                    <a:pt x="1412394" y="467360"/>
                  </a:lnTo>
                  <a:lnTo>
                    <a:pt x="1407367" y="471169"/>
                  </a:lnTo>
                  <a:lnTo>
                    <a:pt x="1406222" y="482600"/>
                  </a:lnTo>
                  <a:lnTo>
                    <a:pt x="1410323" y="487680"/>
                  </a:lnTo>
                  <a:lnTo>
                    <a:pt x="1415952" y="487680"/>
                  </a:lnTo>
                  <a:lnTo>
                    <a:pt x="1422463" y="488283"/>
                  </a:lnTo>
                  <a:lnTo>
                    <a:pt x="1426612" y="485140"/>
                  </a:lnTo>
                  <a:lnTo>
                    <a:pt x="1427758" y="473710"/>
                  </a:lnTo>
                  <a:lnTo>
                    <a:pt x="1423657" y="468630"/>
                  </a:lnTo>
                  <a:lnTo>
                    <a:pt x="1415117" y="467360"/>
                  </a:lnTo>
                  <a:close/>
                </a:path>
                <a:path w="5311775" h="570229">
                  <a:moveTo>
                    <a:pt x="4259195" y="465303"/>
                  </a:moveTo>
                  <a:lnTo>
                    <a:pt x="4246304" y="466090"/>
                  </a:lnTo>
                  <a:lnTo>
                    <a:pt x="4241548" y="471169"/>
                  </a:lnTo>
                  <a:lnTo>
                    <a:pt x="4242207" y="482600"/>
                  </a:lnTo>
                  <a:lnTo>
                    <a:pt x="4247495" y="487680"/>
                  </a:lnTo>
                  <a:lnTo>
                    <a:pt x="4253699" y="487680"/>
                  </a:lnTo>
                  <a:lnTo>
                    <a:pt x="4260102" y="487402"/>
                  </a:lnTo>
                  <a:lnTo>
                    <a:pt x="4264646" y="481330"/>
                  </a:lnTo>
                  <a:lnTo>
                    <a:pt x="4263979" y="469900"/>
                  </a:lnTo>
                  <a:lnTo>
                    <a:pt x="4259195" y="465303"/>
                  </a:lnTo>
                  <a:close/>
                </a:path>
                <a:path w="5311775" h="570229">
                  <a:moveTo>
                    <a:pt x="4260102" y="487402"/>
                  </a:moveTo>
                  <a:lnTo>
                    <a:pt x="4253699" y="487680"/>
                  </a:lnTo>
                  <a:lnTo>
                    <a:pt x="4259894" y="487680"/>
                  </a:lnTo>
                  <a:lnTo>
                    <a:pt x="4260102" y="487402"/>
                  </a:lnTo>
                  <a:close/>
                </a:path>
                <a:path w="5311775" h="570229">
                  <a:moveTo>
                    <a:pt x="4317208" y="461010"/>
                  </a:moveTo>
                  <a:lnTo>
                    <a:pt x="4296390" y="462280"/>
                  </a:lnTo>
                  <a:lnTo>
                    <a:pt x="4267131" y="464819"/>
                  </a:lnTo>
                  <a:lnTo>
                    <a:pt x="4259195" y="465303"/>
                  </a:lnTo>
                  <a:lnTo>
                    <a:pt x="4263979" y="469900"/>
                  </a:lnTo>
                  <a:lnTo>
                    <a:pt x="4264646" y="481330"/>
                  </a:lnTo>
                  <a:lnTo>
                    <a:pt x="4260102" y="487402"/>
                  </a:lnTo>
                  <a:lnTo>
                    <a:pt x="4283009" y="486410"/>
                  </a:lnTo>
                  <a:lnTo>
                    <a:pt x="4305755" y="484782"/>
                  </a:lnTo>
                  <a:lnTo>
                    <a:pt x="4300821" y="480060"/>
                  </a:lnTo>
                  <a:lnTo>
                    <a:pt x="4300103" y="467360"/>
                  </a:lnTo>
                  <a:lnTo>
                    <a:pt x="4304828" y="462280"/>
                  </a:lnTo>
                  <a:lnTo>
                    <a:pt x="4311018" y="462280"/>
                  </a:lnTo>
                  <a:lnTo>
                    <a:pt x="4317922" y="461693"/>
                  </a:lnTo>
                  <a:lnTo>
                    <a:pt x="4317208" y="461010"/>
                  </a:lnTo>
                  <a:close/>
                </a:path>
                <a:path w="5311775" h="570229">
                  <a:moveTo>
                    <a:pt x="4309004" y="484549"/>
                  </a:moveTo>
                  <a:lnTo>
                    <a:pt x="4305755" y="484782"/>
                  </a:lnTo>
                  <a:lnTo>
                    <a:pt x="4306129" y="485140"/>
                  </a:lnTo>
                  <a:lnTo>
                    <a:pt x="4309004" y="484549"/>
                  </a:lnTo>
                  <a:close/>
                </a:path>
                <a:path w="5311775" h="570229">
                  <a:moveTo>
                    <a:pt x="4317922" y="461693"/>
                  </a:moveTo>
                  <a:lnTo>
                    <a:pt x="4311018" y="462280"/>
                  </a:lnTo>
                  <a:lnTo>
                    <a:pt x="4304828" y="462280"/>
                  </a:lnTo>
                  <a:lnTo>
                    <a:pt x="4300103" y="467360"/>
                  </a:lnTo>
                  <a:lnTo>
                    <a:pt x="4300821" y="480060"/>
                  </a:lnTo>
                  <a:lnTo>
                    <a:pt x="4305755" y="484782"/>
                  </a:lnTo>
                  <a:lnTo>
                    <a:pt x="4309004" y="484549"/>
                  </a:lnTo>
                  <a:lnTo>
                    <a:pt x="4312318" y="483869"/>
                  </a:lnTo>
                  <a:lnTo>
                    <a:pt x="4318506" y="483869"/>
                  </a:lnTo>
                  <a:lnTo>
                    <a:pt x="4323233" y="478790"/>
                  </a:lnTo>
                  <a:lnTo>
                    <a:pt x="4322518" y="466090"/>
                  </a:lnTo>
                  <a:lnTo>
                    <a:pt x="4317922" y="461693"/>
                  </a:lnTo>
                  <a:close/>
                </a:path>
                <a:path w="5311775" h="570229">
                  <a:moveTo>
                    <a:pt x="4318506" y="483869"/>
                  </a:moveTo>
                  <a:lnTo>
                    <a:pt x="4312318" y="483869"/>
                  </a:lnTo>
                  <a:lnTo>
                    <a:pt x="4309004" y="484549"/>
                  </a:lnTo>
                  <a:lnTo>
                    <a:pt x="4318506" y="483869"/>
                  </a:lnTo>
                  <a:close/>
                </a:path>
                <a:path w="5311775" h="570229">
                  <a:moveTo>
                    <a:pt x="1364122" y="483107"/>
                  </a:moveTo>
                  <a:lnTo>
                    <a:pt x="1364743" y="483869"/>
                  </a:lnTo>
                  <a:lnTo>
                    <a:pt x="1370361" y="483869"/>
                  </a:lnTo>
                  <a:lnTo>
                    <a:pt x="1364122" y="483107"/>
                  </a:lnTo>
                  <a:close/>
                </a:path>
                <a:path w="5311775" h="570229">
                  <a:moveTo>
                    <a:pt x="1378586" y="464441"/>
                  </a:moveTo>
                  <a:lnTo>
                    <a:pt x="1382000" y="468630"/>
                  </a:lnTo>
                  <a:lnTo>
                    <a:pt x="1380964" y="480060"/>
                  </a:lnTo>
                  <a:lnTo>
                    <a:pt x="1375985" y="483869"/>
                  </a:lnTo>
                  <a:lnTo>
                    <a:pt x="1407247" y="483869"/>
                  </a:lnTo>
                  <a:lnTo>
                    <a:pt x="1406222" y="482600"/>
                  </a:lnTo>
                  <a:lnTo>
                    <a:pt x="1407367" y="471169"/>
                  </a:lnTo>
                  <a:lnTo>
                    <a:pt x="1412394" y="467360"/>
                  </a:lnTo>
                  <a:lnTo>
                    <a:pt x="1415117" y="467360"/>
                  </a:lnTo>
                  <a:lnTo>
                    <a:pt x="1406578" y="466090"/>
                  </a:lnTo>
                  <a:lnTo>
                    <a:pt x="1395128" y="466090"/>
                  </a:lnTo>
                  <a:lnTo>
                    <a:pt x="1383675" y="464819"/>
                  </a:lnTo>
                  <a:lnTo>
                    <a:pt x="1378586" y="464441"/>
                  </a:lnTo>
                  <a:close/>
                </a:path>
                <a:path w="5311775" h="570229">
                  <a:moveTo>
                    <a:pt x="4364042" y="460315"/>
                  </a:moveTo>
                  <a:lnTo>
                    <a:pt x="4355861" y="461010"/>
                  </a:lnTo>
                  <a:lnTo>
                    <a:pt x="4325957" y="461010"/>
                  </a:lnTo>
                  <a:lnTo>
                    <a:pt x="4317922" y="461693"/>
                  </a:lnTo>
                  <a:lnTo>
                    <a:pt x="4322518" y="466090"/>
                  </a:lnTo>
                  <a:lnTo>
                    <a:pt x="4323233" y="478790"/>
                  </a:lnTo>
                  <a:lnTo>
                    <a:pt x="4318506" y="483869"/>
                  </a:lnTo>
                  <a:lnTo>
                    <a:pt x="4326937" y="483869"/>
                  </a:lnTo>
                  <a:lnTo>
                    <a:pt x="4341568" y="482600"/>
                  </a:lnTo>
                  <a:lnTo>
                    <a:pt x="4364636" y="482600"/>
                  </a:lnTo>
                  <a:lnTo>
                    <a:pt x="4359603" y="477519"/>
                  </a:lnTo>
                  <a:lnTo>
                    <a:pt x="4359587" y="464819"/>
                  </a:lnTo>
                  <a:lnTo>
                    <a:pt x="4364042" y="460315"/>
                  </a:lnTo>
                  <a:close/>
                </a:path>
                <a:path w="5311775" h="570229">
                  <a:moveTo>
                    <a:pt x="1331447" y="458469"/>
                  </a:moveTo>
                  <a:lnTo>
                    <a:pt x="1329746" y="458469"/>
                  </a:lnTo>
                  <a:lnTo>
                    <a:pt x="1337042" y="459740"/>
                  </a:lnTo>
                  <a:lnTo>
                    <a:pt x="1340972" y="464819"/>
                  </a:lnTo>
                  <a:lnTo>
                    <a:pt x="1339502" y="476250"/>
                  </a:lnTo>
                  <a:lnTo>
                    <a:pt x="1335055" y="479555"/>
                  </a:lnTo>
                  <a:lnTo>
                    <a:pt x="1364122" y="483107"/>
                  </a:lnTo>
                  <a:lnTo>
                    <a:pt x="1360605" y="478790"/>
                  </a:lnTo>
                  <a:lnTo>
                    <a:pt x="1361621" y="467360"/>
                  </a:lnTo>
                  <a:lnTo>
                    <a:pt x="1366594" y="463550"/>
                  </a:lnTo>
                  <a:lnTo>
                    <a:pt x="1377859" y="463550"/>
                  </a:lnTo>
                  <a:lnTo>
                    <a:pt x="1362011" y="462280"/>
                  </a:lnTo>
                  <a:lnTo>
                    <a:pt x="1331447" y="458469"/>
                  </a:lnTo>
                  <a:close/>
                </a:path>
                <a:path w="5311775" h="570229">
                  <a:moveTo>
                    <a:pt x="4377030" y="459740"/>
                  </a:moveTo>
                  <a:lnTo>
                    <a:pt x="4370825" y="459740"/>
                  </a:lnTo>
                  <a:lnTo>
                    <a:pt x="4364042" y="460315"/>
                  </a:lnTo>
                  <a:lnTo>
                    <a:pt x="4359587" y="464819"/>
                  </a:lnTo>
                  <a:lnTo>
                    <a:pt x="4359603" y="477519"/>
                  </a:lnTo>
                  <a:lnTo>
                    <a:pt x="4364636" y="482600"/>
                  </a:lnTo>
                  <a:lnTo>
                    <a:pt x="4377048" y="482600"/>
                  </a:lnTo>
                  <a:lnTo>
                    <a:pt x="4382075" y="477519"/>
                  </a:lnTo>
                  <a:lnTo>
                    <a:pt x="4382065" y="464819"/>
                  </a:lnTo>
                  <a:lnTo>
                    <a:pt x="4377030" y="459740"/>
                  </a:lnTo>
                  <a:close/>
                </a:path>
                <a:path w="5311775" h="570229">
                  <a:moveTo>
                    <a:pt x="4443420" y="458469"/>
                  </a:moveTo>
                  <a:lnTo>
                    <a:pt x="4429929" y="458469"/>
                  </a:lnTo>
                  <a:lnTo>
                    <a:pt x="4410229" y="459740"/>
                  </a:lnTo>
                  <a:lnTo>
                    <a:pt x="4377030" y="459740"/>
                  </a:lnTo>
                  <a:lnTo>
                    <a:pt x="4382065" y="464819"/>
                  </a:lnTo>
                  <a:lnTo>
                    <a:pt x="4382075" y="477519"/>
                  </a:lnTo>
                  <a:lnTo>
                    <a:pt x="4377048" y="482600"/>
                  </a:lnTo>
                  <a:lnTo>
                    <a:pt x="4410739" y="482600"/>
                  </a:lnTo>
                  <a:lnTo>
                    <a:pt x="4430680" y="481330"/>
                  </a:lnTo>
                  <a:lnTo>
                    <a:pt x="4444410" y="481330"/>
                  </a:lnTo>
                  <a:lnTo>
                    <a:pt x="4439163" y="476250"/>
                  </a:lnTo>
                  <a:lnTo>
                    <a:pt x="4438615" y="463550"/>
                  </a:lnTo>
                  <a:lnTo>
                    <a:pt x="4443420" y="458469"/>
                  </a:lnTo>
                  <a:close/>
                </a:path>
                <a:path w="5311775" h="570229">
                  <a:moveTo>
                    <a:pt x="4513147" y="455133"/>
                  </a:moveTo>
                  <a:lnTo>
                    <a:pt x="4484656" y="457200"/>
                  </a:lnTo>
                  <a:lnTo>
                    <a:pt x="4467138" y="457200"/>
                  </a:lnTo>
                  <a:lnTo>
                    <a:pt x="4443420" y="458469"/>
                  </a:lnTo>
                  <a:lnTo>
                    <a:pt x="4438615" y="463550"/>
                  </a:lnTo>
                  <a:lnTo>
                    <a:pt x="4439163" y="476250"/>
                  </a:lnTo>
                  <a:lnTo>
                    <a:pt x="4444410" y="481330"/>
                  </a:lnTo>
                  <a:lnTo>
                    <a:pt x="4450614" y="481330"/>
                  </a:lnTo>
                  <a:lnTo>
                    <a:pt x="4456814" y="480060"/>
                  </a:lnTo>
                  <a:lnTo>
                    <a:pt x="4461615" y="474982"/>
                  </a:lnTo>
                  <a:lnTo>
                    <a:pt x="4461064" y="462280"/>
                  </a:lnTo>
                  <a:lnTo>
                    <a:pt x="4455819" y="458469"/>
                  </a:lnTo>
                  <a:lnTo>
                    <a:pt x="4510672" y="458469"/>
                  </a:lnTo>
                  <a:lnTo>
                    <a:pt x="4513147" y="455133"/>
                  </a:lnTo>
                  <a:close/>
                </a:path>
                <a:path w="5311775" h="570229">
                  <a:moveTo>
                    <a:pt x="4510672" y="458469"/>
                  </a:moveTo>
                  <a:lnTo>
                    <a:pt x="4455819" y="458469"/>
                  </a:lnTo>
                  <a:lnTo>
                    <a:pt x="4461064" y="462280"/>
                  </a:lnTo>
                  <a:lnTo>
                    <a:pt x="4461615" y="474982"/>
                  </a:lnTo>
                  <a:lnTo>
                    <a:pt x="4456814" y="480060"/>
                  </a:lnTo>
                  <a:lnTo>
                    <a:pt x="4450614" y="481330"/>
                  </a:lnTo>
                  <a:lnTo>
                    <a:pt x="4485829" y="478790"/>
                  </a:lnTo>
                  <a:lnTo>
                    <a:pt x="4503433" y="478790"/>
                  </a:lnTo>
                  <a:lnTo>
                    <a:pt x="4521029" y="477519"/>
                  </a:lnTo>
                  <a:lnTo>
                    <a:pt x="4514832" y="477519"/>
                  </a:lnTo>
                  <a:lnTo>
                    <a:pt x="4509524" y="472440"/>
                  </a:lnTo>
                  <a:lnTo>
                    <a:pt x="4508832" y="461693"/>
                  </a:lnTo>
                  <a:lnTo>
                    <a:pt x="4508868" y="460901"/>
                  </a:lnTo>
                  <a:lnTo>
                    <a:pt x="4510672" y="458469"/>
                  </a:lnTo>
                  <a:close/>
                </a:path>
                <a:path w="5311775" h="570229">
                  <a:moveTo>
                    <a:pt x="1328792" y="478790"/>
                  </a:moveTo>
                  <a:lnTo>
                    <a:pt x="1334376" y="480060"/>
                  </a:lnTo>
                  <a:lnTo>
                    <a:pt x="1335055" y="479555"/>
                  </a:lnTo>
                  <a:lnTo>
                    <a:pt x="1328792" y="478790"/>
                  </a:lnTo>
                  <a:close/>
                </a:path>
                <a:path w="5311775" h="570229">
                  <a:moveTo>
                    <a:pt x="1329746" y="458469"/>
                  </a:moveTo>
                  <a:lnTo>
                    <a:pt x="1325860" y="458469"/>
                  </a:lnTo>
                  <a:lnTo>
                    <a:pt x="1320740" y="462280"/>
                  </a:lnTo>
                  <a:lnTo>
                    <a:pt x="1319279" y="473710"/>
                  </a:lnTo>
                  <a:lnTo>
                    <a:pt x="1322539" y="477922"/>
                  </a:lnTo>
                  <a:lnTo>
                    <a:pt x="1328792" y="478790"/>
                  </a:lnTo>
                  <a:lnTo>
                    <a:pt x="1335055" y="479555"/>
                  </a:lnTo>
                  <a:lnTo>
                    <a:pt x="1339502" y="476250"/>
                  </a:lnTo>
                  <a:lnTo>
                    <a:pt x="1340972" y="464819"/>
                  </a:lnTo>
                  <a:lnTo>
                    <a:pt x="1337042" y="459740"/>
                  </a:lnTo>
                  <a:lnTo>
                    <a:pt x="1329746" y="458469"/>
                  </a:lnTo>
                  <a:close/>
                </a:path>
                <a:path w="5311775" h="570229">
                  <a:moveTo>
                    <a:pt x="1571437" y="478790"/>
                  </a:moveTo>
                  <a:lnTo>
                    <a:pt x="1565678" y="478790"/>
                  </a:lnTo>
                  <a:lnTo>
                    <a:pt x="1571632" y="479017"/>
                  </a:lnTo>
                  <a:lnTo>
                    <a:pt x="1571437" y="478790"/>
                  </a:lnTo>
                  <a:close/>
                </a:path>
                <a:path w="5311775" h="570229">
                  <a:moveTo>
                    <a:pt x="1322539" y="477922"/>
                  </a:moveTo>
                  <a:lnTo>
                    <a:pt x="1323210" y="478790"/>
                  </a:lnTo>
                  <a:lnTo>
                    <a:pt x="1328792" y="478790"/>
                  </a:lnTo>
                  <a:lnTo>
                    <a:pt x="1322539" y="477922"/>
                  </a:lnTo>
                  <a:close/>
                </a:path>
                <a:path w="5311775" h="570229">
                  <a:moveTo>
                    <a:pt x="1295521" y="453390"/>
                  </a:moveTo>
                  <a:lnTo>
                    <a:pt x="1301103" y="454660"/>
                  </a:lnTo>
                  <a:lnTo>
                    <a:pt x="1304810" y="459740"/>
                  </a:lnTo>
                  <a:lnTo>
                    <a:pt x="1302922" y="471169"/>
                  </a:lnTo>
                  <a:lnTo>
                    <a:pt x="1298268" y="474555"/>
                  </a:lnTo>
                  <a:lnTo>
                    <a:pt x="1322539" y="477922"/>
                  </a:lnTo>
                  <a:lnTo>
                    <a:pt x="1319279" y="473710"/>
                  </a:lnTo>
                  <a:lnTo>
                    <a:pt x="1320740" y="462280"/>
                  </a:lnTo>
                  <a:lnTo>
                    <a:pt x="1325860" y="458469"/>
                  </a:lnTo>
                  <a:lnTo>
                    <a:pt x="1329746" y="458469"/>
                  </a:lnTo>
                  <a:lnTo>
                    <a:pt x="1322450" y="457200"/>
                  </a:lnTo>
                  <a:lnTo>
                    <a:pt x="1295521" y="453390"/>
                  </a:lnTo>
                  <a:close/>
                </a:path>
                <a:path w="5311775" h="570229">
                  <a:moveTo>
                    <a:pt x="4525850" y="454660"/>
                  </a:moveTo>
                  <a:lnTo>
                    <a:pt x="4519678" y="454660"/>
                  </a:lnTo>
                  <a:lnTo>
                    <a:pt x="4513147" y="455133"/>
                  </a:lnTo>
                  <a:lnTo>
                    <a:pt x="4508868" y="460901"/>
                  </a:lnTo>
                  <a:lnTo>
                    <a:pt x="4508832" y="461693"/>
                  </a:lnTo>
                  <a:lnTo>
                    <a:pt x="4509524" y="472440"/>
                  </a:lnTo>
                  <a:lnTo>
                    <a:pt x="4514832" y="477519"/>
                  </a:lnTo>
                  <a:lnTo>
                    <a:pt x="4521029" y="477519"/>
                  </a:lnTo>
                  <a:lnTo>
                    <a:pt x="4527208" y="476250"/>
                  </a:lnTo>
                  <a:lnTo>
                    <a:pt x="4531909" y="471169"/>
                  </a:lnTo>
                  <a:lnTo>
                    <a:pt x="4531155" y="459740"/>
                  </a:lnTo>
                  <a:lnTo>
                    <a:pt x="4525850" y="454660"/>
                  </a:lnTo>
                  <a:close/>
                </a:path>
                <a:path w="5311775" h="570229">
                  <a:moveTo>
                    <a:pt x="4566020" y="452119"/>
                  </a:moveTo>
                  <a:lnTo>
                    <a:pt x="4559061" y="452119"/>
                  </a:lnTo>
                  <a:lnTo>
                    <a:pt x="4532802" y="454660"/>
                  </a:lnTo>
                  <a:lnTo>
                    <a:pt x="4525850" y="454660"/>
                  </a:lnTo>
                  <a:lnTo>
                    <a:pt x="4531155" y="459740"/>
                  </a:lnTo>
                  <a:lnTo>
                    <a:pt x="4531909" y="471169"/>
                  </a:lnTo>
                  <a:lnTo>
                    <a:pt x="4527208" y="476250"/>
                  </a:lnTo>
                  <a:lnTo>
                    <a:pt x="4521029" y="477519"/>
                  </a:lnTo>
                  <a:lnTo>
                    <a:pt x="4534052" y="476250"/>
                  </a:lnTo>
                  <a:lnTo>
                    <a:pt x="4547080" y="476250"/>
                  </a:lnTo>
                  <a:lnTo>
                    <a:pt x="4560128" y="474978"/>
                  </a:lnTo>
                  <a:lnTo>
                    <a:pt x="4566532" y="474555"/>
                  </a:lnTo>
                  <a:lnTo>
                    <a:pt x="4561751" y="469900"/>
                  </a:lnTo>
                  <a:lnTo>
                    <a:pt x="4561227" y="457200"/>
                  </a:lnTo>
                  <a:lnTo>
                    <a:pt x="4566020" y="452119"/>
                  </a:lnTo>
                  <a:close/>
                </a:path>
                <a:path w="5311775" h="570229">
                  <a:moveTo>
                    <a:pt x="1292170" y="473710"/>
                  </a:moveTo>
                  <a:lnTo>
                    <a:pt x="1297687" y="474978"/>
                  </a:lnTo>
                  <a:lnTo>
                    <a:pt x="1298268" y="474555"/>
                  </a:lnTo>
                  <a:lnTo>
                    <a:pt x="1292170" y="473710"/>
                  </a:lnTo>
                  <a:close/>
                </a:path>
                <a:path w="5311775" h="570229">
                  <a:moveTo>
                    <a:pt x="4609483" y="450347"/>
                  </a:moveTo>
                  <a:lnTo>
                    <a:pt x="4602965" y="450850"/>
                  </a:lnTo>
                  <a:lnTo>
                    <a:pt x="4592711" y="450850"/>
                  </a:lnTo>
                  <a:lnTo>
                    <a:pt x="4582453" y="452119"/>
                  </a:lnTo>
                  <a:lnTo>
                    <a:pt x="4578367" y="452119"/>
                  </a:lnTo>
                  <a:lnTo>
                    <a:pt x="4583584" y="457200"/>
                  </a:lnTo>
                  <a:lnTo>
                    <a:pt x="4584109" y="468630"/>
                  </a:lnTo>
                  <a:lnTo>
                    <a:pt x="4579317" y="473710"/>
                  </a:lnTo>
                  <a:lnTo>
                    <a:pt x="4566532" y="474555"/>
                  </a:lnTo>
                  <a:lnTo>
                    <a:pt x="4566968" y="474980"/>
                  </a:lnTo>
                  <a:lnTo>
                    <a:pt x="4573152" y="474978"/>
                  </a:lnTo>
                  <a:lnTo>
                    <a:pt x="4583530" y="473710"/>
                  </a:lnTo>
                  <a:lnTo>
                    <a:pt x="4604299" y="473710"/>
                  </a:lnTo>
                  <a:lnTo>
                    <a:pt x="4614677" y="472440"/>
                  </a:lnTo>
                  <a:lnTo>
                    <a:pt x="4608512" y="472440"/>
                  </a:lnTo>
                  <a:lnTo>
                    <a:pt x="4603192" y="468630"/>
                  </a:lnTo>
                  <a:lnTo>
                    <a:pt x="4602366" y="455930"/>
                  </a:lnTo>
                  <a:lnTo>
                    <a:pt x="4607038" y="450850"/>
                  </a:lnTo>
                  <a:lnTo>
                    <a:pt x="4609483" y="450347"/>
                  </a:lnTo>
                  <a:close/>
                </a:path>
                <a:path w="5311775" h="570229">
                  <a:moveTo>
                    <a:pt x="4147679" y="473710"/>
                  </a:moveTo>
                  <a:lnTo>
                    <a:pt x="4141558" y="474978"/>
                  </a:lnTo>
                  <a:lnTo>
                    <a:pt x="4148353" y="474302"/>
                  </a:lnTo>
                  <a:lnTo>
                    <a:pt x="4147679" y="473710"/>
                  </a:lnTo>
                  <a:close/>
                </a:path>
                <a:path w="5311775" h="570229">
                  <a:moveTo>
                    <a:pt x="1295521" y="453390"/>
                  </a:moveTo>
                  <a:lnTo>
                    <a:pt x="1289999" y="453390"/>
                  </a:lnTo>
                  <a:lnTo>
                    <a:pt x="1284787" y="455930"/>
                  </a:lnTo>
                  <a:lnTo>
                    <a:pt x="1282978" y="467360"/>
                  </a:lnTo>
                  <a:lnTo>
                    <a:pt x="1286680" y="472440"/>
                  </a:lnTo>
                  <a:lnTo>
                    <a:pt x="1292170" y="473710"/>
                  </a:lnTo>
                  <a:lnTo>
                    <a:pt x="1298269" y="474555"/>
                  </a:lnTo>
                  <a:lnTo>
                    <a:pt x="1302922" y="471169"/>
                  </a:lnTo>
                  <a:lnTo>
                    <a:pt x="1304810" y="459740"/>
                  </a:lnTo>
                  <a:lnTo>
                    <a:pt x="1301103" y="454660"/>
                  </a:lnTo>
                  <a:lnTo>
                    <a:pt x="1295521" y="453390"/>
                  </a:lnTo>
                  <a:close/>
                </a:path>
                <a:path w="5311775" h="570229">
                  <a:moveTo>
                    <a:pt x="4578367" y="452119"/>
                  </a:moveTo>
                  <a:lnTo>
                    <a:pt x="4566020" y="452119"/>
                  </a:lnTo>
                  <a:lnTo>
                    <a:pt x="4561227" y="457200"/>
                  </a:lnTo>
                  <a:lnTo>
                    <a:pt x="4561751" y="469900"/>
                  </a:lnTo>
                  <a:lnTo>
                    <a:pt x="4566532" y="474555"/>
                  </a:lnTo>
                  <a:lnTo>
                    <a:pt x="4579317" y="473710"/>
                  </a:lnTo>
                  <a:lnTo>
                    <a:pt x="4584109" y="468630"/>
                  </a:lnTo>
                  <a:lnTo>
                    <a:pt x="4583584" y="457200"/>
                  </a:lnTo>
                  <a:lnTo>
                    <a:pt x="4578367" y="452119"/>
                  </a:lnTo>
                  <a:close/>
                </a:path>
                <a:path w="5311775" h="570229">
                  <a:moveTo>
                    <a:pt x="1221598" y="442265"/>
                  </a:moveTo>
                  <a:lnTo>
                    <a:pt x="1225161" y="447040"/>
                  </a:lnTo>
                  <a:lnTo>
                    <a:pt x="1223492" y="458469"/>
                  </a:lnTo>
                  <a:lnTo>
                    <a:pt x="1218776" y="461961"/>
                  </a:lnTo>
                  <a:lnTo>
                    <a:pt x="1252530" y="467360"/>
                  </a:lnTo>
                  <a:lnTo>
                    <a:pt x="1272366" y="469900"/>
                  </a:lnTo>
                  <a:lnTo>
                    <a:pt x="1292170" y="473710"/>
                  </a:lnTo>
                  <a:lnTo>
                    <a:pt x="1286680" y="472440"/>
                  </a:lnTo>
                  <a:lnTo>
                    <a:pt x="1282978" y="467360"/>
                  </a:lnTo>
                  <a:lnTo>
                    <a:pt x="1284787" y="455930"/>
                  </a:lnTo>
                  <a:lnTo>
                    <a:pt x="1289999" y="453390"/>
                  </a:lnTo>
                  <a:lnTo>
                    <a:pt x="1295521" y="453390"/>
                  </a:lnTo>
                  <a:lnTo>
                    <a:pt x="1275625" y="450850"/>
                  </a:lnTo>
                  <a:lnTo>
                    <a:pt x="1255710" y="447040"/>
                  </a:lnTo>
                  <a:lnTo>
                    <a:pt x="1221598" y="442265"/>
                  </a:lnTo>
                  <a:close/>
                </a:path>
                <a:path w="5311775" h="570229">
                  <a:moveTo>
                    <a:pt x="1478117" y="472440"/>
                  </a:moveTo>
                  <a:lnTo>
                    <a:pt x="1472416" y="472440"/>
                  </a:lnTo>
                  <a:lnTo>
                    <a:pt x="1478388" y="472765"/>
                  </a:lnTo>
                  <a:lnTo>
                    <a:pt x="1478117" y="472440"/>
                  </a:lnTo>
                  <a:close/>
                </a:path>
                <a:path w="5311775" h="570229">
                  <a:moveTo>
                    <a:pt x="4619429" y="449580"/>
                  </a:moveTo>
                  <a:lnTo>
                    <a:pt x="4609483" y="450347"/>
                  </a:lnTo>
                  <a:lnTo>
                    <a:pt x="4607038" y="450850"/>
                  </a:lnTo>
                  <a:lnTo>
                    <a:pt x="4602366" y="455930"/>
                  </a:lnTo>
                  <a:lnTo>
                    <a:pt x="4603192" y="468630"/>
                  </a:lnTo>
                  <a:lnTo>
                    <a:pt x="4608512" y="472440"/>
                  </a:lnTo>
                  <a:lnTo>
                    <a:pt x="4614677" y="472440"/>
                  </a:lnTo>
                  <a:lnTo>
                    <a:pt x="4621676" y="471551"/>
                  </a:lnTo>
                  <a:lnTo>
                    <a:pt x="4625545" y="467360"/>
                  </a:lnTo>
                  <a:lnTo>
                    <a:pt x="4624757" y="454660"/>
                  </a:lnTo>
                  <a:lnTo>
                    <a:pt x="4619429" y="449580"/>
                  </a:lnTo>
                  <a:close/>
                </a:path>
                <a:path w="5311775" h="570229">
                  <a:moveTo>
                    <a:pt x="4621676" y="471551"/>
                  </a:moveTo>
                  <a:lnTo>
                    <a:pt x="4614677" y="472440"/>
                  </a:lnTo>
                  <a:lnTo>
                    <a:pt x="4620855" y="472440"/>
                  </a:lnTo>
                  <a:lnTo>
                    <a:pt x="4621676" y="471551"/>
                  </a:lnTo>
                  <a:close/>
                </a:path>
                <a:path w="5311775" h="570229">
                  <a:moveTo>
                    <a:pt x="4648164" y="446580"/>
                  </a:moveTo>
                  <a:lnTo>
                    <a:pt x="4642400" y="447040"/>
                  </a:lnTo>
                  <a:lnTo>
                    <a:pt x="4622954" y="449580"/>
                  </a:lnTo>
                  <a:lnTo>
                    <a:pt x="4619429" y="449580"/>
                  </a:lnTo>
                  <a:lnTo>
                    <a:pt x="4624757" y="454660"/>
                  </a:lnTo>
                  <a:lnTo>
                    <a:pt x="4625545" y="467360"/>
                  </a:lnTo>
                  <a:lnTo>
                    <a:pt x="4621676" y="471551"/>
                  </a:lnTo>
                  <a:lnTo>
                    <a:pt x="4624679" y="471169"/>
                  </a:lnTo>
                  <a:lnTo>
                    <a:pt x="4634669" y="471169"/>
                  </a:lnTo>
                  <a:lnTo>
                    <a:pt x="4644649" y="469900"/>
                  </a:lnTo>
                  <a:lnTo>
                    <a:pt x="4648145" y="469625"/>
                  </a:lnTo>
                  <a:lnTo>
                    <a:pt x="4642883" y="464819"/>
                  </a:lnTo>
                  <a:lnTo>
                    <a:pt x="4641482" y="452119"/>
                  </a:lnTo>
                  <a:lnTo>
                    <a:pt x="4645925" y="447040"/>
                  </a:lnTo>
                  <a:lnTo>
                    <a:pt x="4648164" y="446580"/>
                  </a:lnTo>
                  <a:close/>
                </a:path>
                <a:path w="5311775" h="570229">
                  <a:moveTo>
                    <a:pt x="4650794" y="469416"/>
                  </a:moveTo>
                  <a:lnTo>
                    <a:pt x="4648145" y="469625"/>
                  </a:lnTo>
                  <a:lnTo>
                    <a:pt x="4648446" y="469900"/>
                  </a:lnTo>
                  <a:lnTo>
                    <a:pt x="4650794" y="469416"/>
                  </a:lnTo>
                  <a:close/>
                </a:path>
                <a:path w="5311775" h="570229">
                  <a:moveTo>
                    <a:pt x="4658318" y="445769"/>
                  </a:moveTo>
                  <a:lnTo>
                    <a:pt x="4648164" y="446580"/>
                  </a:lnTo>
                  <a:lnTo>
                    <a:pt x="4645925" y="447040"/>
                  </a:lnTo>
                  <a:lnTo>
                    <a:pt x="4641482" y="452119"/>
                  </a:lnTo>
                  <a:lnTo>
                    <a:pt x="4642883" y="464819"/>
                  </a:lnTo>
                  <a:lnTo>
                    <a:pt x="4648145" y="469625"/>
                  </a:lnTo>
                  <a:lnTo>
                    <a:pt x="4650794" y="469416"/>
                  </a:lnTo>
                  <a:lnTo>
                    <a:pt x="4654618" y="468630"/>
                  </a:lnTo>
                  <a:lnTo>
                    <a:pt x="4661271" y="467961"/>
                  </a:lnTo>
                  <a:lnTo>
                    <a:pt x="4665258" y="462280"/>
                  </a:lnTo>
                  <a:lnTo>
                    <a:pt x="4663887" y="449580"/>
                  </a:lnTo>
                  <a:lnTo>
                    <a:pt x="4658318" y="445769"/>
                  </a:lnTo>
                  <a:close/>
                </a:path>
                <a:path w="5311775" h="570229">
                  <a:moveTo>
                    <a:pt x="4661271" y="467961"/>
                  </a:moveTo>
                  <a:lnTo>
                    <a:pt x="4654618" y="468630"/>
                  </a:lnTo>
                  <a:lnTo>
                    <a:pt x="4650794" y="469416"/>
                  </a:lnTo>
                  <a:lnTo>
                    <a:pt x="4660802" y="468630"/>
                  </a:lnTo>
                  <a:lnTo>
                    <a:pt x="4661271" y="467961"/>
                  </a:lnTo>
                  <a:close/>
                </a:path>
                <a:path w="5311775" h="570229">
                  <a:moveTo>
                    <a:pt x="4690922" y="445769"/>
                  </a:moveTo>
                  <a:lnTo>
                    <a:pt x="4658318" y="445769"/>
                  </a:lnTo>
                  <a:lnTo>
                    <a:pt x="4663887" y="449580"/>
                  </a:lnTo>
                  <a:lnTo>
                    <a:pt x="4665258" y="462280"/>
                  </a:lnTo>
                  <a:lnTo>
                    <a:pt x="4661271" y="467961"/>
                  </a:lnTo>
                  <a:lnTo>
                    <a:pt x="4679879" y="466090"/>
                  </a:lnTo>
                  <a:lnTo>
                    <a:pt x="4692473" y="463550"/>
                  </a:lnTo>
                  <a:lnTo>
                    <a:pt x="4705036" y="462280"/>
                  </a:lnTo>
                  <a:lnTo>
                    <a:pt x="4698883" y="462280"/>
                  </a:lnTo>
                  <a:lnTo>
                    <a:pt x="4693041" y="458469"/>
                  </a:lnTo>
                  <a:lnTo>
                    <a:pt x="4690922" y="445769"/>
                  </a:lnTo>
                  <a:close/>
                </a:path>
                <a:path w="5311775" h="570229">
                  <a:moveTo>
                    <a:pt x="1377859" y="463550"/>
                  </a:moveTo>
                  <a:lnTo>
                    <a:pt x="1366594" y="463550"/>
                  </a:lnTo>
                  <a:lnTo>
                    <a:pt x="1378586" y="464441"/>
                  </a:lnTo>
                  <a:lnTo>
                    <a:pt x="1377859" y="463550"/>
                  </a:lnTo>
                  <a:close/>
                </a:path>
                <a:path w="5311775" h="570229">
                  <a:moveTo>
                    <a:pt x="1210345" y="440690"/>
                  </a:moveTo>
                  <a:lnTo>
                    <a:pt x="1205196" y="444500"/>
                  </a:lnTo>
                  <a:lnTo>
                    <a:pt x="1203518" y="455930"/>
                  </a:lnTo>
                  <a:lnTo>
                    <a:pt x="1207089" y="460717"/>
                  </a:lnTo>
                  <a:lnTo>
                    <a:pt x="1218345" y="462280"/>
                  </a:lnTo>
                  <a:lnTo>
                    <a:pt x="1218776" y="461961"/>
                  </a:lnTo>
                  <a:lnTo>
                    <a:pt x="1212829" y="461010"/>
                  </a:lnTo>
                  <a:lnTo>
                    <a:pt x="1220061" y="461010"/>
                  </a:lnTo>
                  <a:lnTo>
                    <a:pt x="1223492" y="458469"/>
                  </a:lnTo>
                  <a:lnTo>
                    <a:pt x="1225161" y="447040"/>
                  </a:lnTo>
                  <a:lnTo>
                    <a:pt x="1221598" y="442265"/>
                  </a:lnTo>
                  <a:lnTo>
                    <a:pt x="1210345" y="440690"/>
                  </a:lnTo>
                  <a:close/>
                </a:path>
                <a:path w="5311775" h="570229">
                  <a:moveTo>
                    <a:pt x="4707380" y="438150"/>
                  </a:moveTo>
                  <a:lnTo>
                    <a:pt x="4695044" y="440703"/>
                  </a:lnTo>
                  <a:lnTo>
                    <a:pt x="4690922" y="445769"/>
                  </a:lnTo>
                  <a:lnTo>
                    <a:pt x="4693041" y="458469"/>
                  </a:lnTo>
                  <a:lnTo>
                    <a:pt x="4698883" y="462280"/>
                  </a:lnTo>
                  <a:lnTo>
                    <a:pt x="4705036" y="462280"/>
                  </a:lnTo>
                  <a:lnTo>
                    <a:pt x="4711265" y="460901"/>
                  </a:lnTo>
                  <a:lnTo>
                    <a:pt x="4715330" y="454660"/>
                  </a:lnTo>
                  <a:lnTo>
                    <a:pt x="4713225" y="441960"/>
                  </a:lnTo>
                  <a:lnTo>
                    <a:pt x="4707380" y="438150"/>
                  </a:lnTo>
                  <a:close/>
                </a:path>
                <a:path w="5311775" h="570229">
                  <a:moveTo>
                    <a:pt x="4711265" y="460901"/>
                  </a:moveTo>
                  <a:lnTo>
                    <a:pt x="4705036" y="462280"/>
                  </a:lnTo>
                  <a:lnTo>
                    <a:pt x="4711194" y="461010"/>
                  </a:lnTo>
                  <a:close/>
                </a:path>
                <a:path w="5311775" h="570229">
                  <a:moveTo>
                    <a:pt x="1220061" y="461010"/>
                  </a:moveTo>
                  <a:lnTo>
                    <a:pt x="1212829" y="461010"/>
                  </a:lnTo>
                  <a:lnTo>
                    <a:pt x="1218776" y="461961"/>
                  </a:lnTo>
                  <a:lnTo>
                    <a:pt x="1220061" y="461010"/>
                  </a:lnTo>
                  <a:close/>
                </a:path>
                <a:path w="5311775" h="570229">
                  <a:moveTo>
                    <a:pt x="1207089" y="460717"/>
                  </a:moveTo>
                  <a:lnTo>
                    <a:pt x="1207307" y="461010"/>
                  </a:lnTo>
                  <a:lnTo>
                    <a:pt x="1209194" y="461010"/>
                  </a:lnTo>
                  <a:lnTo>
                    <a:pt x="1207089" y="460717"/>
                  </a:lnTo>
                  <a:close/>
                </a:path>
                <a:path w="5311775" h="570229">
                  <a:moveTo>
                    <a:pt x="4736486" y="438150"/>
                  </a:moveTo>
                  <a:lnTo>
                    <a:pt x="4707380" y="438150"/>
                  </a:lnTo>
                  <a:lnTo>
                    <a:pt x="4713225" y="441960"/>
                  </a:lnTo>
                  <a:lnTo>
                    <a:pt x="4715330" y="454660"/>
                  </a:lnTo>
                  <a:lnTo>
                    <a:pt x="4711265" y="460901"/>
                  </a:lnTo>
                  <a:lnTo>
                    <a:pt x="4727990" y="457200"/>
                  </a:lnTo>
                  <a:lnTo>
                    <a:pt x="4739453" y="455930"/>
                  </a:lnTo>
                  <a:lnTo>
                    <a:pt x="4745322" y="454660"/>
                  </a:lnTo>
                  <a:lnTo>
                    <a:pt x="4744760" y="454660"/>
                  </a:lnTo>
                  <a:lnTo>
                    <a:pt x="4738833" y="450850"/>
                  </a:lnTo>
                  <a:lnTo>
                    <a:pt x="4736486" y="438150"/>
                  </a:lnTo>
                  <a:close/>
                </a:path>
                <a:path w="5311775" h="570229">
                  <a:moveTo>
                    <a:pt x="1137415" y="427990"/>
                  </a:moveTo>
                  <a:lnTo>
                    <a:pt x="1142812" y="429260"/>
                  </a:lnTo>
                  <a:lnTo>
                    <a:pt x="1145998" y="434340"/>
                  </a:lnTo>
                  <a:lnTo>
                    <a:pt x="1143066" y="445770"/>
                  </a:lnTo>
                  <a:lnTo>
                    <a:pt x="1138042" y="448065"/>
                  </a:lnTo>
                  <a:lnTo>
                    <a:pt x="1139454" y="448310"/>
                  </a:lnTo>
                  <a:lnTo>
                    <a:pt x="1146865" y="450850"/>
                  </a:lnTo>
                  <a:lnTo>
                    <a:pt x="1161759" y="453390"/>
                  </a:lnTo>
                  <a:lnTo>
                    <a:pt x="1174503" y="454660"/>
                  </a:lnTo>
                  <a:lnTo>
                    <a:pt x="1200044" y="459740"/>
                  </a:lnTo>
                  <a:lnTo>
                    <a:pt x="1207089" y="460717"/>
                  </a:lnTo>
                  <a:lnTo>
                    <a:pt x="1203518" y="455930"/>
                  </a:lnTo>
                  <a:lnTo>
                    <a:pt x="1205196" y="444500"/>
                  </a:lnTo>
                  <a:lnTo>
                    <a:pt x="1210345" y="440690"/>
                  </a:lnTo>
                  <a:lnTo>
                    <a:pt x="1212288" y="440690"/>
                  </a:lnTo>
                  <a:lnTo>
                    <a:pt x="1203207" y="439419"/>
                  </a:lnTo>
                  <a:lnTo>
                    <a:pt x="1190560" y="436880"/>
                  </a:lnTo>
                  <a:lnTo>
                    <a:pt x="1177927" y="435610"/>
                  </a:lnTo>
                  <a:lnTo>
                    <a:pt x="1165313" y="433069"/>
                  </a:lnTo>
                  <a:lnTo>
                    <a:pt x="1137415" y="427990"/>
                  </a:lnTo>
                  <a:close/>
                </a:path>
                <a:path w="5311775" h="570229">
                  <a:moveTo>
                    <a:pt x="4370825" y="459740"/>
                  </a:moveTo>
                  <a:lnTo>
                    <a:pt x="4364611" y="459740"/>
                  </a:lnTo>
                  <a:lnTo>
                    <a:pt x="4364042" y="460315"/>
                  </a:lnTo>
                  <a:lnTo>
                    <a:pt x="4370825" y="459740"/>
                  </a:lnTo>
                  <a:close/>
                </a:path>
                <a:path w="5311775" h="570229">
                  <a:moveTo>
                    <a:pt x="4519678" y="454660"/>
                  </a:moveTo>
                  <a:lnTo>
                    <a:pt x="4513498" y="454660"/>
                  </a:lnTo>
                  <a:lnTo>
                    <a:pt x="4513147" y="455133"/>
                  </a:lnTo>
                  <a:lnTo>
                    <a:pt x="4519678" y="454660"/>
                  </a:lnTo>
                  <a:close/>
                </a:path>
                <a:path w="5311775" h="570229">
                  <a:moveTo>
                    <a:pt x="4752836" y="430530"/>
                  </a:moveTo>
                  <a:lnTo>
                    <a:pt x="4740160" y="432368"/>
                  </a:lnTo>
                  <a:lnTo>
                    <a:pt x="4736486" y="438150"/>
                  </a:lnTo>
                  <a:lnTo>
                    <a:pt x="4738833" y="450850"/>
                  </a:lnTo>
                  <a:lnTo>
                    <a:pt x="4744760" y="454660"/>
                  </a:lnTo>
                  <a:lnTo>
                    <a:pt x="4757102" y="452052"/>
                  </a:lnTo>
                  <a:lnTo>
                    <a:pt x="4761101" y="445770"/>
                  </a:lnTo>
                  <a:lnTo>
                    <a:pt x="4758768" y="434340"/>
                  </a:lnTo>
                  <a:lnTo>
                    <a:pt x="4752836" y="430530"/>
                  </a:lnTo>
                  <a:close/>
                </a:path>
                <a:path w="5311775" h="570229">
                  <a:moveTo>
                    <a:pt x="4757102" y="452052"/>
                  </a:moveTo>
                  <a:lnTo>
                    <a:pt x="4744760" y="454660"/>
                  </a:lnTo>
                  <a:lnTo>
                    <a:pt x="4745322" y="454660"/>
                  </a:lnTo>
                  <a:lnTo>
                    <a:pt x="4757059" y="452119"/>
                  </a:lnTo>
                  <a:close/>
                </a:path>
                <a:path w="5311775" h="570229">
                  <a:moveTo>
                    <a:pt x="4784690" y="430530"/>
                  </a:moveTo>
                  <a:lnTo>
                    <a:pt x="4752836" y="430530"/>
                  </a:lnTo>
                  <a:lnTo>
                    <a:pt x="4758768" y="434340"/>
                  </a:lnTo>
                  <a:lnTo>
                    <a:pt x="4761101" y="445770"/>
                  </a:lnTo>
                  <a:lnTo>
                    <a:pt x="4757102" y="452052"/>
                  </a:lnTo>
                  <a:lnTo>
                    <a:pt x="4762668" y="450850"/>
                  </a:lnTo>
                  <a:lnTo>
                    <a:pt x="4774462" y="449580"/>
                  </a:lnTo>
                  <a:lnTo>
                    <a:pt x="4786285" y="447040"/>
                  </a:lnTo>
                  <a:lnTo>
                    <a:pt x="4791304" y="446501"/>
                  </a:lnTo>
                  <a:lnTo>
                    <a:pt x="4786241" y="441960"/>
                  </a:lnTo>
                  <a:lnTo>
                    <a:pt x="4784690" y="430530"/>
                  </a:lnTo>
                  <a:close/>
                </a:path>
                <a:path w="5311775" h="570229">
                  <a:moveTo>
                    <a:pt x="4619429" y="449580"/>
                  </a:moveTo>
                  <a:lnTo>
                    <a:pt x="4613215" y="449580"/>
                  </a:lnTo>
                  <a:lnTo>
                    <a:pt x="4609483" y="450347"/>
                  </a:lnTo>
                  <a:lnTo>
                    <a:pt x="4619429" y="449580"/>
                  </a:lnTo>
                  <a:close/>
                </a:path>
                <a:path w="5311775" h="570229">
                  <a:moveTo>
                    <a:pt x="1132111" y="447040"/>
                  </a:moveTo>
                  <a:lnTo>
                    <a:pt x="1137507" y="448310"/>
                  </a:lnTo>
                  <a:lnTo>
                    <a:pt x="1138042" y="448065"/>
                  </a:lnTo>
                  <a:lnTo>
                    <a:pt x="1132111" y="447040"/>
                  </a:lnTo>
                  <a:close/>
                </a:path>
                <a:path w="5311775" h="570229">
                  <a:moveTo>
                    <a:pt x="1131190" y="426017"/>
                  </a:moveTo>
                  <a:lnTo>
                    <a:pt x="1126456" y="429260"/>
                  </a:lnTo>
                  <a:lnTo>
                    <a:pt x="1123528" y="439419"/>
                  </a:lnTo>
                  <a:lnTo>
                    <a:pt x="1126504" y="445351"/>
                  </a:lnTo>
                  <a:lnTo>
                    <a:pt x="1132111" y="447040"/>
                  </a:lnTo>
                  <a:lnTo>
                    <a:pt x="1138042" y="448065"/>
                  </a:lnTo>
                  <a:lnTo>
                    <a:pt x="1143066" y="445770"/>
                  </a:lnTo>
                  <a:lnTo>
                    <a:pt x="1145998" y="434340"/>
                  </a:lnTo>
                  <a:lnTo>
                    <a:pt x="1142812" y="429260"/>
                  </a:lnTo>
                  <a:lnTo>
                    <a:pt x="1137407" y="427987"/>
                  </a:lnTo>
                  <a:lnTo>
                    <a:pt x="1131190" y="426017"/>
                  </a:lnTo>
                  <a:close/>
                </a:path>
                <a:path w="5311775" h="570229">
                  <a:moveTo>
                    <a:pt x="1126504" y="445351"/>
                  </a:moveTo>
                  <a:lnTo>
                    <a:pt x="1126718" y="445770"/>
                  </a:lnTo>
                  <a:lnTo>
                    <a:pt x="1132109" y="447040"/>
                  </a:lnTo>
                  <a:lnTo>
                    <a:pt x="1126504" y="445351"/>
                  </a:lnTo>
                  <a:close/>
                </a:path>
                <a:path w="5311775" h="570229">
                  <a:moveTo>
                    <a:pt x="4798121" y="445770"/>
                  </a:moveTo>
                  <a:lnTo>
                    <a:pt x="4791304" y="446501"/>
                  </a:lnTo>
                  <a:lnTo>
                    <a:pt x="4791904" y="447040"/>
                  </a:lnTo>
                  <a:lnTo>
                    <a:pt x="4798121" y="445770"/>
                  </a:lnTo>
                  <a:close/>
                </a:path>
                <a:path w="5311775" h="570229">
                  <a:moveTo>
                    <a:pt x="4695044" y="440703"/>
                  </a:moveTo>
                  <a:lnTo>
                    <a:pt x="4688975" y="441960"/>
                  </a:lnTo>
                  <a:lnTo>
                    <a:pt x="4652103" y="445770"/>
                  </a:lnTo>
                  <a:lnTo>
                    <a:pt x="4648164" y="446580"/>
                  </a:lnTo>
                  <a:lnTo>
                    <a:pt x="4658318" y="445769"/>
                  </a:lnTo>
                  <a:lnTo>
                    <a:pt x="4690922" y="445769"/>
                  </a:lnTo>
                  <a:lnTo>
                    <a:pt x="4695044" y="440703"/>
                  </a:lnTo>
                  <a:close/>
                </a:path>
                <a:path w="5311775" h="570229">
                  <a:moveTo>
                    <a:pt x="4801919" y="423186"/>
                  </a:moveTo>
                  <a:lnTo>
                    <a:pt x="4799087" y="423405"/>
                  </a:lnTo>
                  <a:lnTo>
                    <a:pt x="4795306" y="424180"/>
                  </a:lnTo>
                  <a:lnTo>
                    <a:pt x="4788612" y="424877"/>
                  </a:lnTo>
                  <a:lnTo>
                    <a:pt x="4784690" y="430530"/>
                  </a:lnTo>
                  <a:lnTo>
                    <a:pt x="4786241" y="441960"/>
                  </a:lnTo>
                  <a:lnTo>
                    <a:pt x="4791304" y="446501"/>
                  </a:lnTo>
                  <a:lnTo>
                    <a:pt x="4798129" y="445769"/>
                  </a:lnTo>
                  <a:lnTo>
                    <a:pt x="4804933" y="444910"/>
                  </a:lnTo>
                  <a:lnTo>
                    <a:pt x="4808736" y="439419"/>
                  </a:lnTo>
                  <a:lnTo>
                    <a:pt x="4807168" y="426719"/>
                  </a:lnTo>
                  <a:lnTo>
                    <a:pt x="4801919" y="423186"/>
                  </a:lnTo>
                  <a:close/>
                </a:path>
                <a:path w="5311775" h="570229">
                  <a:moveTo>
                    <a:pt x="4804933" y="444910"/>
                  </a:moveTo>
                  <a:lnTo>
                    <a:pt x="4798129" y="445769"/>
                  </a:lnTo>
                  <a:lnTo>
                    <a:pt x="4804338" y="445769"/>
                  </a:lnTo>
                  <a:lnTo>
                    <a:pt x="4804933" y="444910"/>
                  </a:lnTo>
                  <a:close/>
                </a:path>
                <a:path w="5311775" h="570229">
                  <a:moveTo>
                    <a:pt x="1098617" y="436880"/>
                  </a:moveTo>
                  <a:lnTo>
                    <a:pt x="1111134" y="440703"/>
                  </a:lnTo>
                  <a:lnTo>
                    <a:pt x="1126504" y="445351"/>
                  </a:lnTo>
                  <a:lnTo>
                    <a:pt x="1123528" y="439419"/>
                  </a:lnTo>
                  <a:lnTo>
                    <a:pt x="1123894" y="438150"/>
                  </a:lnTo>
                  <a:lnTo>
                    <a:pt x="1103849" y="438150"/>
                  </a:lnTo>
                  <a:lnTo>
                    <a:pt x="1098617" y="436880"/>
                  </a:lnTo>
                  <a:close/>
                </a:path>
                <a:path w="5311775" h="570229">
                  <a:moveTo>
                    <a:pt x="4829250" y="419948"/>
                  </a:moveTo>
                  <a:lnTo>
                    <a:pt x="4805486" y="422910"/>
                  </a:lnTo>
                  <a:lnTo>
                    <a:pt x="4801919" y="423186"/>
                  </a:lnTo>
                  <a:lnTo>
                    <a:pt x="4807168" y="426719"/>
                  </a:lnTo>
                  <a:lnTo>
                    <a:pt x="4808736" y="439419"/>
                  </a:lnTo>
                  <a:lnTo>
                    <a:pt x="4804933" y="444910"/>
                  </a:lnTo>
                  <a:lnTo>
                    <a:pt x="4831668" y="441535"/>
                  </a:lnTo>
                  <a:lnTo>
                    <a:pt x="4826589" y="436880"/>
                  </a:lnTo>
                  <a:lnTo>
                    <a:pt x="4825331" y="425450"/>
                  </a:lnTo>
                  <a:lnTo>
                    <a:pt x="4829250" y="419948"/>
                  </a:lnTo>
                  <a:close/>
                </a:path>
                <a:path w="5311775" h="570229">
                  <a:moveTo>
                    <a:pt x="1212288" y="440690"/>
                  </a:moveTo>
                  <a:lnTo>
                    <a:pt x="1210345" y="440690"/>
                  </a:lnTo>
                  <a:lnTo>
                    <a:pt x="1221598" y="442265"/>
                  </a:lnTo>
                  <a:lnTo>
                    <a:pt x="1221370" y="441960"/>
                  </a:lnTo>
                  <a:lnTo>
                    <a:pt x="1212288" y="440690"/>
                  </a:lnTo>
                  <a:close/>
                </a:path>
                <a:path w="5311775" h="570229">
                  <a:moveTo>
                    <a:pt x="4838362" y="440690"/>
                  </a:moveTo>
                  <a:lnTo>
                    <a:pt x="4831668" y="441535"/>
                  </a:lnTo>
                  <a:lnTo>
                    <a:pt x="4832131" y="441960"/>
                  </a:lnTo>
                  <a:lnTo>
                    <a:pt x="4838362" y="440690"/>
                  </a:lnTo>
                  <a:close/>
                </a:path>
                <a:path w="5311775" h="570229">
                  <a:moveTo>
                    <a:pt x="4842658" y="418191"/>
                  </a:moveTo>
                  <a:lnTo>
                    <a:pt x="4836064" y="419100"/>
                  </a:lnTo>
                  <a:lnTo>
                    <a:pt x="4829250" y="419948"/>
                  </a:lnTo>
                  <a:lnTo>
                    <a:pt x="4825331" y="425450"/>
                  </a:lnTo>
                  <a:lnTo>
                    <a:pt x="4826589" y="436880"/>
                  </a:lnTo>
                  <a:lnTo>
                    <a:pt x="4831668" y="441535"/>
                  </a:lnTo>
                  <a:lnTo>
                    <a:pt x="4838362" y="440690"/>
                  </a:lnTo>
                  <a:lnTo>
                    <a:pt x="4844569" y="440690"/>
                  </a:lnTo>
                  <a:lnTo>
                    <a:pt x="4849083" y="435610"/>
                  </a:lnTo>
                  <a:lnTo>
                    <a:pt x="4847803" y="422910"/>
                  </a:lnTo>
                  <a:lnTo>
                    <a:pt x="4842658" y="418191"/>
                  </a:lnTo>
                  <a:close/>
                </a:path>
                <a:path w="5311775" h="570229">
                  <a:moveTo>
                    <a:pt x="4740160" y="432368"/>
                  </a:moveTo>
                  <a:lnTo>
                    <a:pt x="4735320" y="433069"/>
                  </a:lnTo>
                  <a:lnTo>
                    <a:pt x="4723960" y="435610"/>
                  </a:lnTo>
                  <a:lnTo>
                    <a:pt x="4712590" y="436880"/>
                  </a:lnTo>
                  <a:lnTo>
                    <a:pt x="4695044" y="440703"/>
                  </a:lnTo>
                  <a:lnTo>
                    <a:pt x="4707380" y="438150"/>
                  </a:lnTo>
                  <a:lnTo>
                    <a:pt x="4736486" y="438150"/>
                  </a:lnTo>
                  <a:lnTo>
                    <a:pt x="4740160" y="432368"/>
                  </a:lnTo>
                  <a:close/>
                </a:path>
                <a:path w="5311775" h="570229">
                  <a:moveTo>
                    <a:pt x="4879063" y="412750"/>
                  </a:moveTo>
                  <a:lnTo>
                    <a:pt x="4863717" y="415290"/>
                  </a:lnTo>
                  <a:lnTo>
                    <a:pt x="4842658" y="418191"/>
                  </a:lnTo>
                  <a:lnTo>
                    <a:pt x="4847803" y="422910"/>
                  </a:lnTo>
                  <a:lnTo>
                    <a:pt x="4849083" y="435610"/>
                  </a:lnTo>
                  <a:lnTo>
                    <a:pt x="4844569" y="440690"/>
                  </a:lnTo>
                  <a:lnTo>
                    <a:pt x="4847824" y="440690"/>
                  </a:lnTo>
                  <a:lnTo>
                    <a:pt x="4866708" y="438150"/>
                  </a:lnTo>
                  <a:lnTo>
                    <a:pt x="4874499" y="436880"/>
                  </a:lnTo>
                  <a:lnTo>
                    <a:pt x="4869954" y="436880"/>
                  </a:lnTo>
                  <a:lnTo>
                    <a:pt x="4864244" y="433069"/>
                  </a:lnTo>
                  <a:lnTo>
                    <a:pt x="4862478" y="420369"/>
                  </a:lnTo>
                  <a:lnTo>
                    <a:pt x="4866754" y="415290"/>
                  </a:lnTo>
                  <a:lnTo>
                    <a:pt x="4879321" y="412980"/>
                  </a:lnTo>
                  <a:lnTo>
                    <a:pt x="4879063" y="412750"/>
                  </a:lnTo>
                  <a:close/>
                </a:path>
                <a:path w="5311775" h="570229">
                  <a:moveTo>
                    <a:pt x="1100110" y="415386"/>
                  </a:moveTo>
                  <a:lnTo>
                    <a:pt x="1094535" y="417830"/>
                  </a:lnTo>
                  <a:lnTo>
                    <a:pt x="1090717" y="429260"/>
                  </a:lnTo>
                  <a:lnTo>
                    <a:pt x="1093389" y="434325"/>
                  </a:lnTo>
                  <a:lnTo>
                    <a:pt x="1098617" y="436880"/>
                  </a:lnTo>
                  <a:lnTo>
                    <a:pt x="1103849" y="438150"/>
                  </a:lnTo>
                  <a:lnTo>
                    <a:pt x="1109654" y="435610"/>
                  </a:lnTo>
                  <a:lnTo>
                    <a:pt x="1113511" y="425450"/>
                  </a:lnTo>
                  <a:lnTo>
                    <a:pt x="1111038" y="419586"/>
                  </a:lnTo>
                  <a:lnTo>
                    <a:pt x="1105570" y="417830"/>
                  </a:lnTo>
                  <a:lnTo>
                    <a:pt x="1100110" y="415386"/>
                  </a:lnTo>
                  <a:close/>
                </a:path>
                <a:path w="5311775" h="570229">
                  <a:moveTo>
                    <a:pt x="1111038" y="419586"/>
                  </a:moveTo>
                  <a:lnTo>
                    <a:pt x="1113511" y="425450"/>
                  </a:lnTo>
                  <a:lnTo>
                    <a:pt x="1109654" y="435610"/>
                  </a:lnTo>
                  <a:lnTo>
                    <a:pt x="1103849" y="438150"/>
                  </a:lnTo>
                  <a:lnTo>
                    <a:pt x="1123894" y="438150"/>
                  </a:lnTo>
                  <a:lnTo>
                    <a:pt x="1126456" y="429260"/>
                  </a:lnTo>
                  <a:lnTo>
                    <a:pt x="1131190" y="426017"/>
                  </a:lnTo>
                  <a:lnTo>
                    <a:pt x="1111038" y="419586"/>
                  </a:lnTo>
                  <a:close/>
                </a:path>
                <a:path w="5311775" h="570229">
                  <a:moveTo>
                    <a:pt x="4879321" y="412980"/>
                  </a:moveTo>
                  <a:lnTo>
                    <a:pt x="4866754" y="415290"/>
                  </a:lnTo>
                  <a:lnTo>
                    <a:pt x="4862478" y="420369"/>
                  </a:lnTo>
                  <a:lnTo>
                    <a:pt x="4864244" y="433069"/>
                  </a:lnTo>
                  <a:lnTo>
                    <a:pt x="4869954" y="436880"/>
                  </a:lnTo>
                  <a:lnTo>
                    <a:pt x="4874499" y="436880"/>
                  </a:lnTo>
                  <a:lnTo>
                    <a:pt x="4882290" y="435610"/>
                  </a:lnTo>
                  <a:lnTo>
                    <a:pt x="4886556" y="429260"/>
                  </a:lnTo>
                  <a:lnTo>
                    <a:pt x="4884766" y="417830"/>
                  </a:lnTo>
                  <a:lnTo>
                    <a:pt x="4879321" y="412980"/>
                  </a:lnTo>
                  <a:close/>
                </a:path>
                <a:path w="5311775" h="570229">
                  <a:moveTo>
                    <a:pt x="4924915" y="406656"/>
                  </a:moveTo>
                  <a:lnTo>
                    <a:pt x="4916647" y="407669"/>
                  </a:lnTo>
                  <a:lnTo>
                    <a:pt x="4902063" y="410210"/>
                  </a:lnTo>
                  <a:lnTo>
                    <a:pt x="4887484" y="411480"/>
                  </a:lnTo>
                  <a:lnTo>
                    <a:pt x="4879321" y="412980"/>
                  </a:lnTo>
                  <a:lnTo>
                    <a:pt x="4884766" y="417830"/>
                  </a:lnTo>
                  <a:lnTo>
                    <a:pt x="4886556" y="429260"/>
                  </a:lnTo>
                  <a:lnTo>
                    <a:pt x="4882290" y="435610"/>
                  </a:lnTo>
                  <a:lnTo>
                    <a:pt x="4874499" y="436880"/>
                  </a:lnTo>
                  <a:lnTo>
                    <a:pt x="4876134" y="436880"/>
                  </a:lnTo>
                  <a:lnTo>
                    <a:pt x="4905164" y="431800"/>
                  </a:lnTo>
                  <a:lnTo>
                    <a:pt x="4919687" y="430530"/>
                  </a:lnTo>
                  <a:lnTo>
                    <a:pt x="4930023" y="429260"/>
                  </a:lnTo>
                  <a:lnTo>
                    <a:pt x="4928058" y="429260"/>
                  </a:lnTo>
                  <a:lnTo>
                    <a:pt x="4922412" y="425450"/>
                  </a:lnTo>
                  <a:lnTo>
                    <a:pt x="4920772" y="412750"/>
                  </a:lnTo>
                  <a:lnTo>
                    <a:pt x="4924915" y="406656"/>
                  </a:lnTo>
                  <a:close/>
                </a:path>
                <a:path w="5311775" h="570229">
                  <a:moveTo>
                    <a:pt x="1065135" y="406665"/>
                  </a:moveTo>
                  <a:lnTo>
                    <a:pt x="1060221" y="410210"/>
                  </a:lnTo>
                  <a:lnTo>
                    <a:pt x="1058033" y="421640"/>
                  </a:lnTo>
                  <a:lnTo>
                    <a:pt x="1061362" y="426513"/>
                  </a:lnTo>
                  <a:lnTo>
                    <a:pt x="1066895" y="427990"/>
                  </a:lnTo>
                  <a:lnTo>
                    <a:pt x="1074937" y="429260"/>
                  </a:lnTo>
                  <a:lnTo>
                    <a:pt x="1082921" y="431800"/>
                  </a:lnTo>
                  <a:lnTo>
                    <a:pt x="1090821" y="433069"/>
                  </a:lnTo>
                  <a:lnTo>
                    <a:pt x="1093389" y="434325"/>
                  </a:lnTo>
                  <a:lnTo>
                    <a:pt x="1090717" y="429260"/>
                  </a:lnTo>
                  <a:lnTo>
                    <a:pt x="1091142" y="427990"/>
                  </a:lnTo>
                  <a:lnTo>
                    <a:pt x="1072307" y="427990"/>
                  </a:lnTo>
                  <a:lnTo>
                    <a:pt x="1077611" y="425450"/>
                  </a:lnTo>
                  <a:lnTo>
                    <a:pt x="1079872" y="414019"/>
                  </a:lnTo>
                  <a:lnTo>
                    <a:pt x="1076665" y="409330"/>
                  </a:lnTo>
                  <a:lnTo>
                    <a:pt x="1070923" y="407669"/>
                  </a:lnTo>
                  <a:lnTo>
                    <a:pt x="1065135" y="406665"/>
                  </a:lnTo>
                  <a:close/>
                </a:path>
                <a:path w="5311775" h="570229">
                  <a:moveTo>
                    <a:pt x="4788612" y="424877"/>
                  </a:moveTo>
                  <a:lnTo>
                    <a:pt x="4770927" y="426719"/>
                  </a:lnTo>
                  <a:lnTo>
                    <a:pt x="4758780" y="429260"/>
                  </a:lnTo>
                  <a:lnTo>
                    <a:pt x="4746671" y="430530"/>
                  </a:lnTo>
                  <a:lnTo>
                    <a:pt x="4740521" y="431800"/>
                  </a:lnTo>
                  <a:lnTo>
                    <a:pt x="4740160" y="432368"/>
                  </a:lnTo>
                  <a:lnTo>
                    <a:pt x="4752836" y="430530"/>
                  </a:lnTo>
                  <a:lnTo>
                    <a:pt x="4784690" y="430530"/>
                  </a:lnTo>
                  <a:lnTo>
                    <a:pt x="4788612" y="424877"/>
                  </a:lnTo>
                  <a:close/>
                </a:path>
                <a:path w="5311775" h="570229">
                  <a:moveTo>
                    <a:pt x="4937375" y="405130"/>
                  </a:moveTo>
                  <a:lnTo>
                    <a:pt x="4924909" y="406665"/>
                  </a:lnTo>
                  <a:lnTo>
                    <a:pt x="4920772" y="412750"/>
                  </a:lnTo>
                  <a:lnTo>
                    <a:pt x="4922412" y="425450"/>
                  </a:lnTo>
                  <a:lnTo>
                    <a:pt x="4928058" y="429260"/>
                  </a:lnTo>
                  <a:lnTo>
                    <a:pt x="4934244" y="427987"/>
                  </a:lnTo>
                  <a:lnTo>
                    <a:pt x="4940746" y="427417"/>
                  </a:lnTo>
                  <a:lnTo>
                    <a:pt x="4944670" y="421640"/>
                  </a:lnTo>
                  <a:lnTo>
                    <a:pt x="4943017" y="410210"/>
                  </a:lnTo>
                  <a:lnTo>
                    <a:pt x="4937375" y="405130"/>
                  </a:lnTo>
                  <a:close/>
                </a:path>
                <a:path w="5311775" h="570229">
                  <a:moveTo>
                    <a:pt x="4940746" y="427417"/>
                  </a:moveTo>
                  <a:lnTo>
                    <a:pt x="4934215" y="427990"/>
                  </a:lnTo>
                  <a:lnTo>
                    <a:pt x="4928058" y="429260"/>
                  </a:lnTo>
                  <a:lnTo>
                    <a:pt x="4930023" y="429260"/>
                  </a:lnTo>
                  <a:lnTo>
                    <a:pt x="4940360" y="427987"/>
                  </a:lnTo>
                  <a:lnTo>
                    <a:pt x="4940746" y="427417"/>
                  </a:lnTo>
                  <a:close/>
                </a:path>
                <a:path w="5311775" h="570229">
                  <a:moveTo>
                    <a:pt x="1066884" y="427987"/>
                  </a:moveTo>
                  <a:close/>
                </a:path>
                <a:path w="5311775" h="570229">
                  <a:moveTo>
                    <a:pt x="1076665" y="409330"/>
                  </a:moveTo>
                  <a:lnTo>
                    <a:pt x="1079872" y="414019"/>
                  </a:lnTo>
                  <a:lnTo>
                    <a:pt x="1077611" y="425450"/>
                  </a:lnTo>
                  <a:lnTo>
                    <a:pt x="1072307" y="427990"/>
                  </a:lnTo>
                  <a:lnTo>
                    <a:pt x="1091142" y="427987"/>
                  </a:lnTo>
                  <a:lnTo>
                    <a:pt x="1094535" y="417830"/>
                  </a:lnTo>
                  <a:lnTo>
                    <a:pt x="1100110" y="415386"/>
                  </a:lnTo>
                  <a:lnTo>
                    <a:pt x="1097056" y="414019"/>
                  </a:lnTo>
                  <a:lnTo>
                    <a:pt x="1088427" y="411480"/>
                  </a:lnTo>
                  <a:lnTo>
                    <a:pt x="1079708" y="410210"/>
                  </a:lnTo>
                  <a:lnTo>
                    <a:pt x="1076665" y="409330"/>
                  </a:lnTo>
                  <a:close/>
                </a:path>
                <a:path w="5311775" h="570229">
                  <a:moveTo>
                    <a:pt x="1132018" y="425450"/>
                  </a:moveTo>
                  <a:lnTo>
                    <a:pt x="1131190" y="426017"/>
                  </a:lnTo>
                  <a:lnTo>
                    <a:pt x="1137415" y="427990"/>
                  </a:lnTo>
                  <a:lnTo>
                    <a:pt x="1132018" y="425450"/>
                  </a:lnTo>
                  <a:close/>
                </a:path>
                <a:path w="5311775" h="570229">
                  <a:moveTo>
                    <a:pt x="1061362" y="426513"/>
                  </a:moveTo>
                  <a:lnTo>
                    <a:pt x="1061504" y="426719"/>
                  </a:lnTo>
                  <a:lnTo>
                    <a:pt x="1066884" y="427987"/>
                  </a:lnTo>
                  <a:lnTo>
                    <a:pt x="1061362" y="426513"/>
                  </a:lnTo>
                  <a:close/>
                </a:path>
                <a:path w="5311775" h="570229">
                  <a:moveTo>
                    <a:pt x="4978638" y="405130"/>
                  </a:moveTo>
                  <a:lnTo>
                    <a:pt x="4937375" y="405130"/>
                  </a:lnTo>
                  <a:lnTo>
                    <a:pt x="4943017" y="410210"/>
                  </a:lnTo>
                  <a:lnTo>
                    <a:pt x="4944670" y="421640"/>
                  </a:lnTo>
                  <a:lnTo>
                    <a:pt x="4940746" y="427417"/>
                  </a:lnTo>
                  <a:lnTo>
                    <a:pt x="4948715" y="426719"/>
                  </a:lnTo>
                  <a:lnTo>
                    <a:pt x="4963210" y="424180"/>
                  </a:lnTo>
                  <a:lnTo>
                    <a:pt x="4977697" y="422910"/>
                  </a:lnTo>
                  <a:lnTo>
                    <a:pt x="4985834" y="421482"/>
                  </a:lnTo>
                  <a:lnTo>
                    <a:pt x="4980376" y="416560"/>
                  </a:lnTo>
                  <a:lnTo>
                    <a:pt x="4978638" y="405130"/>
                  </a:lnTo>
                  <a:close/>
                </a:path>
                <a:path w="5311775" h="570229">
                  <a:moveTo>
                    <a:pt x="1017840" y="398892"/>
                  </a:moveTo>
                  <a:lnTo>
                    <a:pt x="1021515" y="403860"/>
                  </a:lnTo>
                  <a:lnTo>
                    <a:pt x="1019953" y="415290"/>
                  </a:lnTo>
                  <a:lnTo>
                    <a:pt x="1015263" y="418845"/>
                  </a:lnTo>
                  <a:lnTo>
                    <a:pt x="1038278" y="422910"/>
                  </a:lnTo>
                  <a:lnTo>
                    <a:pt x="1052622" y="424180"/>
                  </a:lnTo>
                  <a:lnTo>
                    <a:pt x="1061362" y="426513"/>
                  </a:lnTo>
                  <a:lnTo>
                    <a:pt x="1058033" y="421640"/>
                  </a:lnTo>
                  <a:lnTo>
                    <a:pt x="1060221" y="410210"/>
                  </a:lnTo>
                  <a:lnTo>
                    <a:pt x="1065135" y="406665"/>
                  </a:lnTo>
                  <a:lnTo>
                    <a:pt x="1027006" y="400050"/>
                  </a:lnTo>
                  <a:lnTo>
                    <a:pt x="1017840" y="398892"/>
                  </a:lnTo>
                  <a:close/>
                </a:path>
                <a:path w="5311775" h="570229">
                  <a:moveTo>
                    <a:pt x="4799087" y="423405"/>
                  </a:moveTo>
                  <a:lnTo>
                    <a:pt x="4789096" y="424180"/>
                  </a:lnTo>
                  <a:lnTo>
                    <a:pt x="4788612" y="424877"/>
                  </a:lnTo>
                  <a:lnTo>
                    <a:pt x="4795306" y="424180"/>
                  </a:lnTo>
                  <a:lnTo>
                    <a:pt x="4799087" y="423405"/>
                  </a:lnTo>
                  <a:close/>
                </a:path>
                <a:path w="5311775" h="570229">
                  <a:moveTo>
                    <a:pt x="4801509" y="422910"/>
                  </a:moveTo>
                  <a:lnTo>
                    <a:pt x="4799087" y="423405"/>
                  </a:lnTo>
                  <a:lnTo>
                    <a:pt x="4801919" y="423186"/>
                  </a:lnTo>
                  <a:lnTo>
                    <a:pt x="4801509" y="422910"/>
                  </a:lnTo>
                  <a:close/>
                </a:path>
                <a:path w="5311775" h="570229">
                  <a:moveTo>
                    <a:pt x="4992173" y="420369"/>
                  </a:moveTo>
                  <a:lnTo>
                    <a:pt x="4985834" y="421482"/>
                  </a:lnTo>
                  <a:lnTo>
                    <a:pt x="4986009" y="421640"/>
                  </a:lnTo>
                  <a:lnTo>
                    <a:pt x="4992173" y="420369"/>
                  </a:lnTo>
                  <a:close/>
                </a:path>
                <a:path w="5311775" h="570229">
                  <a:moveTo>
                    <a:pt x="4994988" y="397510"/>
                  </a:moveTo>
                  <a:lnTo>
                    <a:pt x="4982692" y="399036"/>
                  </a:lnTo>
                  <a:lnTo>
                    <a:pt x="4978638" y="405130"/>
                  </a:lnTo>
                  <a:lnTo>
                    <a:pt x="4980376" y="416560"/>
                  </a:lnTo>
                  <a:lnTo>
                    <a:pt x="4985834" y="421482"/>
                  </a:lnTo>
                  <a:lnTo>
                    <a:pt x="4992173" y="420369"/>
                  </a:lnTo>
                  <a:lnTo>
                    <a:pt x="4998245" y="419100"/>
                  </a:lnTo>
                  <a:lnTo>
                    <a:pt x="5002425" y="414019"/>
                  </a:lnTo>
                  <a:lnTo>
                    <a:pt x="5000599" y="401319"/>
                  </a:lnTo>
                  <a:lnTo>
                    <a:pt x="4994988" y="397510"/>
                  </a:lnTo>
                  <a:close/>
                </a:path>
                <a:path w="5311775" h="570229">
                  <a:moveTo>
                    <a:pt x="5030519" y="397510"/>
                  </a:moveTo>
                  <a:lnTo>
                    <a:pt x="4994988" y="397510"/>
                  </a:lnTo>
                  <a:lnTo>
                    <a:pt x="5000599" y="401319"/>
                  </a:lnTo>
                  <a:lnTo>
                    <a:pt x="5002425" y="414019"/>
                  </a:lnTo>
                  <a:lnTo>
                    <a:pt x="4998245" y="419100"/>
                  </a:lnTo>
                  <a:lnTo>
                    <a:pt x="4992173" y="420369"/>
                  </a:lnTo>
                  <a:lnTo>
                    <a:pt x="5005080" y="417830"/>
                  </a:lnTo>
                  <a:lnTo>
                    <a:pt x="5017993" y="416560"/>
                  </a:lnTo>
                  <a:lnTo>
                    <a:pt x="5037439" y="413692"/>
                  </a:lnTo>
                  <a:lnTo>
                    <a:pt x="5032218" y="408940"/>
                  </a:lnTo>
                  <a:lnTo>
                    <a:pt x="5030519" y="397510"/>
                  </a:lnTo>
                  <a:close/>
                </a:path>
                <a:path w="5311775" h="570229">
                  <a:moveTo>
                    <a:pt x="4836064" y="419100"/>
                  </a:moveTo>
                  <a:lnTo>
                    <a:pt x="4829855" y="419100"/>
                  </a:lnTo>
                  <a:lnTo>
                    <a:pt x="4829250" y="419948"/>
                  </a:lnTo>
                  <a:lnTo>
                    <a:pt x="4836064" y="419100"/>
                  </a:lnTo>
                  <a:close/>
                </a:path>
                <a:path w="5311775" h="570229">
                  <a:moveTo>
                    <a:pt x="1105570" y="417830"/>
                  </a:moveTo>
                  <a:lnTo>
                    <a:pt x="1111038" y="419586"/>
                  </a:lnTo>
                  <a:lnTo>
                    <a:pt x="1110833" y="419100"/>
                  </a:lnTo>
                  <a:lnTo>
                    <a:pt x="1105570" y="417830"/>
                  </a:lnTo>
                  <a:close/>
                </a:path>
                <a:path w="5311775" h="570229">
                  <a:moveTo>
                    <a:pt x="1006899" y="397510"/>
                  </a:moveTo>
                  <a:lnTo>
                    <a:pt x="1001882" y="401319"/>
                  </a:lnTo>
                  <a:lnTo>
                    <a:pt x="1000345" y="412750"/>
                  </a:lnTo>
                  <a:lnTo>
                    <a:pt x="1003439" y="416932"/>
                  </a:lnTo>
                  <a:lnTo>
                    <a:pt x="1014928" y="419100"/>
                  </a:lnTo>
                  <a:lnTo>
                    <a:pt x="1015263" y="418845"/>
                  </a:lnTo>
                  <a:lnTo>
                    <a:pt x="1009511" y="417830"/>
                  </a:lnTo>
                  <a:lnTo>
                    <a:pt x="1016603" y="417830"/>
                  </a:lnTo>
                  <a:lnTo>
                    <a:pt x="1019953" y="415290"/>
                  </a:lnTo>
                  <a:lnTo>
                    <a:pt x="1021515" y="403860"/>
                  </a:lnTo>
                  <a:lnTo>
                    <a:pt x="1017840" y="398892"/>
                  </a:lnTo>
                  <a:lnTo>
                    <a:pt x="1006899" y="397510"/>
                  </a:lnTo>
                  <a:close/>
                </a:path>
                <a:path w="5311775" h="570229">
                  <a:moveTo>
                    <a:pt x="4842264" y="417830"/>
                  </a:moveTo>
                  <a:lnTo>
                    <a:pt x="4836064" y="419100"/>
                  </a:lnTo>
                  <a:lnTo>
                    <a:pt x="4842658" y="418191"/>
                  </a:lnTo>
                  <a:lnTo>
                    <a:pt x="4842264" y="417830"/>
                  </a:lnTo>
                  <a:close/>
                </a:path>
                <a:path w="5311775" h="570229">
                  <a:moveTo>
                    <a:pt x="1016603" y="417830"/>
                  </a:moveTo>
                  <a:lnTo>
                    <a:pt x="1009511" y="417830"/>
                  </a:lnTo>
                  <a:lnTo>
                    <a:pt x="1015263" y="418845"/>
                  </a:lnTo>
                  <a:lnTo>
                    <a:pt x="1016603" y="417830"/>
                  </a:lnTo>
                  <a:close/>
                </a:path>
                <a:path w="5311775" h="570229">
                  <a:moveTo>
                    <a:pt x="1003439" y="416932"/>
                  </a:moveTo>
                  <a:lnTo>
                    <a:pt x="1004102" y="417830"/>
                  </a:lnTo>
                  <a:lnTo>
                    <a:pt x="1008195" y="417830"/>
                  </a:lnTo>
                  <a:lnTo>
                    <a:pt x="1003439" y="416932"/>
                  </a:lnTo>
                  <a:close/>
                </a:path>
                <a:path w="5311775" h="570229">
                  <a:moveTo>
                    <a:pt x="1100331" y="415290"/>
                  </a:moveTo>
                  <a:lnTo>
                    <a:pt x="1100110" y="415386"/>
                  </a:lnTo>
                  <a:lnTo>
                    <a:pt x="1105570" y="417830"/>
                  </a:lnTo>
                  <a:lnTo>
                    <a:pt x="1100331" y="415290"/>
                  </a:lnTo>
                  <a:close/>
                </a:path>
                <a:path w="5311775" h="570229">
                  <a:moveTo>
                    <a:pt x="959738" y="390928"/>
                  </a:moveTo>
                  <a:lnTo>
                    <a:pt x="962743" y="396240"/>
                  </a:lnTo>
                  <a:lnTo>
                    <a:pt x="960899" y="406400"/>
                  </a:lnTo>
                  <a:lnTo>
                    <a:pt x="956192" y="409926"/>
                  </a:lnTo>
                  <a:lnTo>
                    <a:pt x="979955" y="414019"/>
                  </a:lnTo>
                  <a:lnTo>
                    <a:pt x="994731" y="415290"/>
                  </a:lnTo>
                  <a:lnTo>
                    <a:pt x="1003439" y="416932"/>
                  </a:lnTo>
                  <a:lnTo>
                    <a:pt x="1000345" y="412750"/>
                  </a:lnTo>
                  <a:lnTo>
                    <a:pt x="1001882" y="401319"/>
                  </a:lnTo>
                  <a:lnTo>
                    <a:pt x="1006899" y="397510"/>
                  </a:lnTo>
                  <a:lnTo>
                    <a:pt x="1007710" y="397510"/>
                  </a:lnTo>
                  <a:lnTo>
                    <a:pt x="997663" y="396240"/>
                  </a:lnTo>
                  <a:lnTo>
                    <a:pt x="983013" y="393700"/>
                  </a:lnTo>
                  <a:lnTo>
                    <a:pt x="968377" y="392430"/>
                  </a:lnTo>
                  <a:lnTo>
                    <a:pt x="959738" y="390928"/>
                  </a:lnTo>
                  <a:close/>
                </a:path>
                <a:path w="5311775" h="570229">
                  <a:moveTo>
                    <a:pt x="5043832" y="412750"/>
                  </a:moveTo>
                  <a:lnTo>
                    <a:pt x="5037439" y="413692"/>
                  </a:lnTo>
                  <a:lnTo>
                    <a:pt x="5037799" y="414019"/>
                  </a:lnTo>
                  <a:lnTo>
                    <a:pt x="5043832" y="412750"/>
                  </a:lnTo>
                  <a:close/>
                </a:path>
                <a:path w="5311775" h="570229">
                  <a:moveTo>
                    <a:pt x="5046790" y="389890"/>
                  </a:moveTo>
                  <a:lnTo>
                    <a:pt x="5034425" y="391609"/>
                  </a:lnTo>
                  <a:lnTo>
                    <a:pt x="5030519" y="397510"/>
                  </a:lnTo>
                  <a:lnTo>
                    <a:pt x="5032218" y="408940"/>
                  </a:lnTo>
                  <a:lnTo>
                    <a:pt x="5037439" y="413692"/>
                  </a:lnTo>
                  <a:lnTo>
                    <a:pt x="5043832" y="412750"/>
                  </a:lnTo>
                  <a:lnTo>
                    <a:pt x="5049866" y="411480"/>
                  </a:lnTo>
                  <a:lnTo>
                    <a:pt x="5054070" y="406400"/>
                  </a:lnTo>
                  <a:lnTo>
                    <a:pt x="5052371" y="393700"/>
                  </a:lnTo>
                  <a:lnTo>
                    <a:pt x="5048650" y="391160"/>
                  </a:lnTo>
                  <a:lnTo>
                    <a:pt x="5040757" y="391160"/>
                  </a:lnTo>
                  <a:lnTo>
                    <a:pt x="5047427" y="390324"/>
                  </a:lnTo>
                  <a:lnTo>
                    <a:pt x="5046790" y="389890"/>
                  </a:lnTo>
                  <a:close/>
                </a:path>
                <a:path w="5311775" h="570229">
                  <a:moveTo>
                    <a:pt x="5081187" y="384810"/>
                  </a:moveTo>
                  <a:lnTo>
                    <a:pt x="5061046" y="387350"/>
                  </a:lnTo>
                  <a:lnTo>
                    <a:pt x="5050897" y="389890"/>
                  </a:lnTo>
                  <a:lnTo>
                    <a:pt x="5047427" y="390324"/>
                  </a:lnTo>
                  <a:lnTo>
                    <a:pt x="5052371" y="393700"/>
                  </a:lnTo>
                  <a:lnTo>
                    <a:pt x="5054070" y="406400"/>
                  </a:lnTo>
                  <a:lnTo>
                    <a:pt x="5049866" y="411480"/>
                  </a:lnTo>
                  <a:lnTo>
                    <a:pt x="5043832" y="412750"/>
                  </a:lnTo>
                  <a:lnTo>
                    <a:pt x="5065053" y="410210"/>
                  </a:lnTo>
                  <a:lnTo>
                    <a:pt x="5078922" y="406865"/>
                  </a:lnTo>
                  <a:lnTo>
                    <a:pt x="5074257" y="403860"/>
                  </a:lnTo>
                  <a:lnTo>
                    <a:pt x="5071539" y="391160"/>
                  </a:lnTo>
                  <a:lnTo>
                    <a:pt x="5075250" y="386080"/>
                  </a:lnTo>
                  <a:lnTo>
                    <a:pt x="5081187" y="384810"/>
                  </a:lnTo>
                  <a:close/>
                </a:path>
                <a:path w="5311775" h="570229">
                  <a:moveTo>
                    <a:pt x="950462" y="408940"/>
                  </a:moveTo>
                  <a:lnTo>
                    <a:pt x="955814" y="410210"/>
                  </a:lnTo>
                  <a:lnTo>
                    <a:pt x="956192" y="409926"/>
                  </a:lnTo>
                  <a:lnTo>
                    <a:pt x="950462" y="408940"/>
                  </a:lnTo>
                  <a:close/>
                </a:path>
                <a:path w="5311775" h="570229">
                  <a:moveTo>
                    <a:pt x="948413" y="388619"/>
                  </a:moveTo>
                  <a:lnTo>
                    <a:pt x="943339" y="392430"/>
                  </a:lnTo>
                  <a:lnTo>
                    <a:pt x="941534" y="402590"/>
                  </a:lnTo>
                  <a:lnTo>
                    <a:pt x="945122" y="407669"/>
                  </a:lnTo>
                  <a:lnTo>
                    <a:pt x="950462" y="408940"/>
                  </a:lnTo>
                  <a:lnTo>
                    <a:pt x="956192" y="409926"/>
                  </a:lnTo>
                  <a:lnTo>
                    <a:pt x="960899" y="406400"/>
                  </a:lnTo>
                  <a:lnTo>
                    <a:pt x="962743" y="396240"/>
                  </a:lnTo>
                  <a:lnTo>
                    <a:pt x="959738" y="390928"/>
                  </a:lnTo>
                  <a:lnTo>
                    <a:pt x="953766" y="389890"/>
                  </a:lnTo>
                  <a:lnTo>
                    <a:pt x="948413" y="388619"/>
                  </a:lnTo>
                  <a:close/>
                </a:path>
                <a:path w="5311775" h="570229">
                  <a:moveTo>
                    <a:pt x="1070923" y="407669"/>
                  </a:moveTo>
                  <a:lnTo>
                    <a:pt x="1076665" y="409330"/>
                  </a:lnTo>
                  <a:lnTo>
                    <a:pt x="1076398" y="408940"/>
                  </a:lnTo>
                  <a:lnTo>
                    <a:pt x="1070923" y="407669"/>
                  </a:lnTo>
                  <a:close/>
                </a:path>
                <a:path w="5311775" h="570229">
                  <a:moveTo>
                    <a:pt x="901409" y="379730"/>
                  </a:moveTo>
                  <a:lnTo>
                    <a:pt x="906655" y="381000"/>
                  </a:lnTo>
                  <a:lnTo>
                    <a:pt x="911960" y="382269"/>
                  </a:lnTo>
                  <a:lnTo>
                    <a:pt x="915302" y="387350"/>
                  </a:lnTo>
                  <a:lnTo>
                    <a:pt x="913074" y="397510"/>
                  </a:lnTo>
                  <a:lnTo>
                    <a:pt x="908085" y="401200"/>
                  </a:lnTo>
                  <a:lnTo>
                    <a:pt x="926527" y="405130"/>
                  </a:lnTo>
                  <a:lnTo>
                    <a:pt x="938481" y="406400"/>
                  </a:lnTo>
                  <a:lnTo>
                    <a:pt x="950462" y="408940"/>
                  </a:lnTo>
                  <a:lnTo>
                    <a:pt x="945122" y="407669"/>
                  </a:lnTo>
                  <a:lnTo>
                    <a:pt x="941534" y="402590"/>
                  </a:lnTo>
                  <a:lnTo>
                    <a:pt x="943339" y="392430"/>
                  </a:lnTo>
                  <a:lnTo>
                    <a:pt x="948413" y="388619"/>
                  </a:lnTo>
                  <a:lnTo>
                    <a:pt x="950554" y="388619"/>
                  </a:lnTo>
                  <a:lnTo>
                    <a:pt x="941957" y="387350"/>
                  </a:lnTo>
                  <a:lnTo>
                    <a:pt x="930171" y="384810"/>
                  </a:lnTo>
                  <a:lnTo>
                    <a:pt x="918406" y="383540"/>
                  </a:lnTo>
                  <a:lnTo>
                    <a:pt x="901409" y="379730"/>
                  </a:lnTo>
                  <a:close/>
                </a:path>
                <a:path w="5311775" h="570229">
                  <a:moveTo>
                    <a:pt x="1065503" y="406400"/>
                  </a:moveTo>
                  <a:lnTo>
                    <a:pt x="1065135" y="406665"/>
                  </a:lnTo>
                  <a:lnTo>
                    <a:pt x="1070923" y="407669"/>
                  </a:lnTo>
                  <a:lnTo>
                    <a:pt x="1065503" y="406400"/>
                  </a:lnTo>
                  <a:close/>
                </a:path>
                <a:path w="5311775" h="570229">
                  <a:moveTo>
                    <a:pt x="5086117" y="405130"/>
                  </a:moveTo>
                  <a:lnTo>
                    <a:pt x="5078922" y="406865"/>
                  </a:lnTo>
                  <a:lnTo>
                    <a:pt x="5080171" y="407669"/>
                  </a:lnTo>
                  <a:lnTo>
                    <a:pt x="5086117" y="405130"/>
                  </a:lnTo>
                  <a:close/>
                </a:path>
                <a:path w="5311775" h="570229">
                  <a:moveTo>
                    <a:pt x="5087411" y="382456"/>
                  </a:moveTo>
                  <a:lnTo>
                    <a:pt x="5081187" y="384810"/>
                  </a:lnTo>
                  <a:lnTo>
                    <a:pt x="5075250" y="386080"/>
                  </a:lnTo>
                  <a:lnTo>
                    <a:pt x="5071708" y="390928"/>
                  </a:lnTo>
                  <a:lnTo>
                    <a:pt x="5071635" y="391609"/>
                  </a:lnTo>
                  <a:lnTo>
                    <a:pt x="5074257" y="403860"/>
                  </a:lnTo>
                  <a:lnTo>
                    <a:pt x="5078922" y="406865"/>
                  </a:lnTo>
                  <a:lnTo>
                    <a:pt x="5092188" y="403674"/>
                  </a:lnTo>
                  <a:lnTo>
                    <a:pt x="5095760" y="398780"/>
                  </a:lnTo>
                  <a:lnTo>
                    <a:pt x="5093034" y="386080"/>
                  </a:lnTo>
                  <a:lnTo>
                    <a:pt x="5087411" y="382456"/>
                  </a:lnTo>
                  <a:close/>
                </a:path>
                <a:path w="5311775" h="570229">
                  <a:moveTo>
                    <a:pt x="4982692" y="399036"/>
                  </a:moveTo>
                  <a:lnTo>
                    <a:pt x="4974497" y="400054"/>
                  </a:lnTo>
                  <a:lnTo>
                    <a:pt x="4960098" y="402590"/>
                  </a:lnTo>
                  <a:lnTo>
                    <a:pt x="4925090" y="406400"/>
                  </a:lnTo>
                  <a:lnTo>
                    <a:pt x="4924915" y="406656"/>
                  </a:lnTo>
                  <a:lnTo>
                    <a:pt x="4937375" y="405130"/>
                  </a:lnTo>
                  <a:lnTo>
                    <a:pt x="4978638" y="405130"/>
                  </a:lnTo>
                  <a:lnTo>
                    <a:pt x="4982692" y="399036"/>
                  </a:lnTo>
                  <a:close/>
                </a:path>
                <a:path w="5311775" h="570229">
                  <a:moveTo>
                    <a:pt x="5092188" y="403674"/>
                  </a:moveTo>
                  <a:lnTo>
                    <a:pt x="5086117" y="405130"/>
                  </a:lnTo>
                  <a:lnTo>
                    <a:pt x="5092053" y="403860"/>
                  </a:lnTo>
                  <a:lnTo>
                    <a:pt x="5092188" y="403674"/>
                  </a:lnTo>
                  <a:close/>
                </a:path>
                <a:path w="5311775" h="570229">
                  <a:moveTo>
                    <a:pt x="5126732" y="369569"/>
                  </a:moveTo>
                  <a:lnTo>
                    <a:pt x="5111142" y="374650"/>
                  </a:lnTo>
                  <a:lnTo>
                    <a:pt x="5101244" y="378460"/>
                  </a:lnTo>
                  <a:lnTo>
                    <a:pt x="5091264" y="381000"/>
                  </a:lnTo>
                  <a:lnTo>
                    <a:pt x="5087411" y="382456"/>
                  </a:lnTo>
                  <a:lnTo>
                    <a:pt x="5093034" y="386080"/>
                  </a:lnTo>
                  <a:lnTo>
                    <a:pt x="5095760" y="398780"/>
                  </a:lnTo>
                  <a:lnTo>
                    <a:pt x="5092188" y="403674"/>
                  </a:lnTo>
                  <a:lnTo>
                    <a:pt x="5107313" y="400050"/>
                  </a:lnTo>
                  <a:lnTo>
                    <a:pt x="5117773" y="396240"/>
                  </a:lnTo>
                  <a:lnTo>
                    <a:pt x="5122206" y="394845"/>
                  </a:lnTo>
                  <a:lnTo>
                    <a:pt x="5116137" y="391160"/>
                  </a:lnTo>
                  <a:lnTo>
                    <a:pt x="5112165" y="379730"/>
                  </a:lnTo>
                  <a:lnTo>
                    <a:pt x="5115220" y="373380"/>
                  </a:lnTo>
                  <a:lnTo>
                    <a:pt x="5120977" y="372110"/>
                  </a:lnTo>
                  <a:lnTo>
                    <a:pt x="5126903" y="369673"/>
                  </a:lnTo>
                  <a:lnTo>
                    <a:pt x="5126732" y="369569"/>
                  </a:lnTo>
                  <a:close/>
                </a:path>
                <a:path w="5311775" h="570229">
                  <a:moveTo>
                    <a:pt x="902705" y="400054"/>
                  </a:moveTo>
                  <a:lnTo>
                    <a:pt x="907924" y="401319"/>
                  </a:lnTo>
                  <a:lnTo>
                    <a:pt x="908085" y="401200"/>
                  </a:lnTo>
                  <a:lnTo>
                    <a:pt x="902705" y="400054"/>
                  </a:lnTo>
                  <a:close/>
                </a:path>
                <a:path w="5311775" h="570229">
                  <a:moveTo>
                    <a:pt x="901316" y="379799"/>
                  </a:moveTo>
                  <a:lnTo>
                    <a:pt x="896282" y="383540"/>
                  </a:lnTo>
                  <a:lnTo>
                    <a:pt x="894133" y="393700"/>
                  </a:lnTo>
                  <a:lnTo>
                    <a:pt x="897473" y="398780"/>
                  </a:lnTo>
                  <a:lnTo>
                    <a:pt x="902705" y="400054"/>
                  </a:lnTo>
                  <a:lnTo>
                    <a:pt x="908085" y="401200"/>
                  </a:lnTo>
                  <a:lnTo>
                    <a:pt x="913074" y="397510"/>
                  </a:lnTo>
                  <a:lnTo>
                    <a:pt x="915302" y="387350"/>
                  </a:lnTo>
                  <a:lnTo>
                    <a:pt x="911960" y="382269"/>
                  </a:lnTo>
                  <a:lnTo>
                    <a:pt x="906655" y="381000"/>
                  </a:lnTo>
                  <a:lnTo>
                    <a:pt x="901316" y="379799"/>
                  </a:lnTo>
                  <a:close/>
                </a:path>
                <a:path w="5311775" h="570229">
                  <a:moveTo>
                    <a:pt x="902686" y="400050"/>
                  </a:moveTo>
                  <a:close/>
                </a:path>
                <a:path w="5311775" h="570229">
                  <a:moveTo>
                    <a:pt x="844425" y="368883"/>
                  </a:moveTo>
                  <a:lnTo>
                    <a:pt x="847460" y="373380"/>
                  </a:lnTo>
                  <a:lnTo>
                    <a:pt x="845550" y="383540"/>
                  </a:lnTo>
                  <a:lnTo>
                    <a:pt x="840673" y="387274"/>
                  </a:lnTo>
                  <a:lnTo>
                    <a:pt x="852245" y="389890"/>
                  </a:lnTo>
                  <a:lnTo>
                    <a:pt x="869084" y="392430"/>
                  </a:lnTo>
                  <a:lnTo>
                    <a:pt x="902686" y="400050"/>
                  </a:lnTo>
                  <a:lnTo>
                    <a:pt x="897473" y="398780"/>
                  </a:lnTo>
                  <a:lnTo>
                    <a:pt x="894133" y="393700"/>
                  </a:lnTo>
                  <a:lnTo>
                    <a:pt x="896282" y="383540"/>
                  </a:lnTo>
                  <a:lnTo>
                    <a:pt x="901316" y="379799"/>
                  </a:lnTo>
                  <a:lnTo>
                    <a:pt x="872777" y="373380"/>
                  </a:lnTo>
                  <a:lnTo>
                    <a:pt x="855807" y="370840"/>
                  </a:lnTo>
                  <a:lnTo>
                    <a:pt x="844425" y="368883"/>
                  </a:lnTo>
                  <a:close/>
                </a:path>
                <a:path w="5311775" h="570229">
                  <a:moveTo>
                    <a:pt x="5034425" y="391609"/>
                  </a:moveTo>
                  <a:lnTo>
                    <a:pt x="4982862" y="398780"/>
                  </a:lnTo>
                  <a:lnTo>
                    <a:pt x="4982692" y="399036"/>
                  </a:lnTo>
                  <a:lnTo>
                    <a:pt x="4994988" y="397510"/>
                  </a:lnTo>
                  <a:lnTo>
                    <a:pt x="5030519" y="397510"/>
                  </a:lnTo>
                  <a:lnTo>
                    <a:pt x="5034425" y="391609"/>
                  </a:lnTo>
                  <a:close/>
                </a:path>
                <a:path w="5311775" h="570229">
                  <a:moveTo>
                    <a:pt x="1007710" y="397510"/>
                  </a:moveTo>
                  <a:lnTo>
                    <a:pt x="1006899" y="397510"/>
                  </a:lnTo>
                  <a:lnTo>
                    <a:pt x="1017840" y="398892"/>
                  </a:lnTo>
                  <a:lnTo>
                    <a:pt x="1007710" y="397510"/>
                  </a:lnTo>
                  <a:close/>
                </a:path>
                <a:path w="5311775" h="570229">
                  <a:moveTo>
                    <a:pt x="5123902" y="394312"/>
                  </a:moveTo>
                  <a:lnTo>
                    <a:pt x="5122206" y="394845"/>
                  </a:lnTo>
                  <a:lnTo>
                    <a:pt x="5122411" y="394969"/>
                  </a:lnTo>
                  <a:lnTo>
                    <a:pt x="5123902" y="394312"/>
                  </a:lnTo>
                  <a:close/>
                </a:path>
                <a:path w="5311775" h="570229">
                  <a:moveTo>
                    <a:pt x="5126903" y="369673"/>
                  </a:moveTo>
                  <a:lnTo>
                    <a:pt x="5120977" y="372110"/>
                  </a:lnTo>
                  <a:lnTo>
                    <a:pt x="5115220" y="373380"/>
                  </a:lnTo>
                  <a:lnTo>
                    <a:pt x="5112165" y="379730"/>
                  </a:lnTo>
                  <a:lnTo>
                    <a:pt x="5116137" y="391160"/>
                  </a:lnTo>
                  <a:lnTo>
                    <a:pt x="5122206" y="394845"/>
                  </a:lnTo>
                  <a:lnTo>
                    <a:pt x="5123902" y="394312"/>
                  </a:lnTo>
                  <a:lnTo>
                    <a:pt x="5128168" y="392430"/>
                  </a:lnTo>
                  <a:lnTo>
                    <a:pt x="5134186" y="390615"/>
                  </a:lnTo>
                  <a:lnTo>
                    <a:pt x="5136981" y="384810"/>
                  </a:lnTo>
                  <a:lnTo>
                    <a:pt x="5133007" y="373380"/>
                  </a:lnTo>
                  <a:lnTo>
                    <a:pt x="5126903" y="369673"/>
                  </a:lnTo>
                  <a:close/>
                </a:path>
                <a:path w="5311775" h="570229">
                  <a:moveTo>
                    <a:pt x="5134186" y="390615"/>
                  </a:moveTo>
                  <a:lnTo>
                    <a:pt x="5128168" y="392430"/>
                  </a:lnTo>
                  <a:lnTo>
                    <a:pt x="5123902" y="394312"/>
                  </a:lnTo>
                  <a:lnTo>
                    <a:pt x="5133924" y="391160"/>
                  </a:lnTo>
                  <a:lnTo>
                    <a:pt x="5134186" y="390615"/>
                  </a:lnTo>
                  <a:close/>
                </a:path>
                <a:path w="5311775" h="570229">
                  <a:moveTo>
                    <a:pt x="5037658" y="391160"/>
                  </a:moveTo>
                  <a:lnTo>
                    <a:pt x="5034723" y="391160"/>
                  </a:lnTo>
                  <a:lnTo>
                    <a:pt x="5034425" y="391609"/>
                  </a:lnTo>
                  <a:lnTo>
                    <a:pt x="5037658" y="391160"/>
                  </a:lnTo>
                  <a:close/>
                </a:path>
                <a:path w="5311775" h="570229">
                  <a:moveTo>
                    <a:pt x="5047427" y="390324"/>
                  </a:moveTo>
                  <a:lnTo>
                    <a:pt x="5040757" y="391160"/>
                  </a:lnTo>
                  <a:lnTo>
                    <a:pt x="5048650" y="391160"/>
                  </a:lnTo>
                  <a:lnTo>
                    <a:pt x="5047427" y="390324"/>
                  </a:lnTo>
                  <a:close/>
                </a:path>
                <a:path w="5311775" h="570229">
                  <a:moveTo>
                    <a:pt x="950554" y="388619"/>
                  </a:moveTo>
                  <a:lnTo>
                    <a:pt x="948413" y="388619"/>
                  </a:lnTo>
                  <a:lnTo>
                    <a:pt x="953766" y="389890"/>
                  </a:lnTo>
                  <a:lnTo>
                    <a:pt x="959738" y="390928"/>
                  </a:lnTo>
                  <a:lnTo>
                    <a:pt x="959150" y="389890"/>
                  </a:lnTo>
                  <a:lnTo>
                    <a:pt x="950554" y="388619"/>
                  </a:lnTo>
                  <a:close/>
                </a:path>
                <a:path w="5311775" h="570229">
                  <a:moveTo>
                    <a:pt x="5170034" y="353074"/>
                  </a:moveTo>
                  <a:lnTo>
                    <a:pt x="5145645" y="363219"/>
                  </a:lnTo>
                  <a:lnTo>
                    <a:pt x="5133333" y="367030"/>
                  </a:lnTo>
                  <a:lnTo>
                    <a:pt x="5126903" y="369673"/>
                  </a:lnTo>
                  <a:lnTo>
                    <a:pt x="5133007" y="373380"/>
                  </a:lnTo>
                  <a:lnTo>
                    <a:pt x="5136981" y="384810"/>
                  </a:lnTo>
                  <a:lnTo>
                    <a:pt x="5134186" y="390615"/>
                  </a:lnTo>
                  <a:lnTo>
                    <a:pt x="5140803" y="388619"/>
                  </a:lnTo>
                  <a:lnTo>
                    <a:pt x="5165923" y="378460"/>
                  </a:lnTo>
                  <a:lnTo>
                    <a:pt x="5174222" y="375919"/>
                  </a:lnTo>
                  <a:lnTo>
                    <a:pt x="5172727" y="375919"/>
                  </a:lnTo>
                  <a:lnTo>
                    <a:pt x="5166296" y="373380"/>
                  </a:lnTo>
                  <a:lnTo>
                    <a:pt x="5161707" y="361950"/>
                  </a:lnTo>
                  <a:lnTo>
                    <a:pt x="5164421" y="355600"/>
                  </a:lnTo>
                  <a:lnTo>
                    <a:pt x="5170034" y="353074"/>
                  </a:lnTo>
                  <a:close/>
                </a:path>
                <a:path w="5311775" h="570229">
                  <a:moveTo>
                    <a:pt x="835390" y="386080"/>
                  </a:moveTo>
                  <a:lnTo>
                    <a:pt x="840574" y="387350"/>
                  </a:lnTo>
                  <a:lnTo>
                    <a:pt x="835390" y="386080"/>
                  </a:lnTo>
                  <a:close/>
                </a:path>
                <a:path w="5311775" h="570229">
                  <a:moveTo>
                    <a:pt x="833639" y="367030"/>
                  </a:moveTo>
                  <a:lnTo>
                    <a:pt x="828672" y="369569"/>
                  </a:lnTo>
                  <a:lnTo>
                    <a:pt x="826789" y="381000"/>
                  </a:lnTo>
                  <a:lnTo>
                    <a:pt x="830216" y="384810"/>
                  </a:lnTo>
                  <a:lnTo>
                    <a:pt x="835390" y="386080"/>
                  </a:lnTo>
                  <a:lnTo>
                    <a:pt x="840673" y="387274"/>
                  </a:lnTo>
                  <a:lnTo>
                    <a:pt x="845550" y="383540"/>
                  </a:lnTo>
                  <a:lnTo>
                    <a:pt x="847460" y="373380"/>
                  </a:lnTo>
                  <a:lnTo>
                    <a:pt x="844425" y="368883"/>
                  </a:lnTo>
                  <a:lnTo>
                    <a:pt x="833639" y="367030"/>
                  </a:lnTo>
                  <a:close/>
                </a:path>
                <a:path w="5311775" h="570229">
                  <a:moveTo>
                    <a:pt x="777472" y="374650"/>
                  </a:moveTo>
                  <a:lnTo>
                    <a:pt x="791905" y="378460"/>
                  </a:lnTo>
                  <a:lnTo>
                    <a:pt x="835390" y="386080"/>
                  </a:lnTo>
                  <a:lnTo>
                    <a:pt x="830216" y="384810"/>
                  </a:lnTo>
                  <a:lnTo>
                    <a:pt x="826789" y="381000"/>
                  </a:lnTo>
                  <a:lnTo>
                    <a:pt x="827626" y="375919"/>
                  </a:lnTo>
                  <a:lnTo>
                    <a:pt x="782558" y="375919"/>
                  </a:lnTo>
                  <a:lnTo>
                    <a:pt x="777472" y="374650"/>
                  </a:lnTo>
                  <a:close/>
                </a:path>
                <a:path w="5311775" h="570229">
                  <a:moveTo>
                    <a:pt x="5087122" y="382269"/>
                  </a:moveTo>
                  <a:lnTo>
                    <a:pt x="5081187" y="384810"/>
                  </a:lnTo>
                  <a:lnTo>
                    <a:pt x="5087411" y="382456"/>
                  </a:lnTo>
                  <a:lnTo>
                    <a:pt x="5087122" y="382269"/>
                  </a:lnTo>
                  <a:close/>
                </a:path>
                <a:path w="5311775" h="570229">
                  <a:moveTo>
                    <a:pt x="776391" y="355600"/>
                  </a:moveTo>
                  <a:lnTo>
                    <a:pt x="771378" y="358140"/>
                  </a:lnTo>
                  <a:lnTo>
                    <a:pt x="769202" y="368300"/>
                  </a:lnTo>
                  <a:lnTo>
                    <a:pt x="772411" y="373380"/>
                  </a:lnTo>
                  <a:lnTo>
                    <a:pt x="782558" y="375919"/>
                  </a:lnTo>
                  <a:lnTo>
                    <a:pt x="787593" y="373380"/>
                  </a:lnTo>
                  <a:lnTo>
                    <a:pt x="789843" y="363219"/>
                  </a:lnTo>
                  <a:lnTo>
                    <a:pt x="786631" y="358140"/>
                  </a:lnTo>
                  <a:lnTo>
                    <a:pt x="783064" y="357150"/>
                  </a:lnTo>
                  <a:lnTo>
                    <a:pt x="781485" y="356869"/>
                  </a:lnTo>
                  <a:lnTo>
                    <a:pt x="776391" y="355600"/>
                  </a:lnTo>
                  <a:close/>
                </a:path>
                <a:path w="5311775" h="570229">
                  <a:moveTo>
                    <a:pt x="783064" y="357150"/>
                  </a:moveTo>
                  <a:lnTo>
                    <a:pt x="786631" y="358140"/>
                  </a:lnTo>
                  <a:lnTo>
                    <a:pt x="789843" y="363219"/>
                  </a:lnTo>
                  <a:lnTo>
                    <a:pt x="787593" y="373380"/>
                  </a:lnTo>
                  <a:lnTo>
                    <a:pt x="782558" y="375919"/>
                  </a:lnTo>
                  <a:lnTo>
                    <a:pt x="827626" y="375919"/>
                  </a:lnTo>
                  <a:lnTo>
                    <a:pt x="828672" y="369569"/>
                  </a:lnTo>
                  <a:lnTo>
                    <a:pt x="833639" y="367030"/>
                  </a:lnTo>
                  <a:lnTo>
                    <a:pt x="837509" y="367030"/>
                  </a:lnTo>
                  <a:lnTo>
                    <a:pt x="824464" y="364490"/>
                  </a:lnTo>
                  <a:lnTo>
                    <a:pt x="783064" y="357150"/>
                  </a:lnTo>
                  <a:close/>
                </a:path>
                <a:path w="5311775" h="570229">
                  <a:moveTo>
                    <a:pt x="5175721" y="351790"/>
                  </a:moveTo>
                  <a:lnTo>
                    <a:pt x="5170034" y="353074"/>
                  </a:lnTo>
                  <a:lnTo>
                    <a:pt x="5164421" y="355600"/>
                  </a:lnTo>
                  <a:lnTo>
                    <a:pt x="5161707" y="361950"/>
                  </a:lnTo>
                  <a:lnTo>
                    <a:pt x="5166296" y="373380"/>
                  </a:lnTo>
                  <a:lnTo>
                    <a:pt x="5172727" y="375919"/>
                  </a:lnTo>
                  <a:lnTo>
                    <a:pt x="5178370" y="374650"/>
                  </a:lnTo>
                  <a:lnTo>
                    <a:pt x="5184347" y="371341"/>
                  </a:lnTo>
                  <a:lnTo>
                    <a:pt x="5186738" y="365760"/>
                  </a:lnTo>
                  <a:lnTo>
                    <a:pt x="5182156" y="354330"/>
                  </a:lnTo>
                  <a:lnTo>
                    <a:pt x="5175721" y="351790"/>
                  </a:lnTo>
                  <a:close/>
                </a:path>
                <a:path w="5311775" h="570229">
                  <a:moveTo>
                    <a:pt x="5184347" y="371341"/>
                  </a:moveTo>
                  <a:lnTo>
                    <a:pt x="5178370" y="374650"/>
                  </a:lnTo>
                  <a:lnTo>
                    <a:pt x="5172727" y="375919"/>
                  </a:lnTo>
                  <a:lnTo>
                    <a:pt x="5174222" y="375919"/>
                  </a:lnTo>
                  <a:lnTo>
                    <a:pt x="5178371" y="374650"/>
                  </a:lnTo>
                  <a:lnTo>
                    <a:pt x="5184018" y="372110"/>
                  </a:lnTo>
                  <a:lnTo>
                    <a:pt x="5184347" y="371341"/>
                  </a:lnTo>
                  <a:close/>
                </a:path>
                <a:path w="5311775" h="570229">
                  <a:moveTo>
                    <a:pt x="742052" y="365760"/>
                  </a:moveTo>
                  <a:lnTo>
                    <a:pt x="768563" y="373380"/>
                  </a:lnTo>
                  <a:lnTo>
                    <a:pt x="777472" y="374650"/>
                  </a:lnTo>
                  <a:lnTo>
                    <a:pt x="772411" y="373380"/>
                  </a:lnTo>
                  <a:lnTo>
                    <a:pt x="769202" y="368300"/>
                  </a:lnTo>
                  <a:lnTo>
                    <a:pt x="769474" y="367030"/>
                  </a:lnTo>
                  <a:lnTo>
                    <a:pt x="747049" y="367030"/>
                  </a:lnTo>
                  <a:lnTo>
                    <a:pt x="742052" y="365760"/>
                  </a:lnTo>
                  <a:close/>
                </a:path>
                <a:path w="5311775" h="570229">
                  <a:moveTo>
                    <a:pt x="5198082" y="351790"/>
                  </a:moveTo>
                  <a:lnTo>
                    <a:pt x="5175721" y="351790"/>
                  </a:lnTo>
                  <a:lnTo>
                    <a:pt x="5182156" y="354330"/>
                  </a:lnTo>
                  <a:lnTo>
                    <a:pt x="5186738" y="365760"/>
                  </a:lnTo>
                  <a:lnTo>
                    <a:pt x="5184347" y="371341"/>
                  </a:lnTo>
                  <a:lnTo>
                    <a:pt x="5187547" y="369569"/>
                  </a:lnTo>
                  <a:lnTo>
                    <a:pt x="5205481" y="361950"/>
                  </a:lnTo>
                  <a:lnTo>
                    <a:pt x="5209792" y="359410"/>
                  </a:lnTo>
                  <a:lnTo>
                    <a:pt x="5208912" y="359410"/>
                  </a:lnTo>
                  <a:lnTo>
                    <a:pt x="5202110" y="358140"/>
                  </a:lnTo>
                  <a:lnTo>
                    <a:pt x="5198082" y="351790"/>
                  </a:lnTo>
                  <a:close/>
                </a:path>
                <a:path w="5311775" h="570229">
                  <a:moveTo>
                    <a:pt x="837509" y="367030"/>
                  </a:moveTo>
                  <a:lnTo>
                    <a:pt x="833639" y="367030"/>
                  </a:lnTo>
                  <a:lnTo>
                    <a:pt x="844425" y="368883"/>
                  </a:lnTo>
                  <a:lnTo>
                    <a:pt x="844031" y="368300"/>
                  </a:lnTo>
                  <a:lnTo>
                    <a:pt x="837509" y="367030"/>
                  </a:lnTo>
                  <a:close/>
                </a:path>
                <a:path w="5311775" h="570229">
                  <a:moveTo>
                    <a:pt x="742429" y="346710"/>
                  </a:moveTo>
                  <a:lnTo>
                    <a:pt x="737170" y="349250"/>
                  </a:lnTo>
                  <a:lnTo>
                    <a:pt x="734169" y="359410"/>
                  </a:lnTo>
                  <a:lnTo>
                    <a:pt x="736695" y="363947"/>
                  </a:lnTo>
                  <a:lnTo>
                    <a:pt x="742052" y="365760"/>
                  </a:lnTo>
                  <a:lnTo>
                    <a:pt x="747049" y="367030"/>
                  </a:lnTo>
                  <a:lnTo>
                    <a:pt x="752288" y="364490"/>
                  </a:lnTo>
                  <a:lnTo>
                    <a:pt x="755209" y="354330"/>
                  </a:lnTo>
                  <a:lnTo>
                    <a:pt x="752525" y="349511"/>
                  </a:lnTo>
                  <a:lnTo>
                    <a:pt x="747413" y="347978"/>
                  </a:lnTo>
                  <a:lnTo>
                    <a:pt x="742429" y="346710"/>
                  </a:lnTo>
                  <a:close/>
                </a:path>
                <a:path w="5311775" h="570229">
                  <a:moveTo>
                    <a:pt x="752525" y="349511"/>
                  </a:moveTo>
                  <a:lnTo>
                    <a:pt x="755209" y="354330"/>
                  </a:lnTo>
                  <a:lnTo>
                    <a:pt x="752288" y="364490"/>
                  </a:lnTo>
                  <a:lnTo>
                    <a:pt x="747049" y="367030"/>
                  </a:lnTo>
                  <a:lnTo>
                    <a:pt x="769474" y="367030"/>
                  </a:lnTo>
                  <a:lnTo>
                    <a:pt x="771378" y="358140"/>
                  </a:lnTo>
                  <a:lnTo>
                    <a:pt x="776391" y="355600"/>
                  </a:lnTo>
                  <a:lnTo>
                    <a:pt x="777480" y="355600"/>
                  </a:lnTo>
                  <a:lnTo>
                    <a:pt x="772905" y="354330"/>
                  </a:lnTo>
                  <a:lnTo>
                    <a:pt x="764362" y="353060"/>
                  </a:lnTo>
                  <a:lnTo>
                    <a:pt x="752525" y="349511"/>
                  </a:lnTo>
                  <a:close/>
                </a:path>
                <a:path w="5311775" h="570229">
                  <a:moveTo>
                    <a:pt x="736695" y="363947"/>
                  </a:moveTo>
                  <a:lnTo>
                    <a:pt x="736997" y="364490"/>
                  </a:lnTo>
                  <a:lnTo>
                    <a:pt x="742052" y="365760"/>
                  </a:lnTo>
                  <a:lnTo>
                    <a:pt x="736695" y="363947"/>
                  </a:lnTo>
                  <a:close/>
                </a:path>
                <a:path w="5311775" h="570229">
                  <a:moveTo>
                    <a:pt x="711488" y="333340"/>
                  </a:moveTo>
                  <a:lnTo>
                    <a:pt x="713243" y="339090"/>
                  </a:lnTo>
                  <a:lnTo>
                    <a:pt x="708611" y="347982"/>
                  </a:lnTo>
                  <a:lnTo>
                    <a:pt x="703255" y="350373"/>
                  </a:lnTo>
                  <a:lnTo>
                    <a:pt x="708937" y="353074"/>
                  </a:lnTo>
                  <a:lnTo>
                    <a:pt x="719754" y="358140"/>
                  </a:lnTo>
                  <a:lnTo>
                    <a:pt x="736695" y="363947"/>
                  </a:lnTo>
                  <a:lnTo>
                    <a:pt x="734169" y="359410"/>
                  </a:lnTo>
                  <a:lnTo>
                    <a:pt x="737170" y="349250"/>
                  </a:lnTo>
                  <a:lnTo>
                    <a:pt x="742429" y="346710"/>
                  </a:lnTo>
                  <a:lnTo>
                    <a:pt x="743924" y="346710"/>
                  </a:lnTo>
                  <a:lnTo>
                    <a:pt x="726663" y="340360"/>
                  </a:lnTo>
                  <a:lnTo>
                    <a:pt x="716558" y="335280"/>
                  </a:lnTo>
                  <a:lnTo>
                    <a:pt x="711488" y="333340"/>
                  </a:lnTo>
                  <a:close/>
                </a:path>
                <a:path w="5311775" h="570229">
                  <a:moveTo>
                    <a:pt x="5208494" y="334312"/>
                  </a:moveTo>
                  <a:lnTo>
                    <a:pt x="5202452" y="337819"/>
                  </a:lnTo>
                  <a:lnTo>
                    <a:pt x="5197260" y="340360"/>
                  </a:lnTo>
                  <a:lnTo>
                    <a:pt x="5195666" y="347982"/>
                  </a:lnTo>
                  <a:lnTo>
                    <a:pt x="5202110" y="358140"/>
                  </a:lnTo>
                  <a:lnTo>
                    <a:pt x="5208912" y="359410"/>
                  </a:lnTo>
                  <a:lnTo>
                    <a:pt x="5214101" y="356869"/>
                  </a:lnTo>
                  <a:lnTo>
                    <a:pt x="5219305" y="353060"/>
                  </a:lnTo>
                  <a:lnTo>
                    <a:pt x="5220920" y="346710"/>
                  </a:lnTo>
                  <a:lnTo>
                    <a:pt x="5214501" y="336550"/>
                  </a:lnTo>
                  <a:lnTo>
                    <a:pt x="5208494" y="334312"/>
                  </a:lnTo>
                  <a:close/>
                </a:path>
                <a:path w="5311775" h="570229">
                  <a:moveTo>
                    <a:pt x="5214104" y="356869"/>
                  </a:moveTo>
                  <a:lnTo>
                    <a:pt x="5208912" y="359410"/>
                  </a:lnTo>
                  <a:lnTo>
                    <a:pt x="5209792" y="359410"/>
                  </a:lnTo>
                  <a:lnTo>
                    <a:pt x="5214104" y="356869"/>
                  </a:lnTo>
                  <a:close/>
                </a:path>
                <a:path w="5311775" h="570229">
                  <a:moveTo>
                    <a:pt x="777480" y="355600"/>
                  </a:moveTo>
                  <a:lnTo>
                    <a:pt x="776391" y="355600"/>
                  </a:lnTo>
                  <a:lnTo>
                    <a:pt x="781485" y="356869"/>
                  </a:lnTo>
                  <a:lnTo>
                    <a:pt x="783064" y="357150"/>
                  </a:lnTo>
                  <a:lnTo>
                    <a:pt x="777480" y="355600"/>
                  </a:lnTo>
                  <a:close/>
                </a:path>
                <a:path w="5311775" h="570229">
                  <a:moveTo>
                    <a:pt x="5223569" y="325764"/>
                  </a:moveTo>
                  <a:lnTo>
                    <a:pt x="5208494" y="334312"/>
                  </a:lnTo>
                  <a:lnTo>
                    <a:pt x="5214501" y="336550"/>
                  </a:lnTo>
                  <a:lnTo>
                    <a:pt x="5220920" y="346710"/>
                  </a:lnTo>
                  <a:lnTo>
                    <a:pt x="5219305" y="353060"/>
                  </a:lnTo>
                  <a:lnTo>
                    <a:pt x="5214101" y="356869"/>
                  </a:lnTo>
                  <a:lnTo>
                    <a:pt x="5220168" y="353060"/>
                  </a:lnTo>
                  <a:lnTo>
                    <a:pt x="5228395" y="347978"/>
                  </a:lnTo>
                  <a:lnTo>
                    <a:pt x="5232550" y="345440"/>
                  </a:lnTo>
                  <a:lnTo>
                    <a:pt x="5232917" y="345292"/>
                  </a:lnTo>
                  <a:lnTo>
                    <a:pt x="5226710" y="342900"/>
                  </a:lnTo>
                  <a:lnTo>
                    <a:pt x="5221467" y="331469"/>
                  </a:lnTo>
                  <a:lnTo>
                    <a:pt x="5223569" y="325764"/>
                  </a:lnTo>
                  <a:close/>
                </a:path>
                <a:path w="5311775" h="570229">
                  <a:moveTo>
                    <a:pt x="5202452" y="337819"/>
                  </a:moveTo>
                  <a:lnTo>
                    <a:pt x="5194644" y="341630"/>
                  </a:lnTo>
                  <a:lnTo>
                    <a:pt x="5186598" y="346710"/>
                  </a:lnTo>
                  <a:lnTo>
                    <a:pt x="5178383" y="350519"/>
                  </a:lnTo>
                  <a:lnTo>
                    <a:pt x="5170034" y="353074"/>
                  </a:lnTo>
                  <a:lnTo>
                    <a:pt x="5175721" y="351790"/>
                  </a:lnTo>
                  <a:lnTo>
                    <a:pt x="5198082" y="351790"/>
                  </a:lnTo>
                  <a:lnTo>
                    <a:pt x="5195665" y="347978"/>
                  </a:lnTo>
                  <a:lnTo>
                    <a:pt x="5197260" y="340360"/>
                  </a:lnTo>
                  <a:lnTo>
                    <a:pt x="5202452" y="337819"/>
                  </a:lnTo>
                  <a:close/>
                </a:path>
                <a:path w="5311775" h="570229">
                  <a:moveTo>
                    <a:pt x="698221" y="347980"/>
                  </a:moveTo>
                  <a:lnTo>
                    <a:pt x="702927" y="350519"/>
                  </a:lnTo>
                  <a:lnTo>
                    <a:pt x="703255" y="350373"/>
                  </a:lnTo>
                  <a:lnTo>
                    <a:pt x="698221" y="347980"/>
                  </a:lnTo>
                  <a:close/>
                </a:path>
                <a:path w="5311775" h="570229">
                  <a:moveTo>
                    <a:pt x="701893" y="328930"/>
                  </a:moveTo>
                  <a:lnTo>
                    <a:pt x="696203" y="330200"/>
                  </a:lnTo>
                  <a:lnTo>
                    <a:pt x="691577" y="340360"/>
                  </a:lnTo>
                  <a:lnTo>
                    <a:pt x="693516" y="345440"/>
                  </a:lnTo>
                  <a:lnTo>
                    <a:pt x="698226" y="347982"/>
                  </a:lnTo>
                  <a:lnTo>
                    <a:pt x="703255" y="350373"/>
                  </a:lnTo>
                  <a:lnTo>
                    <a:pt x="708617" y="347978"/>
                  </a:lnTo>
                  <a:lnTo>
                    <a:pt x="713243" y="339090"/>
                  </a:lnTo>
                  <a:lnTo>
                    <a:pt x="711488" y="333340"/>
                  </a:lnTo>
                  <a:lnTo>
                    <a:pt x="706600" y="331469"/>
                  </a:lnTo>
                  <a:lnTo>
                    <a:pt x="701893" y="328930"/>
                  </a:lnTo>
                  <a:close/>
                </a:path>
                <a:path w="5311775" h="570229">
                  <a:moveTo>
                    <a:pt x="747425" y="347982"/>
                  </a:moveTo>
                  <a:lnTo>
                    <a:pt x="752525" y="349511"/>
                  </a:lnTo>
                  <a:lnTo>
                    <a:pt x="752379" y="349250"/>
                  </a:lnTo>
                  <a:lnTo>
                    <a:pt x="747425" y="347982"/>
                  </a:lnTo>
                  <a:close/>
                </a:path>
                <a:path w="5311775" h="570229">
                  <a:moveTo>
                    <a:pt x="656454" y="309880"/>
                  </a:moveTo>
                  <a:lnTo>
                    <a:pt x="656116" y="310038"/>
                  </a:lnTo>
                  <a:lnTo>
                    <a:pt x="666404" y="313690"/>
                  </a:lnTo>
                  <a:lnTo>
                    <a:pt x="669066" y="318769"/>
                  </a:lnTo>
                  <a:lnTo>
                    <a:pt x="665712" y="328930"/>
                  </a:lnTo>
                  <a:lnTo>
                    <a:pt x="660551" y="331355"/>
                  </a:lnTo>
                  <a:lnTo>
                    <a:pt x="666281" y="334010"/>
                  </a:lnTo>
                  <a:lnTo>
                    <a:pt x="677069" y="337819"/>
                  </a:lnTo>
                  <a:lnTo>
                    <a:pt x="698221" y="347980"/>
                  </a:lnTo>
                  <a:lnTo>
                    <a:pt x="693516" y="345440"/>
                  </a:lnTo>
                  <a:lnTo>
                    <a:pt x="691577" y="340360"/>
                  </a:lnTo>
                  <a:lnTo>
                    <a:pt x="696203" y="330200"/>
                  </a:lnTo>
                  <a:lnTo>
                    <a:pt x="701893" y="328930"/>
                  </a:lnTo>
                  <a:lnTo>
                    <a:pt x="702170" y="328930"/>
                  </a:lnTo>
                  <a:lnTo>
                    <a:pt x="695526" y="325119"/>
                  </a:lnTo>
                  <a:lnTo>
                    <a:pt x="684212" y="320002"/>
                  </a:lnTo>
                  <a:lnTo>
                    <a:pt x="672969" y="316230"/>
                  </a:lnTo>
                  <a:lnTo>
                    <a:pt x="661435" y="311150"/>
                  </a:lnTo>
                  <a:lnTo>
                    <a:pt x="656454" y="309880"/>
                  </a:lnTo>
                  <a:close/>
                </a:path>
                <a:path w="5311775" h="570229">
                  <a:moveTo>
                    <a:pt x="743924" y="346710"/>
                  </a:moveTo>
                  <a:lnTo>
                    <a:pt x="742429" y="346710"/>
                  </a:lnTo>
                  <a:lnTo>
                    <a:pt x="747413" y="347978"/>
                  </a:lnTo>
                  <a:lnTo>
                    <a:pt x="743924" y="346710"/>
                  </a:lnTo>
                  <a:close/>
                </a:path>
                <a:path w="5311775" h="570229">
                  <a:moveTo>
                    <a:pt x="5238877" y="342900"/>
                  </a:moveTo>
                  <a:lnTo>
                    <a:pt x="5232917" y="345292"/>
                  </a:lnTo>
                  <a:lnTo>
                    <a:pt x="5233300" y="345440"/>
                  </a:lnTo>
                  <a:lnTo>
                    <a:pt x="5238877" y="342900"/>
                  </a:lnTo>
                  <a:close/>
                </a:path>
                <a:path w="5311775" h="570229">
                  <a:moveTo>
                    <a:pt x="5235054" y="320141"/>
                  </a:moveTo>
                  <a:lnTo>
                    <a:pt x="5229315" y="322580"/>
                  </a:lnTo>
                  <a:lnTo>
                    <a:pt x="5223569" y="325764"/>
                  </a:lnTo>
                  <a:lnTo>
                    <a:pt x="5221467" y="331469"/>
                  </a:lnTo>
                  <a:lnTo>
                    <a:pt x="5226710" y="342900"/>
                  </a:lnTo>
                  <a:lnTo>
                    <a:pt x="5232917" y="345292"/>
                  </a:lnTo>
                  <a:lnTo>
                    <a:pt x="5238877" y="342900"/>
                  </a:lnTo>
                  <a:lnTo>
                    <a:pt x="5244365" y="340360"/>
                  </a:lnTo>
                  <a:lnTo>
                    <a:pt x="5246659" y="334010"/>
                  </a:lnTo>
                  <a:lnTo>
                    <a:pt x="5241353" y="322580"/>
                  </a:lnTo>
                  <a:lnTo>
                    <a:pt x="5235054" y="320141"/>
                  </a:lnTo>
                  <a:close/>
                </a:path>
                <a:path w="5311775" h="570229">
                  <a:moveTo>
                    <a:pt x="5250525" y="312248"/>
                  </a:moveTo>
                  <a:lnTo>
                    <a:pt x="5247189" y="313690"/>
                  </a:lnTo>
                  <a:lnTo>
                    <a:pt x="5241270" y="317500"/>
                  </a:lnTo>
                  <a:lnTo>
                    <a:pt x="5235054" y="320141"/>
                  </a:lnTo>
                  <a:lnTo>
                    <a:pt x="5241353" y="322580"/>
                  </a:lnTo>
                  <a:lnTo>
                    <a:pt x="5246659" y="334010"/>
                  </a:lnTo>
                  <a:lnTo>
                    <a:pt x="5244365" y="340360"/>
                  </a:lnTo>
                  <a:lnTo>
                    <a:pt x="5238877" y="342900"/>
                  </a:lnTo>
                  <a:lnTo>
                    <a:pt x="5245103" y="340360"/>
                  </a:lnTo>
                  <a:lnTo>
                    <a:pt x="5251294" y="336550"/>
                  </a:lnTo>
                  <a:lnTo>
                    <a:pt x="5257447" y="334010"/>
                  </a:lnTo>
                  <a:lnTo>
                    <a:pt x="5259485" y="332740"/>
                  </a:lnTo>
                  <a:lnTo>
                    <a:pt x="5258215" y="332740"/>
                  </a:lnTo>
                  <a:lnTo>
                    <a:pt x="5251543" y="331469"/>
                  </a:lnTo>
                  <a:lnTo>
                    <a:pt x="5245806" y="320141"/>
                  </a:lnTo>
                  <a:lnTo>
                    <a:pt x="5245767" y="320002"/>
                  </a:lnTo>
                  <a:lnTo>
                    <a:pt x="5247732" y="313690"/>
                  </a:lnTo>
                  <a:lnTo>
                    <a:pt x="5250525" y="312248"/>
                  </a:lnTo>
                  <a:close/>
                </a:path>
                <a:path w="5311775" h="570229">
                  <a:moveTo>
                    <a:pt x="5207681" y="334010"/>
                  </a:moveTo>
                  <a:lnTo>
                    <a:pt x="5202452" y="337819"/>
                  </a:lnTo>
                  <a:lnTo>
                    <a:pt x="5208494" y="334312"/>
                  </a:lnTo>
                  <a:lnTo>
                    <a:pt x="5207681" y="334010"/>
                  </a:lnTo>
                  <a:close/>
                </a:path>
                <a:path w="5311775" h="570229">
                  <a:moveTo>
                    <a:pt x="706600" y="331469"/>
                  </a:moveTo>
                  <a:lnTo>
                    <a:pt x="711488" y="333340"/>
                  </a:lnTo>
                  <a:lnTo>
                    <a:pt x="711305" y="332740"/>
                  </a:lnTo>
                  <a:lnTo>
                    <a:pt x="706600" y="331469"/>
                  </a:lnTo>
                  <a:close/>
                </a:path>
                <a:path w="5311775" h="570229">
                  <a:moveTo>
                    <a:pt x="5259337" y="307698"/>
                  </a:moveTo>
                  <a:lnTo>
                    <a:pt x="5254143" y="310380"/>
                  </a:lnTo>
                  <a:lnTo>
                    <a:pt x="5253066" y="311150"/>
                  </a:lnTo>
                  <a:lnTo>
                    <a:pt x="5250525" y="312248"/>
                  </a:lnTo>
                  <a:lnTo>
                    <a:pt x="5247732" y="313690"/>
                  </a:lnTo>
                  <a:lnTo>
                    <a:pt x="5245767" y="320002"/>
                  </a:lnTo>
                  <a:lnTo>
                    <a:pt x="5245806" y="320141"/>
                  </a:lnTo>
                  <a:lnTo>
                    <a:pt x="5251543" y="331469"/>
                  </a:lnTo>
                  <a:lnTo>
                    <a:pt x="5258215" y="332740"/>
                  </a:lnTo>
                  <a:lnTo>
                    <a:pt x="5263560" y="330200"/>
                  </a:lnTo>
                  <a:lnTo>
                    <a:pt x="5269141" y="326390"/>
                  </a:lnTo>
                  <a:lnTo>
                    <a:pt x="5270834" y="320141"/>
                  </a:lnTo>
                  <a:lnTo>
                    <a:pt x="5270839" y="320002"/>
                  </a:lnTo>
                  <a:lnTo>
                    <a:pt x="5265060" y="309880"/>
                  </a:lnTo>
                  <a:lnTo>
                    <a:pt x="5259337" y="307698"/>
                  </a:lnTo>
                  <a:close/>
                </a:path>
                <a:path w="5311775" h="570229">
                  <a:moveTo>
                    <a:pt x="5269229" y="326349"/>
                  </a:moveTo>
                  <a:lnTo>
                    <a:pt x="5263560" y="330200"/>
                  </a:lnTo>
                  <a:lnTo>
                    <a:pt x="5258215" y="332740"/>
                  </a:lnTo>
                  <a:lnTo>
                    <a:pt x="5259485" y="332740"/>
                  </a:lnTo>
                  <a:lnTo>
                    <a:pt x="5263561" y="330200"/>
                  </a:lnTo>
                  <a:lnTo>
                    <a:pt x="5268890" y="327660"/>
                  </a:lnTo>
                  <a:lnTo>
                    <a:pt x="5269229" y="326349"/>
                  </a:lnTo>
                  <a:close/>
                </a:path>
                <a:path w="5311775" h="570229">
                  <a:moveTo>
                    <a:pt x="598477" y="310705"/>
                  </a:moveTo>
                  <a:lnTo>
                    <a:pt x="598667" y="311150"/>
                  </a:lnTo>
                  <a:lnTo>
                    <a:pt x="603686" y="312419"/>
                  </a:lnTo>
                  <a:lnTo>
                    <a:pt x="629515" y="321310"/>
                  </a:lnTo>
                  <a:lnTo>
                    <a:pt x="642421" y="325119"/>
                  </a:lnTo>
                  <a:lnTo>
                    <a:pt x="660307" y="331469"/>
                  </a:lnTo>
                  <a:lnTo>
                    <a:pt x="660551" y="331355"/>
                  </a:lnTo>
                  <a:lnTo>
                    <a:pt x="655318" y="328930"/>
                  </a:lnTo>
                  <a:lnTo>
                    <a:pt x="650300" y="327660"/>
                  </a:lnTo>
                  <a:lnTo>
                    <a:pt x="647640" y="322580"/>
                  </a:lnTo>
                  <a:lnTo>
                    <a:pt x="650612" y="313690"/>
                  </a:lnTo>
                  <a:lnTo>
                    <a:pt x="608705" y="313690"/>
                  </a:lnTo>
                  <a:lnTo>
                    <a:pt x="598477" y="310705"/>
                  </a:lnTo>
                  <a:close/>
                </a:path>
                <a:path w="5311775" h="570229">
                  <a:moveTo>
                    <a:pt x="702170" y="328930"/>
                  </a:moveTo>
                  <a:lnTo>
                    <a:pt x="701893" y="328930"/>
                  </a:lnTo>
                  <a:lnTo>
                    <a:pt x="706600" y="331469"/>
                  </a:lnTo>
                  <a:lnTo>
                    <a:pt x="702170" y="328930"/>
                  </a:lnTo>
                  <a:close/>
                </a:path>
                <a:path w="5311775" h="570229">
                  <a:moveTo>
                    <a:pt x="656116" y="310038"/>
                  </a:moveTo>
                  <a:lnTo>
                    <a:pt x="651037" y="312419"/>
                  </a:lnTo>
                  <a:lnTo>
                    <a:pt x="647640" y="322580"/>
                  </a:lnTo>
                  <a:lnTo>
                    <a:pt x="650300" y="327660"/>
                  </a:lnTo>
                  <a:lnTo>
                    <a:pt x="655318" y="328930"/>
                  </a:lnTo>
                  <a:lnTo>
                    <a:pt x="660551" y="331355"/>
                  </a:lnTo>
                  <a:lnTo>
                    <a:pt x="665712" y="328930"/>
                  </a:lnTo>
                  <a:lnTo>
                    <a:pt x="669066" y="318769"/>
                  </a:lnTo>
                  <a:lnTo>
                    <a:pt x="666404" y="313690"/>
                  </a:lnTo>
                  <a:lnTo>
                    <a:pt x="656116" y="310038"/>
                  </a:lnTo>
                  <a:close/>
                </a:path>
                <a:path w="5311775" h="570229">
                  <a:moveTo>
                    <a:pt x="5268403" y="302552"/>
                  </a:moveTo>
                  <a:lnTo>
                    <a:pt x="5266902" y="303530"/>
                  </a:lnTo>
                  <a:lnTo>
                    <a:pt x="5260032" y="307340"/>
                  </a:lnTo>
                  <a:lnTo>
                    <a:pt x="5259337" y="307698"/>
                  </a:lnTo>
                  <a:lnTo>
                    <a:pt x="5265060" y="309880"/>
                  </a:lnTo>
                  <a:lnTo>
                    <a:pt x="5270839" y="320002"/>
                  </a:lnTo>
                  <a:lnTo>
                    <a:pt x="5270834" y="320141"/>
                  </a:lnTo>
                  <a:lnTo>
                    <a:pt x="5269229" y="326349"/>
                  </a:lnTo>
                  <a:lnTo>
                    <a:pt x="5274668" y="323850"/>
                  </a:lnTo>
                  <a:lnTo>
                    <a:pt x="5280130" y="320040"/>
                  </a:lnTo>
                  <a:lnTo>
                    <a:pt x="5273621" y="318769"/>
                  </a:lnTo>
                  <a:lnTo>
                    <a:pt x="5267026" y="308610"/>
                  </a:lnTo>
                  <a:lnTo>
                    <a:pt x="5268403" y="302552"/>
                  </a:lnTo>
                  <a:close/>
                </a:path>
                <a:path w="5311775" h="570229">
                  <a:moveTo>
                    <a:pt x="5229315" y="322580"/>
                  </a:moveTo>
                  <a:lnTo>
                    <a:pt x="5223807" y="325119"/>
                  </a:lnTo>
                  <a:lnTo>
                    <a:pt x="5223569" y="325764"/>
                  </a:lnTo>
                  <a:lnTo>
                    <a:pt x="5229315" y="322580"/>
                  </a:lnTo>
                  <a:close/>
                </a:path>
                <a:path w="5311775" h="570229">
                  <a:moveTo>
                    <a:pt x="5234793" y="320040"/>
                  </a:moveTo>
                  <a:lnTo>
                    <a:pt x="5229315" y="322580"/>
                  </a:lnTo>
                  <a:lnTo>
                    <a:pt x="5235054" y="320141"/>
                  </a:lnTo>
                  <a:lnTo>
                    <a:pt x="5234793" y="320040"/>
                  </a:lnTo>
                  <a:close/>
                </a:path>
                <a:path w="5311775" h="570229">
                  <a:moveTo>
                    <a:pt x="5285372" y="317567"/>
                  </a:moveTo>
                  <a:lnTo>
                    <a:pt x="5280210" y="320002"/>
                  </a:lnTo>
                  <a:lnTo>
                    <a:pt x="5280411" y="320040"/>
                  </a:lnTo>
                  <a:lnTo>
                    <a:pt x="5285372" y="317567"/>
                  </a:lnTo>
                  <a:close/>
                </a:path>
                <a:path w="5311775" h="570229">
                  <a:moveTo>
                    <a:pt x="5278615" y="295910"/>
                  </a:moveTo>
                  <a:lnTo>
                    <a:pt x="5268403" y="302552"/>
                  </a:lnTo>
                  <a:lnTo>
                    <a:pt x="5267026" y="308610"/>
                  </a:lnTo>
                  <a:lnTo>
                    <a:pt x="5273621" y="318769"/>
                  </a:lnTo>
                  <a:lnTo>
                    <a:pt x="5280210" y="320002"/>
                  </a:lnTo>
                  <a:lnTo>
                    <a:pt x="5285507" y="317500"/>
                  </a:lnTo>
                  <a:lnTo>
                    <a:pt x="5290581" y="313690"/>
                  </a:lnTo>
                  <a:lnTo>
                    <a:pt x="5292002" y="307340"/>
                  </a:lnTo>
                  <a:lnTo>
                    <a:pt x="5285385" y="297180"/>
                  </a:lnTo>
                  <a:lnTo>
                    <a:pt x="5278615" y="295910"/>
                  </a:lnTo>
                  <a:close/>
                </a:path>
                <a:path w="5311775" h="570229">
                  <a:moveTo>
                    <a:pt x="5285668" y="317384"/>
                  </a:moveTo>
                  <a:lnTo>
                    <a:pt x="5285507" y="317500"/>
                  </a:lnTo>
                  <a:lnTo>
                    <a:pt x="5285372" y="317567"/>
                  </a:lnTo>
                  <a:lnTo>
                    <a:pt x="5285515" y="317500"/>
                  </a:lnTo>
                  <a:lnTo>
                    <a:pt x="5285668" y="317384"/>
                  </a:lnTo>
                  <a:close/>
                </a:path>
                <a:path w="5311775" h="570229">
                  <a:moveTo>
                    <a:pt x="5307152" y="295910"/>
                  </a:moveTo>
                  <a:lnTo>
                    <a:pt x="5278615" y="295910"/>
                  </a:lnTo>
                  <a:lnTo>
                    <a:pt x="5285385" y="297180"/>
                  </a:lnTo>
                  <a:lnTo>
                    <a:pt x="5292002" y="307340"/>
                  </a:lnTo>
                  <a:lnTo>
                    <a:pt x="5290581" y="313690"/>
                  </a:lnTo>
                  <a:lnTo>
                    <a:pt x="5285668" y="317384"/>
                  </a:lnTo>
                  <a:lnTo>
                    <a:pt x="5292597" y="312419"/>
                  </a:lnTo>
                  <a:lnTo>
                    <a:pt x="5299103" y="306069"/>
                  </a:lnTo>
                  <a:lnTo>
                    <a:pt x="5304808" y="299719"/>
                  </a:lnTo>
                  <a:lnTo>
                    <a:pt x="5307152" y="295910"/>
                  </a:lnTo>
                  <a:close/>
                </a:path>
                <a:path w="5311775" h="570229">
                  <a:moveTo>
                    <a:pt x="603617" y="292592"/>
                  </a:moveTo>
                  <a:lnTo>
                    <a:pt x="599254" y="294640"/>
                  </a:lnTo>
                  <a:lnTo>
                    <a:pt x="595942" y="304800"/>
                  </a:lnTo>
                  <a:lnTo>
                    <a:pt x="598477" y="310705"/>
                  </a:lnTo>
                  <a:lnTo>
                    <a:pt x="608705" y="313690"/>
                  </a:lnTo>
                  <a:lnTo>
                    <a:pt x="614114" y="311150"/>
                  </a:lnTo>
                  <a:lnTo>
                    <a:pt x="617428" y="300990"/>
                  </a:lnTo>
                  <a:lnTo>
                    <a:pt x="614701" y="295910"/>
                  </a:lnTo>
                  <a:lnTo>
                    <a:pt x="603617" y="292592"/>
                  </a:lnTo>
                  <a:close/>
                </a:path>
                <a:path w="5311775" h="570229">
                  <a:moveTo>
                    <a:pt x="604666" y="292100"/>
                  </a:moveTo>
                  <a:lnTo>
                    <a:pt x="603617" y="292592"/>
                  </a:lnTo>
                  <a:lnTo>
                    <a:pt x="614701" y="295910"/>
                  </a:lnTo>
                  <a:lnTo>
                    <a:pt x="617428" y="300990"/>
                  </a:lnTo>
                  <a:lnTo>
                    <a:pt x="614114" y="311150"/>
                  </a:lnTo>
                  <a:lnTo>
                    <a:pt x="608705" y="313690"/>
                  </a:lnTo>
                  <a:lnTo>
                    <a:pt x="650612" y="313690"/>
                  </a:lnTo>
                  <a:lnTo>
                    <a:pt x="651037" y="312419"/>
                  </a:lnTo>
                  <a:lnTo>
                    <a:pt x="656116" y="310038"/>
                  </a:lnTo>
                  <a:lnTo>
                    <a:pt x="648515" y="307340"/>
                  </a:lnTo>
                  <a:lnTo>
                    <a:pt x="635580" y="302260"/>
                  </a:lnTo>
                  <a:lnTo>
                    <a:pt x="604666" y="292100"/>
                  </a:lnTo>
                  <a:close/>
                </a:path>
                <a:path w="5311775" h="570229">
                  <a:moveTo>
                    <a:pt x="5254143" y="310380"/>
                  </a:moveTo>
                  <a:lnTo>
                    <a:pt x="5250525" y="312248"/>
                  </a:lnTo>
                  <a:lnTo>
                    <a:pt x="5253066" y="311150"/>
                  </a:lnTo>
                  <a:lnTo>
                    <a:pt x="5254143" y="310380"/>
                  </a:lnTo>
                  <a:close/>
                </a:path>
                <a:path w="5311775" h="570229">
                  <a:moveTo>
                    <a:pt x="562333" y="276860"/>
                  </a:moveTo>
                  <a:lnTo>
                    <a:pt x="567175" y="279400"/>
                  </a:lnTo>
                  <a:lnTo>
                    <a:pt x="569348" y="284480"/>
                  </a:lnTo>
                  <a:lnTo>
                    <a:pt x="565072" y="294640"/>
                  </a:lnTo>
                  <a:lnTo>
                    <a:pt x="560015" y="296917"/>
                  </a:lnTo>
                  <a:lnTo>
                    <a:pt x="566666" y="299719"/>
                  </a:lnTo>
                  <a:lnTo>
                    <a:pt x="578924" y="303530"/>
                  </a:lnTo>
                  <a:lnTo>
                    <a:pt x="591294" y="308610"/>
                  </a:lnTo>
                  <a:lnTo>
                    <a:pt x="598477" y="310705"/>
                  </a:lnTo>
                  <a:lnTo>
                    <a:pt x="595942" y="304800"/>
                  </a:lnTo>
                  <a:lnTo>
                    <a:pt x="599254" y="294640"/>
                  </a:lnTo>
                  <a:lnTo>
                    <a:pt x="603617" y="292592"/>
                  </a:lnTo>
                  <a:lnTo>
                    <a:pt x="597731" y="290830"/>
                  </a:lnTo>
                  <a:lnTo>
                    <a:pt x="585797" y="285750"/>
                  </a:lnTo>
                  <a:lnTo>
                    <a:pt x="573968" y="281940"/>
                  </a:lnTo>
                  <a:lnTo>
                    <a:pt x="562333" y="276860"/>
                  </a:lnTo>
                  <a:close/>
                </a:path>
                <a:path w="5311775" h="570229">
                  <a:moveTo>
                    <a:pt x="5258396" y="307340"/>
                  </a:moveTo>
                  <a:lnTo>
                    <a:pt x="5254143" y="310380"/>
                  </a:lnTo>
                  <a:lnTo>
                    <a:pt x="5259337" y="307698"/>
                  </a:lnTo>
                  <a:lnTo>
                    <a:pt x="5258396" y="307340"/>
                  </a:lnTo>
                  <a:close/>
                </a:path>
                <a:path w="5311775" h="570229">
                  <a:moveTo>
                    <a:pt x="5304346" y="280669"/>
                  </a:moveTo>
                  <a:lnTo>
                    <a:pt x="5301728" y="280669"/>
                  </a:lnTo>
                  <a:lnTo>
                    <a:pt x="5293019" y="287019"/>
                  </a:lnTo>
                  <a:lnTo>
                    <a:pt x="5284337" y="292100"/>
                  </a:lnTo>
                  <a:lnTo>
                    <a:pt x="5273546" y="298450"/>
                  </a:lnTo>
                  <a:lnTo>
                    <a:pt x="5268470" y="302260"/>
                  </a:lnTo>
                  <a:lnTo>
                    <a:pt x="5268403" y="302552"/>
                  </a:lnTo>
                  <a:lnTo>
                    <a:pt x="5278615" y="295910"/>
                  </a:lnTo>
                  <a:lnTo>
                    <a:pt x="5307152" y="295910"/>
                  </a:lnTo>
                  <a:lnTo>
                    <a:pt x="5309528" y="292030"/>
                  </a:lnTo>
                  <a:lnTo>
                    <a:pt x="5311326" y="288290"/>
                  </a:lnTo>
                  <a:lnTo>
                    <a:pt x="5309996" y="284480"/>
                  </a:lnTo>
                  <a:lnTo>
                    <a:pt x="5304346" y="280669"/>
                  </a:lnTo>
                  <a:close/>
                </a:path>
                <a:path w="5311775" h="570229">
                  <a:moveTo>
                    <a:pt x="554611" y="294640"/>
                  </a:moveTo>
                  <a:lnTo>
                    <a:pt x="559431" y="297180"/>
                  </a:lnTo>
                  <a:lnTo>
                    <a:pt x="560015" y="296917"/>
                  </a:lnTo>
                  <a:lnTo>
                    <a:pt x="554611" y="294640"/>
                  </a:lnTo>
                  <a:close/>
                </a:path>
                <a:path w="5311775" h="570229">
                  <a:moveTo>
                    <a:pt x="556901" y="274594"/>
                  </a:moveTo>
                  <a:lnTo>
                    <a:pt x="551874" y="276860"/>
                  </a:lnTo>
                  <a:lnTo>
                    <a:pt x="547625" y="287019"/>
                  </a:lnTo>
                  <a:lnTo>
                    <a:pt x="549770" y="292030"/>
                  </a:lnTo>
                  <a:lnTo>
                    <a:pt x="554611" y="294640"/>
                  </a:lnTo>
                  <a:lnTo>
                    <a:pt x="560015" y="296917"/>
                  </a:lnTo>
                  <a:lnTo>
                    <a:pt x="565072" y="294640"/>
                  </a:lnTo>
                  <a:lnTo>
                    <a:pt x="569348" y="284480"/>
                  </a:lnTo>
                  <a:lnTo>
                    <a:pt x="567175" y="279400"/>
                  </a:lnTo>
                  <a:lnTo>
                    <a:pt x="562333" y="276860"/>
                  </a:lnTo>
                  <a:lnTo>
                    <a:pt x="556901" y="274594"/>
                  </a:lnTo>
                  <a:close/>
                </a:path>
                <a:path w="5311775" h="570229">
                  <a:moveTo>
                    <a:pt x="549770" y="292030"/>
                  </a:moveTo>
                  <a:lnTo>
                    <a:pt x="554611" y="294640"/>
                  </a:lnTo>
                  <a:lnTo>
                    <a:pt x="549770" y="292030"/>
                  </a:lnTo>
                  <a:close/>
                </a:path>
                <a:path w="5311775" h="570229">
                  <a:moveTo>
                    <a:pt x="530982" y="261757"/>
                  </a:moveTo>
                  <a:lnTo>
                    <a:pt x="532718" y="267969"/>
                  </a:lnTo>
                  <a:lnTo>
                    <a:pt x="527815" y="276860"/>
                  </a:lnTo>
                  <a:lnTo>
                    <a:pt x="522066" y="278130"/>
                  </a:lnTo>
                  <a:lnTo>
                    <a:pt x="535863" y="285750"/>
                  </a:lnTo>
                  <a:lnTo>
                    <a:pt x="545188" y="289560"/>
                  </a:lnTo>
                  <a:lnTo>
                    <a:pt x="549770" y="292030"/>
                  </a:lnTo>
                  <a:lnTo>
                    <a:pt x="547625" y="287019"/>
                  </a:lnTo>
                  <a:lnTo>
                    <a:pt x="551874" y="276860"/>
                  </a:lnTo>
                  <a:lnTo>
                    <a:pt x="556901" y="274594"/>
                  </a:lnTo>
                  <a:lnTo>
                    <a:pt x="553198" y="273050"/>
                  </a:lnTo>
                  <a:lnTo>
                    <a:pt x="544158" y="267969"/>
                  </a:lnTo>
                  <a:lnTo>
                    <a:pt x="535194" y="264160"/>
                  </a:lnTo>
                  <a:lnTo>
                    <a:pt x="530982" y="261757"/>
                  </a:lnTo>
                  <a:close/>
                </a:path>
                <a:path w="5311775" h="570229">
                  <a:moveTo>
                    <a:pt x="521751" y="277980"/>
                  </a:moveTo>
                  <a:lnTo>
                    <a:pt x="522021" y="278130"/>
                  </a:lnTo>
                  <a:lnTo>
                    <a:pt x="521751" y="277980"/>
                  </a:lnTo>
                  <a:close/>
                </a:path>
                <a:path w="5311775" h="570229">
                  <a:moveTo>
                    <a:pt x="521643" y="256540"/>
                  </a:moveTo>
                  <a:lnTo>
                    <a:pt x="515897" y="259080"/>
                  </a:lnTo>
                  <a:lnTo>
                    <a:pt x="511017" y="267969"/>
                  </a:lnTo>
                  <a:lnTo>
                    <a:pt x="512794" y="273050"/>
                  </a:lnTo>
                  <a:lnTo>
                    <a:pt x="521751" y="277980"/>
                  </a:lnTo>
                  <a:lnTo>
                    <a:pt x="522066" y="278130"/>
                  </a:lnTo>
                  <a:lnTo>
                    <a:pt x="527815" y="276860"/>
                  </a:lnTo>
                  <a:lnTo>
                    <a:pt x="532718" y="267969"/>
                  </a:lnTo>
                  <a:lnTo>
                    <a:pt x="530982" y="261757"/>
                  </a:lnTo>
                  <a:lnTo>
                    <a:pt x="526288" y="259080"/>
                  </a:lnTo>
                  <a:lnTo>
                    <a:pt x="521643" y="256540"/>
                  </a:lnTo>
                  <a:close/>
                </a:path>
                <a:path w="5311775" h="570229">
                  <a:moveTo>
                    <a:pt x="482062" y="259080"/>
                  </a:moveTo>
                  <a:lnTo>
                    <a:pt x="499885" y="266700"/>
                  </a:lnTo>
                  <a:lnTo>
                    <a:pt x="508681" y="271780"/>
                  </a:lnTo>
                  <a:lnTo>
                    <a:pt x="521751" y="277980"/>
                  </a:lnTo>
                  <a:lnTo>
                    <a:pt x="512794" y="273050"/>
                  </a:lnTo>
                  <a:lnTo>
                    <a:pt x="511017" y="267969"/>
                  </a:lnTo>
                  <a:lnTo>
                    <a:pt x="515200" y="260350"/>
                  </a:lnTo>
                  <a:lnTo>
                    <a:pt x="486824" y="260350"/>
                  </a:lnTo>
                  <a:lnTo>
                    <a:pt x="482062" y="259080"/>
                  </a:lnTo>
                  <a:close/>
                </a:path>
                <a:path w="5311775" h="570229">
                  <a:moveTo>
                    <a:pt x="557509" y="274319"/>
                  </a:moveTo>
                  <a:lnTo>
                    <a:pt x="556901" y="274594"/>
                  </a:lnTo>
                  <a:lnTo>
                    <a:pt x="562333" y="276860"/>
                  </a:lnTo>
                  <a:lnTo>
                    <a:pt x="557509" y="274319"/>
                  </a:lnTo>
                  <a:close/>
                </a:path>
                <a:path w="5311775" h="570229">
                  <a:moveTo>
                    <a:pt x="526288" y="259080"/>
                  </a:moveTo>
                  <a:lnTo>
                    <a:pt x="530982" y="261757"/>
                  </a:lnTo>
                  <a:lnTo>
                    <a:pt x="530943" y="261619"/>
                  </a:lnTo>
                  <a:lnTo>
                    <a:pt x="526288" y="259080"/>
                  </a:lnTo>
                  <a:close/>
                </a:path>
                <a:path w="5311775" h="570229">
                  <a:moveTo>
                    <a:pt x="484912" y="238794"/>
                  </a:moveTo>
                  <a:lnTo>
                    <a:pt x="479403" y="241300"/>
                  </a:lnTo>
                  <a:lnTo>
                    <a:pt x="475169" y="250190"/>
                  </a:lnTo>
                  <a:lnTo>
                    <a:pt x="477306" y="256540"/>
                  </a:lnTo>
                  <a:lnTo>
                    <a:pt x="482062" y="259080"/>
                  </a:lnTo>
                  <a:lnTo>
                    <a:pt x="486824" y="260350"/>
                  </a:lnTo>
                  <a:lnTo>
                    <a:pt x="492413" y="259080"/>
                  </a:lnTo>
                  <a:lnTo>
                    <a:pt x="496686" y="248919"/>
                  </a:lnTo>
                  <a:lnTo>
                    <a:pt x="494553" y="243840"/>
                  </a:lnTo>
                  <a:lnTo>
                    <a:pt x="489761" y="241300"/>
                  </a:lnTo>
                  <a:lnTo>
                    <a:pt x="484912" y="238794"/>
                  </a:lnTo>
                  <a:close/>
                </a:path>
                <a:path w="5311775" h="570229">
                  <a:moveTo>
                    <a:pt x="489761" y="241300"/>
                  </a:moveTo>
                  <a:lnTo>
                    <a:pt x="494553" y="243840"/>
                  </a:lnTo>
                  <a:lnTo>
                    <a:pt x="496686" y="248919"/>
                  </a:lnTo>
                  <a:lnTo>
                    <a:pt x="492413" y="259080"/>
                  </a:lnTo>
                  <a:lnTo>
                    <a:pt x="486824" y="260350"/>
                  </a:lnTo>
                  <a:lnTo>
                    <a:pt x="515200" y="260350"/>
                  </a:lnTo>
                  <a:lnTo>
                    <a:pt x="515898" y="259080"/>
                  </a:lnTo>
                  <a:lnTo>
                    <a:pt x="521643" y="256540"/>
                  </a:lnTo>
                  <a:lnTo>
                    <a:pt x="521772" y="256540"/>
                  </a:lnTo>
                  <a:lnTo>
                    <a:pt x="517256" y="254000"/>
                  </a:lnTo>
                  <a:lnTo>
                    <a:pt x="508172" y="250190"/>
                  </a:lnTo>
                  <a:lnTo>
                    <a:pt x="499014" y="245110"/>
                  </a:lnTo>
                  <a:lnTo>
                    <a:pt x="489761" y="241300"/>
                  </a:lnTo>
                  <a:close/>
                </a:path>
                <a:path w="5311775" h="570229">
                  <a:moveTo>
                    <a:pt x="521772" y="256540"/>
                  </a:moveTo>
                  <a:lnTo>
                    <a:pt x="521643" y="256540"/>
                  </a:lnTo>
                  <a:lnTo>
                    <a:pt x="526288" y="259080"/>
                  </a:lnTo>
                  <a:lnTo>
                    <a:pt x="521772" y="256540"/>
                  </a:lnTo>
                  <a:close/>
                </a:path>
                <a:path w="5311775" h="570229">
                  <a:moveTo>
                    <a:pt x="453208" y="246381"/>
                  </a:moveTo>
                  <a:lnTo>
                    <a:pt x="460470" y="248919"/>
                  </a:lnTo>
                  <a:lnTo>
                    <a:pt x="467703" y="252730"/>
                  </a:lnTo>
                  <a:lnTo>
                    <a:pt x="474901" y="255269"/>
                  </a:lnTo>
                  <a:lnTo>
                    <a:pt x="481764" y="258922"/>
                  </a:lnTo>
                  <a:lnTo>
                    <a:pt x="477306" y="256540"/>
                  </a:lnTo>
                  <a:lnTo>
                    <a:pt x="475169" y="250190"/>
                  </a:lnTo>
                  <a:lnTo>
                    <a:pt x="476378" y="247650"/>
                  </a:lnTo>
                  <a:lnTo>
                    <a:pt x="458038" y="247650"/>
                  </a:lnTo>
                  <a:lnTo>
                    <a:pt x="453208" y="246381"/>
                  </a:lnTo>
                  <a:close/>
                </a:path>
                <a:path w="5311775" h="570229">
                  <a:moveTo>
                    <a:pt x="455204" y="227330"/>
                  </a:moveTo>
                  <a:lnTo>
                    <a:pt x="449756" y="229869"/>
                  </a:lnTo>
                  <a:lnTo>
                    <a:pt x="445999" y="238760"/>
                  </a:lnTo>
                  <a:lnTo>
                    <a:pt x="448269" y="244808"/>
                  </a:lnTo>
                  <a:lnTo>
                    <a:pt x="453208" y="246381"/>
                  </a:lnTo>
                  <a:lnTo>
                    <a:pt x="458038" y="247650"/>
                  </a:lnTo>
                  <a:lnTo>
                    <a:pt x="463495" y="246380"/>
                  </a:lnTo>
                  <a:lnTo>
                    <a:pt x="467288" y="236219"/>
                  </a:lnTo>
                  <a:lnTo>
                    <a:pt x="464907" y="231140"/>
                  </a:lnTo>
                  <a:lnTo>
                    <a:pt x="460043" y="228600"/>
                  </a:lnTo>
                  <a:lnTo>
                    <a:pt x="455204" y="227330"/>
                  </a:lnTo>
                  <a:close/>
                </a:path>
                <a:path w="5311775" h="570229">
                  <a:moveTo>
                    <a:pt x="460143" y="228650"/>
                  </a:moveTo>
                  <a:lnTo>
                    <a:pt x="464907" y="231140"/>
                  </a:lnTo>
                  <a:lnTo>
                    <a:pt x="467288" y="236219"/>
                  </a:lnTo>
                  <a:lnTo>
                    <a:pt x="463489" y="246381"/>
                  </a:lnTo>
                  <a:lnTo>
                    <a:pt x="458038" y="247650"/>
                  </a:lnTo>
                  <a:lnTo>
                    <a:pt x="476378" y="247650"/>
                  </a:lnTo>
                  <a:lnTo>
                    <a:pt x="479403" y="241300"/>
                  </a:lnTo>
                  <a:lnTo>
                    <a:pt x="484912" y="238794"/>
                  </a:lnTo>
                  <a:lnTo>
                    <a:pt x="482387" y="237490"/>
                  </a:lnTo>
                  <a:lnTo>
                    <a:pt x="467526" y="232410"/>
                  </a:lnTo>
                  <a:lnTo>
                    <a:pt x="460143" y="228650"/>
                  </a:lnTo>
                  <a:close/>
                </a:path>
                <a:path w="5311775" h="570229">
                  <a:moveTo>
                    <a:pt x="453204" y="246380"/>
                  </a:moveTo>
                  <a:close/>
                </a:path>
                <a:path w="5311775" h="570229">
                  <a:moveTo>
                    <a:pt x="448269" y="244808"/>
                  </a:moveTo>
                  <a:lnTo>
                    <a:pt x="448382" y="245110"/>
                  </a:lnTo>
                  <a:lnTo>
                    <a:pt x="453204" y="246380"/>
                  </a:lnTo>
                  <a:lnTo>
                    <a:pt x="448269" y="244808"/>
                  </a:lnTo>
                  <a:close/>
                </a:path>
                <a:path w="5311775" h="570229">
                  <a:moveTo>
                    <a:pt x="432385" y="218381"/>
                  </a:moveTo>
                  <a:lnTo>
                    <a:pt x="432531" y="218440"/>
                  </a:lnTo>
                  <a:lnTo>
                    <a:pt x="434987" y="223519"/>
                  </a:lnTo>
                  <a:lnTo>
                    <a:pt x="431403" y="233680"/>
                  </a:lnTo>
                  <a:lnTo>
                    <a:pt x="426302" y="236096"/>
                  </a:lnTo>
                  <a:lnTo>
                    <a:pt x="429235" y="237490"/>
                  </a:lnTo>
                  <a:lnTo>
                    <a:pt x="437239" y="240030"/>
                  </a:lnTo>
                  <a:lnTo>
                    <a:pt x="445229" y="243840"/>
                  </a:lnTo>
                  <a:lnTo>
                    <a:pt x="448269" y="244808"/>
                  </a:lnTo>
                  <a:lnTo>
                    <a:pt x="445999" y="238760"/>
                  </a:lnTo>
                  <a:lnTo>
                    <a:pt x="449756" y="229869"/>
                  </a:lnTo>
                  <a:lnTo>
                    <a:pt x="455204" y="227330"/>
                  </a:lnTo>
                  <a:lnTo>
                    <a:pt x="456009" y="227330"/>
                  </a:lnTo>
                  <a:lnTo>
                    <a:pt x="451971" y="226060"/>
                  </a:lnTo>
                  <a:lnTo>
                    <a:pt x="443880" y="222250"/>
                  </a:lnTo>
                  <a:lnTo>
                    <a:pt x="435772" y="219710"/>
                  </a:lnTo>
                  <a:lnTo>
                    <a:pt x="432385" y="218381"/>
                  </a:lnTo>
                  <a:close/>
                </a:path>
                <a:path w="5311775" h="570229">
                  <a:moveTo>
                    <a:pt x="484988" y="238760"/>
                  </a:moveTo>
                  <a:lnTo>
                    <a:pt x="489761" y="241300"/>
                  </a:lnTo>
                  <a:lnTo>
                    <a:pt x="484988" y="238760"/>
                  </a:lnTo>
                  <a:close/>
                </a:path>
                <a:path w="5311775" h="570229">
                  <a:moveTo>
                    <a:pt x="421218" y="233680"/>
                  </a:moveTo>
                  <a:lnTo>
                    <a:pt x="426040" y="236219"/>
                  </a:lnTo>
                  <a:lnTo>
                    <a:pt x="426302" y="236096"/>
                  </a:lnTo>
                  <a:lnTo>
                    <a:pt x="421218" y="233680"/>
                  </a:lnTo>
                  <a:close/>
                </a:path>
                <a:path w="5311775" h="570229">
                  <a:moveTo>
                    <a:pt x="422816" y="214630"/>
                  </a:moveTo>
                  <a:lnTo>
                    <a:pt x="417468" y="217169"/>
                  </a:lnTo>
                  <a:lnTo>
                    <a:pt x="413955" y="227330"/>
                  </a:lnTo>
                  <a:lnTo>
                    <a:pt x="416276" y="232123"/>
                  </a:lnTo>
                  <a:lnTo>
                    <a:pt x="421218" y="233680"/>
                  </a:lnTo>
                  <a:lnTo>
                    <a:pt x="426302" y="236096"/>
                  </a:lnTo>
                  <a:lnTo>
                    <a:pt x="431403" y="233680"/>
                  </a:lnTo>
                  <a:lnTo>
                    <a:pt x="434987" y="223519"/>
                  </a:lnTo>
                  <a:lnTo>
                    <a:pt x="432531" y="218440"/>
                  </a:lnTo>
                  <a:lnTo>
                    <a:pt x="422816" y="214630"/>
                  </a:lnTo>
                  <a:close/>
                </a:path>
                <a:path w="5311775" h="570229">
                  <a:moveTo>
                    <a:pt x="416276" y="232123"/>
                  </a:moveTo>
                  <a:lnTo>
                    <a:pt x="416415" y="232410"/>
                  </a:lnTo>
                  <a:lnTo>
                    <a:pt x="421218" y="233680"/>
                  </a:lnTo>
                  <a:lnTo>
                    <a:pt x="416276" y="232123"/>
                  </a:lnTo>
                  <a:close/>
                </a:path>
                <a:path w="5311775" h="570229">
                  <a:moveTo>
                    <a:pt x="391603" y="201930"/>
                  </a:moveTo>
                  <a:lnTo>
                    <a:pt x="391447" y="202002"/>
                  </a:lnTo>
                  <a:lnTo>
                    <a:pt x="396317" y="204469"/>
                  </a:lnTo>
                  <a:lnTo>
                    <a:pt x="401027" y="207010"/>
                  </a:lnTo>
                  <a:lnTo>
                    <a:pt x="403233" y="212090"/>
                  </a:lnTo>
                  <a:lnTo>
                    <a:pt x="399256" y="220980"/>
                  </a:lnTo>
                  <a:lnTo>
                    <a:pt x="394126" y="223375"/>
                  </a:lnTo>
                  <a:lnTo>
                    <a:pt x="405089" y="228600"/>
                  </a:lnTo>
                  <a:lnTo>
                    <a:pt x="416276" y="232123"/>
                  </a:lnTo>
                  <a:lnTo>
                    <a:pt x="413955" y="227330"/>
                  </a:lnTo>
                  <a:lnTo>
                    <a:pt x="417468" y="217169"/>
                  </a:lnTo>
                  <a:lnTo>
                    <a:pt x="422816" y="214630"/>
                  </a:lnTo>
                  <a:lnTo>
                    <a:pt x="422953" y="214630"/>
                  </a:lnTo>
                  <a:lnTo>
                    <a:pt x="419760" y="213360"/>
                  </a:lnTo>
                  <a:lnTo>
                    <a:pt x="411905" y="210819"/>
                  </a:lnTo>
                  <a:lnTo>
                    <a:pt x="404090" y="207010"/>
                  </a:lnTo>
                  <a:lnTo>
                    <a:pt x="396318" y="204469"/>
                  </a:lnTo>
                  <a:lnTo>
                    <a:pt x="391603" y="201930"/>
                  </a:lnTo>
                  <a:close/>
                </a:path>
                <a:path w="5311775" h="570229">
                  <a:moveTo>
                    <a:pt x="456009" y="227330"/>
                  </a:moveTo>
                  <a:lnTo>
                    <a:pt x="455204" y="227330"/>
                  </a:lnTo>
                  <a:lnTo>
                    <a:pt x="460043" y="228600"/>
                  </a:lnTo>
                  <a:lnTo>
                    <a:pt x="456009" y="227330"/>
                  </a:lnTo>
                  <a:close/>
                </a:path>
                <a:path w="5311775" h="570229">
                  <a:moveTo>
                    <a:pt x="389098" y="220980"/>
                  </a:moveTo>
                  <a:lnTo>
                    <a:pt x="393818" y="223519"/>
                  </a:lnTo>
                  <a:lnTo>
                    <a:pt x="394126" y="223375"/>
                  </a:lnTo>
                  <a:lnTo>
                    <a:pt x="389098" y="220980"/>
                  </a:lnTo>
                  <a:close/>
                </a:path>
                <a:path w="5311775" h="570229">
                  <a:moveTo>
                    <a:pt x="391447" y="202002"/>
                  </a:moveTo>
                  <a:lnTo>
                    <a:pt x="386161" y="204469"/>
                  </a:lnTo>
                  <a:lnTo>
                    <a:pt x="382167" y="214630"/>
                  </a:lnTo>
                  <a:lnTo>
                    <a:pt x="384137" y="219170"/>
                  </a:lnTo>
                  <a:lnTo>
                    <a:pt x="389098" y="220980"/>
                  </a:lnTo>
                  <a:lnTo>
                    <a:pt x="394126" y="223375"/>
                  </a:lnTo>
                  <a:lnTo>
                    <a:pt x="399256" y="220980"/>
                  </a:lnTo>
                  <a:lnTo>
                    <a:pt x="403233" y="212090"/>
                  </a:lnTo>
                  <a:lnTo>
                    <a:pt x="401027" y="207010"/>
                  </a:lnTo>
                  <a:lnTo>
                    <a:pt x="396317" y="204469"/>
                  </a:lnTo>
                  <a:lnTo>
                    <a:pt x="391447" y="202002"/>
                  </a:lnTo>
                  <a:close/>
                </a:path>
                <a:path w="5311775" h="570229">
                  <a:moveTo>
                    <a:pt x="384137" y="219170"/>
                  </a:moveTo>
                  <a:lnTo>
                    <a:pt x="384371" y="219710"/>
                  </a:lnTo>
                  <a:lnTo>
                    <a:pt x="389098" y="220980"/>
                  </a:lnTo>
                  <a:lnTo>
                    <a:pt x="384137" y="219170"/>
                  </a:lnTo>
                  <a:close/>
                </a:path>
                <a:path w="5311775" h="570229">
                  <a:moveTo>
                    <a:pt x="348130" y="200648"/>
                  </a:moveTo>
                  <a:lnTo>
                    <a:pt x="358216" y="207010"/>
                  </a:lnTo>
                  <a:lnTo>
                    <a:pt x="378654" y="217169"/>
                  </a:lnTo>
                  <a:lnTo>
                    <a:pt x="384137" y="219170"/>
                  </a:lnTo>
                  <a:lnTo>
                    <a:pt x="382167" y="214630"/>
                  </a:lnTo>
                  <a:lnTo>
                    <a:pt x="386161" y="204469"/>
                  </a:lnTo>
                  <a:lnTo>
                    <a:pt x="388882" y="203200"/>
                  </a:lnTo>
                  <a:lnTo>
                    <a:pt x="352630" y="203200"/>
                  </a:lnTo>
                  <a:lnTo>
                    <a:pt x="348130" y="200648"/>
                  </a:lnTo>
                  <a:close/>
                </a:path>
                <a:path w="5311775" h="570229">
                  <a:moveTo>
                    <a:pt x="422953" y="214630"/>
                  </a:moveTo>
                  <a:lnTo>
                    <a:pt x="422816" y="214630"/>
                  </a:lnTo>
                  <a:lnTo>
                    <a:pt x="432385" y="218381"/>
                  </a:lnTo>
                  <a:lnTo>
                    <a:pt x="422953" y="214630"/>
                  </a:lnTo>
                  <a:close/>
                </a:path>
                <a:path w="5311775" h="570229">
                  <a:moveTo>
                    <a:pt x="352478" y="182880"/>
                  </a:moveTo>
                  <a:lnTo>
                    <a:pt x="346875" y="184150"/>
                  </a:lnTo>
                  <a:lnTo>
                    <a:pt x="342031" y="193040"/>
                  </a:lnTo>
                  <a:lnTo>
                    <a:pt x="343687" y="198119"/>
                  </a:lnTo>
                  <a:lnTo>
                    <a:pt x="352630" y="203200"/>
                  </a:lnTo>
                  <a:lnTo>
                    <a:pt x="358239" y="201930"/>
                  </a:lnTo>
                  <a:lnTo>
                    <a:pt x="363120" y="193040"/>
                  </a:lnTo>
                  <a:lnTo>
                    <a:pt x="361779" y="187882"/>
                  </a:lnTo>
                  <a:lnTo>
                    <a:pt x="357462" y="185560"/>
                  </a:lnTo>
                  <a:lnTo>
                    <a:pt x="356963" y="185419"/>
                  </a:lnTo>
                  <a:lnTo>
                    <a:pt x="355353" y="184426"/>
                  </a:lnTo>
                  <a:lnTo>
                    <a:pt x="352478" y="182880"/>
                  </a:lnTo>
                  <a:close/>
                </a:path>
                <a:path w="5311775" h="570229">
                  <a:moveTo>
                    <a:pt x="361779" y="187882"/>
                  </a:moveTo>
                  <a:lnTo>
                    <a:pt x="363120" y="193040"/>
                  </a:lnTo>
                  <a:lnTo>
                    <a:pt x="358239" y="201930"/>
                  </a:lnTo>
                  <a:lnTo>
                    <a:pt x="352630" y="203200"/>
                  </a:lnTo>
                  <a:lnTo>
                    <a:pt x="388882" y="203200"/>
                  </a:lnTo>
                  <a:lnTo>
                    <a:pt x="391447" y="202002"/>
                  </a:lnTo>
                  <a:lnTo>
                    <a:pt x="386289" y="199390"/>
                  </a:lnTo>
                  <a:lnTo>
                    <a:pt x="376410" y="195580"/>
                  </a:lnTo>
                  <a:lnTo>
                    <a:pt x="366647" y="190500"/>
                  </a:lnTo>
                  <a:lnTo>
                    <a:pt x="361779" y="187882"/>
                  </a:lnTo>
                  <a:close/>
                </a:path>
                <a:path w="5311775" h="570229">
                  <a:moveTo>
                    <a:pt x="311472" y="163247"/>
                  </a:moveTo>
                  <a:lnTo>
                    <a:pt x="313495" y="168910"/>
                  </a:lnTo>
                  <a:lnTo>
                    <a:pt x="309750" y="177800"/>
                  </a:lnTo>
                  <a:lnTo>
                    <a:pt x="305136" y="180007"/>
                  </a:lnTo>
                  <a:lnTo>
                    <a:pt x="312119" y="182880"/>
                  </a:lnTo>
                  <a:lnTo>
                    <a:pt x="324298" y="189230"/>
                  </a:lnTo>
                  <a:lnTo>
                    <a:pt x="336308" y="194310"/>
                  </a:lnTo>
                  <a:lnTo>
                    <a:pt x="348130" y="200648"/>
                  </a:lnTo>
                  <a:lnTo>
                    <a:pt x="343687" y="198119"/>
                  </a:lnTo>
                  <a:lnTo>
                    <a:pt x="342031" y="193040"/>
                  </a:lnTo>
                  <a:lnTo>
                    <a:pt x="346875" y="184150"/>
                  </a:lnTo>
                  <a:lnTo>
                    <a:pt x="352478" y="182880"/>
                  </a:lnTo>
                  <a:lnTo>
                    <a:pt x="352847" y="182880"/>
                  </a:lnTo>
                  <a:lnTo>
                    <a:pt x="344614" y="177800"/>
                  </a:lnTo>
                  <a:lnTo>
                    <a:pt x="332090" y="172719"/>
                  </a:lnTo>
                  <a:lnTo>
                    <a:pt x="319389" y="166369"/>
                  </a:lnTo>
                  <a:lnTo>
                    <a:pt x="311472" y="163247"/>
                  </a:lnTo>
                  <a:close/>
                </a:path>
                <a:path w="5311775" h="570229">
                  <a:moveTo>
                    <a:pt x="357462" y="185560"/>
                  </a:moveTo>
                  <a:lnTo>
                    <a:pt x="361779" y="187882"/>
                  </a:lnTo>
                  <a:lnTo>
                    <a:pt x="361469" y="186690"/>
                  </a:lnTo>
                  <a:lnTo>
                    <a:pt x="357462" y="185560"/>
                  </a:lnTo>
                  <a:close/>
                </a:path>
                <a:path w="5311775" h="570229">
                  <a:moveTo>
                    <a:pt x="355353" y="184426"/>
                  </a:moveTo>
                  <a:lnTo>
                    <a:pt x="356963" y="185419"/>
                  </a:lnTo>
                  <a:lnTo>
                    <a:pt x="357462" y="185560"/>
                  </a:lnTo>
                  <a:lnTo>
                    <a:pt x="355353" y="184426"/>
                  </a:lnTo>
                  <a:close/>
                </a:path>
                <a:path w="5311775" h="570229">
                  <a:moveTo>
                    <a:pt x="352847" y="182880"/>
                  </a:moveTo>
                  <a:lnTo>
                    <a:pt x="352478" y="182880"/>
                  </a:lnTo>
                  <a:lnTo>
                    <a:pt x="355353" y="184426"/>
                  </a:lnTo>
                  <a:lnTo>
                    <a:pt x="352847" y="182880"/>
                  </a:lnTo>
                  <a:close/>
                </a:path>
                <a:path w="5311775" h="570229">
                  <a:moveTo>
                    <a:pt x="295280" y="176575"/>
                  </a:moveTo>
                  <a:lnTo>
                    <a:pt x="304441" y="180340"/>
                  </a:lnTo>
                  <a:lnTo>
                    <a:pt x="305136" y="180007"/>
                  </a:lnTo>
                  <a:lnTo>
                    <a:pt x="299769" y="177800"/>
                  </a:lnTo>
                  <a:lnTo>
                    <a:pt x="295280" y="176575"/>
                  </a:lnTo>
                  <a:close/>
                </a:path>
                <a:path w="5311775" h="570229">
                  <a:moveTo>
                    <a:pt x="301103" y="159097"/>
                  </a:moveTo>
                  <a:lnTo>
                    <a:pt x="296532" y="161289"/>
                  </a:lnTo>
                  <a:lnTo>
                    <a:pt x="292840" y="171450"/>
                  </a:lnTo>
                  <a:lnTo>
                    <a:pt x="295099" y="176501"/>
                  </a:lnTo>
                  <a:lnTo>
                    <a:pt x="295280" y="176575"/>
                  </a:lnTo>
                  <a:lnTo>
                    <a:pt x="299769" y="177800"/>
                  </a:lnTo>
                  <a:lnTo>
                    <a:pt x="305136" y="180007"/>
                  </a:lnTo>
                  <a:lnTo>
                    <a:pt x="309750" y="177800"/>
                  </a:lnTo>
                  <a:lnTo>
                    <a:pt x="313495" y="168910"/>
                  </a:lnTo>
                  <a:lnTo>
                    <a:pt x="311472" y="163247"/>
                  </a:lnTo>
                  <a:lnTo>
                    <a:pt x="306510" y="161289"/>
                  </a:lnTo>
                  <a:lnTo>
                    <a:pt x="304797" y="160360"/>
                  </a:lnTo>
                  <a:lnTo>
                    <a:pt x="301103" y="159097"/>
                  </a:lnTo>
                  <a:close/>
                </a:path>
                <a:path w="5311775" h="570229">
                  <a:moveTo>
                    <a:pt x="295099" y="176501"/>
                  </a:moveTo>
                  <a:lnTo>
                    <a:pt x="295280" y="176575"/>
                  </a:lnTo>
                  <a:lnTo>
                    <a:pt x="295099" y="176501"/>
                  </a:lnTo>
                  <a:close/>
                </a:path>
                <a:path w="5311775" h="570229">
                  <a:moveTo>
                    <a:pt x="255861" y="140981"/>
                  </a:moveTo>
                  <a:lnTo>
                    <a:pt x="258042" y="146050"/>
                  </a:lnTo>
                  <a:lnTo>
                    <a:pt x="254240" y="154939"/>
                  </a:lnTo>
                  <a:lnTo>
                    <a:pt x="249425" y="157260"/>
                  </a:lnTo>
                  <a:lnTo>
                    <a:pt x="258199" y="161289"/>
                  </a:lnTo>
                  <a:lnTo>
                    <a:pt x="272040" y="166369"/>
                  </a:lnTo>
                  <a:lnTo>
                    <a:pt x="285895" y="172719"/>
                  </a:lnTo>
                  <a:lnTo>
                    <a:pt x="295099" y="176501"/>
                  </a:lnTo>
                  <a:lnTo>
                    <a:pt x="292840" y="171450"/>
                  </a:lnTo>
                  <a:lnTo>
                    <a:pt x="296532" y="161289"/>
                  </a:lnTo>
                  <a:lnTo>
                    <a:pt x="301103" y="159097"/>
                  </a:lnTo>
                  <a:lnTo>
                    <a:pt x="292661" y="156210"/>
                  </a:lnTo>
                  <a:lnTo>
                    <a:pt x="278836" y="149860"/>
                  </a:lnTo>
                  <a:lnTo>
                    <a:pt x="265029" y="144780"/>
                  </a:lnTo>
                  <a:lnTo>
                    <a:pt x="255861" y="140981"/>
                  </a:lnTo>
                  <a:close/>
                </a:path>
                <a:path w="5311775" h="570229">
                  <a:moveTo>
                    <a:pt x="304797" y="160360"/>
                  </a:moveTo>
                  <a:lnTo>
                    <a:pt x="306510" y="161289"/>
                  </a:lnTo>
                  <a:lnTo>
                    <a:pt x="311472" y="163247"/>
                  </a:lnTo>
                  <a:lnTo>
                    <a:pt x="311227" y="162560"/>
                  </a:lnTo>
                  <a:lnTo>
                    <a:pt x="304797" y="160360"/>
                  </a:lnTo>
                  <a:close/>
                </a:path>
                <a:path w="5311775" h="570229">
                  <a:moveTo>
                    <a:pt x="301828" y="158750"/>
                  </a:moveTo>
                  <a:lnTo>
                    <a:pt x="301103" y="159097"/>
                  </a:lnTo>
                  <a:lnTo>
                    <a:pt x="304797" y="160360"/>
                  </a:lnTo>
                  <a:lnTo>
                    <a:pt x="301828" y="158750"/>
                  </a:lnTo>
                  <a:close/>
                </a:path>
                <a:path w="5311775" h="570229">
                  <a:moveTo>
                    <a:pt x="244370" y="154939"/>
                  </a:moveTo>
                  <a:lnTo>
                    <a:pt x="248970" y="157480"/>
                  </a:lnTo>
                  <a:lnTo>
                    <a:pt x="249425" y="157260"/>
                  </a:lnTo>
                  <a:lnTo>
                    <a:pt x="244370" y="154939"/>
                  </a:lnTo>
                  <a:close/>
                </a:path>
                <a:path w="5311775" h="570229">
                  <a:moveTo>
                    <a:pt x="246636" y="137160"/>
                  </a:moveTo>
                  <a:lnTo>
                    <a:pt x="241372" y="139700"/>
                  </a:lnTo>
                  <a:lnTo>
                    <a:pt x="237592" y="148589"/>
                  </a:lnTo>
                  <a:lnTo>
                    <a:pt x="239435" y="152869"/>
                  </a:lnTo>
                  <a:lnTo>
                    <a:pt x="244370" y="154939"/>
                  </a:lnTo>
                  <a:lnTo>
                    <a:pt x="249425" y="157260"/>
                  </a:lnTo>
                  <a:lnTo>
                    <a:pt x="254240" y="154939"/>
                  </a:lnTo>
                  <a:lnTo>
                    <a:pt x="258042" y="146050"/>
                  </a:lnTo>
                  <a:lnTo>
                    <a:pt x="255861" y="140981"/>
                  </a:lnTo>
                  <a:lnTo>
                    <a:pt x="246636" y="137160"/>
                  </a:lnTo>
                  <a:close/>
                </a:path>
                <a:path w="5311775" h="570229">
                  <a:moveTo>
                    <a:pt x="239435" y="152869"/>
                  </a:moveTo>
                  <a:lnTo>
                    <a:pt x="239779" y="153670"/>
                  </a:lnTo>
                  <a:lnTo>
                    <a:pt x="244370" y="154939"/>
                  </a:lnTo>
                  <a:lnTo>
                    <a:pt x="239435" y="152869"/>
                  </a:lnTo>
                  <a:close/>
                </a:path>
                <a:path w="5311775" h="570229">
                  <a:moveTo>
                    <a:pt x="180038" y="124683"/>
                  </a:moveTo>
                  <a:lnTo>
                    <a:pt x="180385" y="125730"/>
                  </a:lnTo>
                  <a:lnTo>
                    <a:pt x="184739" y="128270"/>
                  </a:lnTo>
                  <a:lnTo>
                    <a:pt x="199401" y="134620"/>
                  </a:lnTo>
                  <a:lnTo>
                    <a:pt x="214238" y="142239"/>
                  </a:lnTo>
                  <a:lnTo>
                    <a:pt x="239435" y="152869"/>
                  </a:lnTo>
                  <a:lnTo>
                    <a:pt x="237592" y="148589"/>
                  </a:lnTo>
                  <a:lnTo>
                    <a:pt x="241372" y="139700"/>
                  </a:lnTo>
                  <a:lnTo>
                    <a:pt x="246636" y="137160"/>
                  </a:lnTo>
                  <a:lnTo>
                    <a:pt x="248283" y="137160"/>
                  </a:lnTo>
                  <a:lnTo>
                    <a:pt x="230604" y="129539"/>
                  </a:lnTo>
                  <a:lnTo>
                    <a:pt x="189102" y="129539"/>
                  </a:lnTo>
                  <a:lnTo>
                    <a:pt x="180038" y="124683"/>
                  </a:lnTo>
                  <a:close/>
                </a:path>
                <a:path w="5311775" h="570229">
                  <a:moveTo>
                    <a:pt x="248283" y="137160"/>
                  </a:moveTo>
                  <a:lnTo>
                    <a:pt x="246636" y="137160"/>
                  </a:lnTo>
                  <a:lnTo>
                    <a:pt x="255861" y="140981"/>
                  </a:lnTo>
                  <a:lnTo>
                    <a:pt x="251239" y="138430"/>
                  </a:lnTo>
                  <a:lnTo>
                    <a:pt x="248283" y="137160"/>
                  </a:lnTo>
                  <a:close/>
                </a:path>
                <a:path w="5311775" h="570229">
                  <a:moveTo>
                    <a:pt x="188432" y="109314"/>
                  </a:moveTo>
                  <a:lnTo>
                    <a:pt x="183244" y="111760"/>
                  </a:lnTo>
                  <a:lnTo>
                    <a:pt x="178699" y="120650"/>
                  </a:lnTo>
                  <a:lnTo>
                    <a:pt x="180038" y="124683"/>
                  </a:lnTo>
                  <a:lnTo>
                    <a:pt x="189102" y="129539"/>
                  </a:lnTo>
                  <a:lnTo>
                    <a:pt x="194496" y="128270"/>
                  </a:lnTo>
                  <a:lnTo>
                    <a:pt x="199073" y="119380"/>
                  </a:lnTo>
                  <a:lnTo>
                    <a:pt x="197391" y="114300"/>
                  </a:lnTo>
                  <a:lnTo>
                    <a:pt x="193004" y="111760"/>
                  </a:lnTo>
                  <a:lnTo>
                    <a:pt x="188432" y="109314"/>
                  </a:lnTo>
                  <a:close/>
                </a:path>
                <a:path w="5311775" h="570229">
                  <a:moveTo>
                    <a:pt x="193004" y="111760"/>
                  </a:moveTo>
                  <a:lnTo>
                    <a:pt x="197391" y="114300"/>
                  </a:lnTo>
                  <a:lnTo>
                    <a:pt x="199073" y="119380"/>
                  </a:lnTo>
                  <a:lnTo>
                    <a:pt x="194496" y="128270"/>
                  </a:lnTo>
                  <a:lnTo>
                    <a:pt x="189102" y="129539"/>
                  </a:lnTo>
                  <a:lnTo>
                    <a:pt x="230604" y="129539"/>
                  </a:lnTo>
                  <a:lnTo>
                    <a:pt x="207327" y="119380"/>
                  </a:lnTo>
                  <a:lnTo>
                    <a:pt x="193004" y="111760"/>
                  </a:lnTo>
                  <a:close/>
                </a:path>
                <a:path w="5311775" h="570229">
                  <a:moveTo>
                    <a:pt x="155524" y="91439"/>
                  </a:moveTo>
                  <a:lnTo>
                    <a:pt x="159630" y="93980"/>
                  </a:lnTo>
                  <a:lnTo>
                    <a:pt x="160802" y="99060"/>
                  </a:lnTo>
                  <a:lnTo>
                    <a:pt x="155482" y="107950"/>
                  </a:lnTo>
                  <a:lnTo>
                    <a:pt x="151135" y="108951"/>
                  </a:lnTo>
                  <a:lnTo>
                    <a:pt x="155332" y="111760"/>
                  </a:lnTo>
                  <a:lnTo>
                    <a:pt x="174880" y="121920"/>
                  </a:lnTo>
                  <a:lnTo>
                    <a:pt x="180038" y="124683"/>
                  </a:lnTo>
                  <a:lnTo>
                    <a:pt x="178699" y="120650"/>
                  </a:lnTo>
                  <a:lnTo>
                    <a:pt x="183244" y="111760"/>
                  </a:lnTo>
                  <a:lnTo>
                    <a:pt x="188432" y="109314"/>
                  </a:lnTo>
                  <a:lnTo>
                    <a:pt x="164646" y="96520"/>
                  </a:lnTo>
                  <a:lnTo>
                    <a:pt x="155524" y="91439"/>
                  </a:lnTo>
                  <a:close/>
                </a:path>
                <a:path w="5311775" h="570229">
                  <a:moveTo>
                    <a:pt x="188633" y="109220"/>
                  </a:moveTo>
                  <a:lnTo>
                    <a:pt x="188432" y="109314"/>
                  </a:lnTo>
                  <a:lnTo>
                    <a:pt x="193004" y="111760"/>
                  </a:lnTo>
                  <a:lnTo>
                    <a:pt x="188633" y="109220"/>
                  </a:lnTo>
                  <a:close/>
                </a:path>
                <a:path w="5311775" h="570229">
                  <a:moveTo>
                    <a:pt x="151406" y="88900"/>
                  </a:moveTo>
                  <a:lnTo>
                    <a:pt x="145892" y="88900"/>
                  </a:lnTo>
                  <a:lnTo>
                    <a:pt x="140526" y="97789"/>
                  </a:lnTo>
                  <a:lnTo>
                    <a:pt x="141690" y="102870"/>
                  </a:lnTo>
                  <a:lnTo>
                    <a:pt x="145841" y="105410"/>
                  </a:lnTo>
                  <a:lnTo>
                    <a:pt x="149973" y="109220"/>
                  </a:lnTo>
                  <a:lnTo>
                    <a:pt x="151135" y="108951"/>
                  </a:lnTo>
                  <a:lnTo>
                    <a:pt x="145842" y="105410"/>
                  </a:lnTo>
                  <a:lnTo>
                    <a:pt x="157002" y="105410"/>
                  </a:lnTo>
                  <a:lnTo>
                    <a:pt x="160802" y="99060"/>
                  </a:lnTo>
                  <a:lnTo>
                    <a:pt x="159630" y="93980"/>
                  </a:lnTo>
                  <a:lnTo>
                    <a:pt x="151406" y="88900"/>
                  </a:lnTo>
                  <a:close/>
                </a:path>
                <a:path w="5311775" h="570229">
                  <a:moveTo>
                    <a:pt x="157002" y="105410"/>
                  </a:moveTo>
                  <a:lnTo>
                    <a:pt x="145842" y="105410"/>
                  </a:lnTo>
                  <a:lnTo>
                    <a:pt x="151135" y="108951"/>
                  </a:lnTo>
                  <a:lnTo>
                    <a:pt x="155482" y="107950"/>
                  </a:lnTo>
                  <a:lnTo>
                    <a:pt x="157002" y="105410"/>
                  </a:lnTo>
                  <a:close/>
                </a:path>
                <a:path w="5311775" h="570229">
                  <a:moveTo>
                    <a:pt x="122937" y="68990"/>
                  </a:moveTo>
                  <a:lnTo>
                    <a:pt x="123836" y="74930"/>
                  </a:lnTo>
                  <a:lnTo>
                    <a:pt x="118216" y="82550"/>
                  </a:lnTo>
                  <a:lnTo>
                    <a:pt x="113847" y="83555"/>
                  </a:lnTo>
                  <a:lnTo>
                    <a:pt x="117913" y="86360"/>
                  </a:lnTo>
                  <a:lnTo>
                    <a:pt x="127147" y="93980"/>
                  </a:lnTo>
                  <a:lnTo>
                    <a:pt x="136444" y="100330"/>
                  </a:lnTo>
                  <a:lnTo>
                    <a:pt x="145841" y="105410"/>
                  </a:lnTo>
                  <a:lnTo>
                    <a:pt x="141690" y="102870"/>
                  </a:lnTo>
                  <a:lnTo>
                    <a:pt x="140526" y="97789"/>
                  </a:lnTo>
                  <a:lnTo>
                    <a:pt x="145892" y="88900"/>
                  </a:lnTo>
                  <a:lnTo>
                    <a:pt x="151821" y="88900"/>
                  </a:lnTo>
                  <a:lnTo>
                    <a:pt x="127955" y="72389"/>
                  </a:lnTo>
                  <a:lnTo>
                    <a:pt x="122937" y="68990"/>
                  </a:lnTo>
                  <a:close/>
                </a:path>
                <a:path w="5311775" h="570229">
                  <a:moveTo>
                    <a:pt x="151821" y="88900"/>
                  </a:moveTo>
                  <a:lnTo>
                    <a:pt x="151406" y="88900"/>
                  </a:lnTo>
                  <a:lnTo>
                    <a:pt x="155524" y="91439"/>
                  </a:lnTo>
                  <a:lnTo>
                    <a:pt x="151821" y="88900"/>
                  </a:lnTo>
                  <a:close/>
                </a:path>
                <a:path w="5311775" h="570229">
                  <a:moveTo>
                    <a:pt x="77590" y="38100"/>
                  </a:moveTo>
                  <a:lnTo>
                    <a:pt x="81701" y="40639"/>
                  </a:lnTo>
                  <a:lnTo>
                    <a:pt x="82881" y="45720"/>
                  </a:lnTo>
                  <a:lnTo>
                    <a:pt x="77722" y="54610"/>
                  </a:lnTo>
                  <a:lnTo>
                    <a:pt x="72400" y="55870"/>
                  </a:lnTo>
                  <a:lnTo>
                    <a:pt x="88665" y="66039"/>
                  </a:lnTo>
                  <a:lnTo>
                    <a:pt x="98706" y="73660"/>
                  </a:lnTo>
                  <a:lnTo>
                    <a:pt x="112699" y="83820"/>
                  </a:lnTo>
                  <a:lnTo>
                    <a:pt x="113847" y="83555"/>
                  </a:lnTo>
                  <a:lnTo>
                    <a:pt x="108705" y="80010"/>
                  </a:lnTo>
                  <a:lnTo>
                    <a:pt x="104724" y="77470"/>
                  </a:lnTo>
                  <a:lnTo>
                    <a:pt x="103752" y="72389"/>
                  </a:lnTo>
                  <a:lnTo>
                    <a:pt x="109320" y="64770"/>
                  </a:lnTo>
                  <a:lnTo>
                    <a:pt x="114832" y="63500"/>
                  </a:lnTo>
                  <a:lnTo>
                    <a:pt x="115440" y="63500"/>
                  </a:lnTo>
                  <a:lnTo>
                    <a:pt x="108638" y="58420"/>
                  </a:lnTo>
                  <a:lnTo>
                    <a:pt x="98385" y="52070"/>
                  </a:lnTo>
                  <a:lnTo>
                    <a:pt x="88047" y="44450"/>
                  </a:lnTo>
                  <a:lnTo>
                    <a:pt x="77590" y="38100"/>
                  </a:lnTo>
                  <a:close/>
                </a:path>
                <a:path w="5311775" h="570229">
                  <a:moveTo>
                    <a:pt x="114832" y="63500"/>
                  </a:moveTo>
                  <a:lnTo>
                    <a:pt x="109320" y="64770"/>
                  </a:lnTo>
                  <a:lnTo>
                    <a:pt x="103752" y="72389"/>
                  </a:lnTo>
                  <a:lnTo>
                    <a:pt x="104724" y="77470"/>
                  </a:lnTo>
                  <a:lnTo>
                    <a:pt x="108705" y="80010"/>
                  </a:lnTo>
                  <a:lnTo>
                    <a:pt x="113847" y="83555"/>
                  </a:lnTo>
                  <a:lnTo>
                    <a:pt x="118216" y="82550"/>
                  </a:lnTo>
                  <a:lnTo>
                    <a:pt x="123836" y="74930"/>
                  </a:lnTo>
                  <a:lnTo>
                    <a:pt x="122937" y="68990"/>
                  </a:lnTo>
                  <a:lnTo>
                    <a:pt x="114832" y="63500"/>
                  </a:lnTo>
                  <a:close/>
                </a:path>
                <a:path w="5311775" h="570229">
                  <a:moveTo>
                    <a:pt x="115440" y="63500"/>
                  </a:moveTo>
                  <a:lnTo>
                    <a:pt x="114832" y="63500"/>
                  </a:lnTo>
                  <a:lnTo>
                    <a:pt x="122937" y="68990"/>
                  </a:lnTo>
                  <a:lnTo>
                    <a:pt x="122875" y="68580"/>
                  </a:lnTo>
                  <a:lnTo>
                    <a:pt x="118841" y="66039"/>
                  </a:lnTo>
                  <a:lnTo>
                    <a:pt x="115440" y="63500"/>
                  </a:lnTo>
                  <a:close/>
                </a:path>
                <a:path w="5311775" h="570229">
                  <a:moveTo>
                    <a:pt x="71944" y="55587"/>
                  </a:moveTo>
                  <a:lnTo>
                    <a:pt x="72360" y="55880"/>
                  </a:lnTo>
                  <a:lnTo>
                    <a:pt x="71944" y="55587"/>
                  </a:lnTo>
                  <a:close/>
                </a:path>
                <a:path w="5311775" h="570229">
                  <a:moveTo>
                    <a:pt x="73326" y="35608"/>
                  </a:moveTo>
                  <a:lnTo>
                    <a:pt x="68179" y="36830"/>
                  </a:lnTo>
                  <a:lnTo>
                    <a:pt x="63124" y="45720"/>
                  </a:lnTo>
                  <a:lnTo>
                    <a:pt x="64162" y="50122"/>
                  </a:lnTo>
                  <a:lnTo>
                    <a:pt x="71944" y="55587"/>
                  </a:lnTo>
                  <a:lnTo>
                    <a:pt x="72400" y="55870"/>
                  </a:lnTo>
                  <a:lnTo>
                    <a:pt x="77722" y="54610"/>
                  </a:lnTo>
                  <a:lnTo>
                    <a:pt x="82881" y="45720"/>
                  </a:lnTo>
                  <a:lnTo>
                    <a:pt x="81701" y="40639"/>
                  </a:lnTo>
                  <a:lnTo>
                    <a:pt x="77590" y="38100"/>
                  </a:lnTo>
                  <a:lnTo>
                    <a:pt x="73326" y="35608"/>
                  </a:lnTo>
                  <a:close/>
                </a:path>
                <a:path w="5311775" h="570229">
                  <a:moveTo>
                    <a:pt x="64162" y="50122"/>
                  </a:moveTo>
                  <a:lnTo>
                    <a:pt x="64321" y="50800"/>
                  </a:lnTo>
                  <a:lnTo>
                    <a:pt x="68325" y="53339"/>
                  </a:lnTo>
                  <a:lnTo>
                    <a:pt x="71944" y="55587"/>
                  </a:lnTo>
                  <a:lnTo>
                    <a:pt x="64162" y="50122"/>
                  </a:lnTo>
                  <a:close/>
                </a:path>
                <a:path w="5311775" h="570229">
                  <a:moveTo>
                    <a:pt x="35717" y="31764"/>
                  </a:moveTo>
                  <a:lnTo>
                    <a:pt x="42537" y="36830"/>
                  </a:lnTo>
                  <a:lnTo>
                    <a:pt x="59700" y="46989"/>
                  </a:lnTo>
                  <a:lnTo>
                    <a:pt x="64162" y="50122"/>
                  </a:lnTo>
                  <a:lnTo>
                    <a:pt x="63124" y="45720"/>
                  </a:lnTo>
                  <a:lnTo>
                    <a:pt x="68179" y="36830"/>
                  </a:lnTo>
                  <a:lnTo>
                    <a:pt x="73326" y="35608"/>
                  </a:lnTo>
                  <a:lnTo>
                    <a:pt x="68898" y="33020"/>
                  </a:lnTo>
                  <a:lnTo>
                    <a:pt x="37741" y="33020"/>
                  </a:lnTo>
                  <a:lnTo>
                    <a:pt x="35717" y="31764"/>
                  </a:lnTo>
                  <a:close/>
                </a:path>
                <a:path w="5311775" h="570229">
                  <a:moveTo>
                    <a:pt x="73529" y="35560"/>
                  </a:moveTo>
                  <a:lnTo>
                    <a:pt x="73326" y="35608"/>
                  </a:lnTo>
                  <a:lnTo>
                    <a:pt x="77590" y="38100"/>
                  </a:lnTo>
                  <a:lnTo>
                    <a:pt x="73529" y="35560"/>
                  </a:lnTo>
                  <a:close/>
                </a:path>
                <a:path w="5311775" h="570229">
                  <a:moveTo>
                    <a:pt x="37826" y="14253"/>
                  </a:moveTo>
                  <a:lnTo>
                    <a:pt x="33919" y="15239"/>
                  </a:lnTo>
                  <a:lnTo>
                    <a:pt x="31471" y="19234"/>
                  </a:lnTo>
                  <a:lnTo>
                    <a:pt x="32101" y="21589"/>
                  </a:lnTo>
                  <a:lnTo>
                    <a:pt x="29952" y="25400"/>
                  </a:lnTo>
                  <a:lnTo>
                    <a:pt x="29804" y="25475"/>
                  </a:lnTo>
                  <a:lnTo>
                    <a:pt x="30326" y="27939"/>
                  </a:lnTo>
                  <a:lnTo>
                    <a:pt x="33987" y="30480"/>
                  </a:lnTo>
                  <a:lnTo>
                    <a:pt x="35717" y="31764"/>
                  </a:lnTo>
                  <a:lnTo>
                    <a:pt x="37741" y="33020"/>
                  </a:lnTo>
                  <a:lnTo>
                    <a:pt x="42809" y="31750"/>
                  </a:lnTo>
                  <a:lnTo>
                    <a:pt x="47801" y="24130"/>
                  </a:lnTo>
                  <a:lnTo>
                    <a:pt x="46797" y="19128"/>
                  </a:lnTo>
                  <a:lnTo>
                    <a:pt x="42786" y="16510"/>
                  </a:lnTo>
                  <a:lnTo>
                    <a:pt x="37826" y="14253"/>
                  </a:lnTo>
                  <a:close/>
                </a:path>
                <a:path w="5311775" h="570229">
                  <a:moveTo>
                    <a:pt x="46797" y="19128"/>
                  </a:moveTo>
                  <a:lnTo>
                    <a:pt x="47801" y="24130"/>
                  </a:lnTo>
                  <a:lnTo>
                    <a:pt x="42809" y="31750"/>
                  </a:lnTo>
                  <a:lnTo>
                    <a:pt x="37741" y="33020"/>
                  </a:lnTo>
                  <a:lnTo>
                    <a:pt x="68898" y="33020"/>
                  </a:lnTo>
                  <a:lnTo>
                    <a:pt x="60206" y="27939"/>
                  </a:lnTo>
                  <a:lnTo>
                    <a:pt x="46797" y="19128"/>
                  </a:lnTo>
                  <a:close/>
                </a:path>
                <a:path w="5311775" h="570229">
                  <a:moveTo>
                    <a:pt x="29804" y="25475"/>
                  </a:moveTo>
                  <a:lnTo>
                    <a:pt x="27485" y="26660"/>
                  </a:lnTo>
                  <a:lnTo>
                    <a:pt x="35717" y="31764"/>
                  </a:lnTo>
                  <a:lnTo>
                    <a:pt x="33987" y="30480"/>
                  </a:lnTo>
                  <a:lnTo>
                    <a:pt x="30326" y="27939"/>
                  </a:lnTo>
                  <a:lnTo>
                    <a:pt x="29804" y="25475"/>
                  </a:lnTo>
                  <a:close/>
                </a:path>
                <a:path w="5311775" h="570229">
                  <a:moveTo>
                    <a:pt x="5723" y="14095"/>
                  </a:moveTo>
                  <a:lnTo>
                    <a:pt x="6770" y="15239"/>
                  </a:lnTo>
                  <a:lnTo>
                    <a:pt x="9422" y="16510"/>
                  </a:lnTo>
                  <a:lnTo>
                    <a:pt x="16435" y="20320"/>
                  </a:lnTo>
                  <a:lnTo>
                    <a:pt x="20952" y="22860"/>
                  </a:lnTo>
                  <a:lnTo>
                    <a:pt x="27466" y="26670"/>
                  </a:lnTo>
                  <a:lnTo>
                    <a:pt x="23404" y="24130"/>
                  </a:lnTo>
                  <a:lnTo>
                    <a:pt x="15429" y="19050"/>
                  </a:lnTo>
                  <a:lnTo>
                    <a:pt x="12809" y="16510"/>
                  </a:lnTo>
                  <a:lnTo>
                    <a:pt x="10045" y="15239"/>
                  </a:lnTo>
                  <a:lnTo>
                    <a:pt x="7162" y="15239"/>
                  </a:lnTo>
                  <a:lnTo>
                    <a:pt x="5723" y="14095"/>
                  </a:lnTo>
                  <a:close/>
                </a:path>
                <a:path w="5311775" h="570229">
                  <a:moveTo>
                    <a:pt x="8777" y="14613"/>
                  </a:moveTo>
                  <a:lnTo>
                    <a:pt x="10045" y="15239"/>
                  </a:lnTo>
                  <a:lnTo>
                    <a:pt x="12809" y="16510"/>
                  </a:lnTo>
                  <a:lnTo>
                    <a:pt x="15429" y="19050"/>
                  </a:lnTo>
                  <a:lnTo>
                    <a:pt x="23404" y="24130"/>
                  </a:lnTo>
                  <a:lnTo>
                    <a:pt x="27485" y="26660"/>
                  </a:lnTo>
                  <a:lnTo>
                    <a:pt x="29804" y="25475"/>
                  </a:lnTo>
                  <a:lnTo>
                    <a:pt x="29250" y="22860"/>
                  </a:lnTo>
                  <a:lnTo>
                    <a:pt x="31471" y="19234"/>
                  </a:lnTo>
                  <a:lnTo>
                    <a:pt x="31422" y="19050"/>
                  </a:lnTo>
                  <a:lnTo>
                    <a:pt x="27298" y="16510"/>
                  </a:lnTo>
                  <a:lnTo>
                    <a:pt x="13544" y="16510"/>
                  </a:lnTo>
                  <a:lnTo>
                    <a:pt x="8777" y="14613"/>
                  </a:lnTo>
                  <a:close/>
                </a:path>
                <a:path w="5311775" h="570229">
                  <a:moveTo>
                    <a:pt x="31471" y="19234"/>
                  </a:moveTo>
                  <a:lnTo>
                    <a:pt x="29250" y="22860"/>
                  </a:lnTo>
                  <a:lnTo>
                    <a:pt x="29804" y="25475"/>
                  </a:lnTo>
                  <a:lnTo>
                    <a:pt x="29952" y="25400"/>
                  </a:lnTo>
                  <a:lnTo>
                    <a:pt x="32101" y="21589"/>
                  </a:lnTo>
                  <a:lnTo>
                    <a:pt x="31471" y="19234"/>
                  </a:lnTo>
                  <a:close/>
                </a:path>
                <a:path w="5311775" h="570229">
                  <a:moveTo>
                    <a:pt x="11778" y="1369"/>
                  </a:moveTo>
                  <a:lnTo>
                    <a:pt x="11946" y="1678"/>
                  </a:lnTo>
                  <a:lnTo>
                    <a:pt x="15525" y="2539"/>
                  </a:lnTo>
                  <a:lnTo>
                    <a:pt x="16040" y="2539"/>
                  </a:lnTo>
                  <a:lnTo>
                    <a:pt x="20024" y="3810"/>
                  </a:lnTo>
                  <a:lnTo>
                    <a:pt x="21408" y="8889"/>
                  </a:lnTo>
                  <a:lnTo>
                    <a:pt x="19745" y="11842"/>
                  </a:lnTo>
                  <a:lnTo>
                    <a:pt x="20982" y="12702"/>
                  </a:lnTo>
                  <a:lnTo>
                    <a:pt x="25236" y="15239"/>
                  </a:lnTo>
                  <a:lnTo>
                    <a:pt x="31422" y="19050"/>
                  </a:lnTo>
                  <a:lnTo>
                    <a:pt x="31471" y="19234"/>
                  </a:lnTo>
                  <a:lnTo>
                    <a:pt x="33919" y="15239"/>
                  </a:lnTo>
                  <a:lnTo>
                    <a:pt x="37826" y="14253"/>
                  </a:lnTo>
                  <a:lnTo>
                    <a:pt x="37167" y="13944"/>
                  </a:lnTo>
                  <a:lnTo>
                    <a:pt x="31586" y="10160"/>
                  </a:lnTo>
                  <a:lnTo>
                    <a:pt x="22390" y="5080"/>
                  </a:lnTo>
                  <a:lnTo>
                    <a:pt x="18798" y="2539"/>
                  </a:lnTo>
                  <a:lnTo>
                    <a:pt x="11778" y="1369"/>
                  </a:lnTo>
                  <a:close/>
                </a:path>
                <a:path w="5311775" h="570229">
                  <a:moveTo>
                    <a:pt x="43620" y="17040"/>
                  </a:moveTo>
                  <a:lnTo>
                    <a:pt x="46797" y="19128"/>
                  </a:lnTo>
                  <a:lnTo>
                    <a:pt x="43620" y="17040"/>
                  </a:lnTo>
                  <a:close/>
                </a:path>
                <a:path w="5311775" h="570229">
                  <a:moveTo>
                    <a:pt x="38948" y="13970"/>
                  </a:moveTo>
                  <a:lnTo>
                    <a:pt x="37826" y="14253"/>
                  </a:lnTo>
                  <a:lnTo>
                    <a:pt x="42786" y="16510"/>
                  </a:lnTo>
                  <a:lnTo>
                    <a:pt x="43620" y="17040"/>
                  </a:lnTo>
                  <a:lnTo>
                    <a:pt x="38948" y="13970"/>
                  </a:lnTo>
                  <a:close/>
                </a:path>
                <a:path w="5311775" h="570229">
                  <a:moveTo>
                    <a:pt x="13108" y="7264"/>
                  </a:moveTo>
                  <a:lnTo>
                    <a:pt x="13065" y="8071"/>
                  </a:lnTo>
                  <a:lnTo>
                    <a:pt x="13190" y="8889"/>
                  </a:lnTo>
                  <a:lnTo>
                    <a:pt x="12871" y="10160"/>
                  </a:lnTo>
                  <a:lnTo>
                    <a:pt x="10438" y="13970"/>
                  </a:lnTo>
                  <a:lnTo>
                    <a:pt x="8777" y="14613"/>
                  </a:lnTo>
                  <a:lnTo>
                    <a:pt x="13544" y="16510"/>
                  </a:lnTo>
                  <a:lnTo>
                    <a:pt x="17832" y="15239"/>
                  </a:lnTo>
                  <a:lnTo>
                    <a:pt x="19745" y="11842"/>
                  </a:lnTo>
                  <a:lnTo>
                    <a:pt x="15493" y="8889"/>
                  </a:lnTo>
                  <a:lnTo>
                    <a:pt x="13331" y="7620"/>
                  </a:lnTo>
                  <a:lnTo>
                    <a:pt x="13108" y="7264"/>
                  </a:lnTo>
                  <a:close/>
                </a:path>
                <a:path w="5311775" h="570229">
                  <a:moveTo>
                    <a:pt x="19745" y="11842"/>
                  </a:moveTo>
                  <a:lnTo>
                    <a:pt x="17832" y="15239"/>
                  </a:lnTo>
                  <a:lnTo>
                    <a:pt x="13544" y="16510"/>
                  </a:lnTo>
                  <a:lnTo>
                    <a:pt x="27298" y="16510"/>
                  </a:lnTo>
                  <a:lnTo>
                    <a:pt x="20955" y="12683"/>
                  </a:lnTo>
                  <a:lnTo>
                    <a:pt x="19745" y="11842"/>
                  </a:lnTo>
                  <a:close/>
                </a:path>
                <a:path w="5311775" h="570229">
                  <a:moveTo>
                    <a:pt x="4721" y="13000"/>
                  </a:moveTo>
                  <a:lnTo>
                    <a:pt x="5723" y="14095"/>
                  </a:lnTo>
                  <a:lnTo>
                    <a:pt x="7162" y="15239"/>
                  </a:lnTo>
                  <a:lnTo>
                    <a:pt x="8681" y="14651"/>
                  </a:lnTo>
                  <a:lnTo>
                    <a:pt x="7104" y="13970"/>
                  </a:lnTo>
                  <a:lnTo>
                    <a:pt x="4721" y="13000"/>
                  </a:lnTo>
                  <a:close/>
                </a:path>
                <a:path w="5311775" h="570229">
                  <a:moveTo>
                    <a:pt x="8681" y="14651"/>
                  </a:moveTo>
                  <a:lnTo>
                    <a:pt x="7162" y="15239"/>
                  </a:lnTo>
                  <a:lnTo>
                    <a:pt x="10045" y="15239"/>
                  </a:lnTo>
                  <a:lnTo>
                    <a:pt x="8681" y="14651"/>
                  </a:lnTo>
                  <a:close/>
                </a:path>
                <a:path w="5311775" h="570229">
                  <a:moveTo>
                    <a:pt x="7094" y="13944"/>
                  </a:moveTo>
                  <a:lnTo>
                    <a:pt x="8681" y="14651"/>
                  </a:lnTo>
                  <a:lnTo>
                    <a:pt x="7094" y="13944"/>
                  </a:lnTo>
                  <a:close/>
                </a:path>
                <a:path w="5311775" h="570229">
                  <a:moveTo>
                    <a:pt x="8684" y="2913"/>
                  </a:moveTo>
                  <a:lnTo>
                    <a:pt x="7324" y="3810"/>
                  </a:lnTo>
                  <a:lnTo>
                    <a:pt x="5586" y="10160"/>
                  </a:lnTo>
                  <a:lnTo>
                    <a:pt x="7094" y="13944"/>
                  </a:lnTo>
                  <a:lnTo>
                    <a:pt x="8777" y="14613"/>
                  </a:lnTo>
                  <a:lnTo>
                    <a:pt x="10438" y="13970"/>
                  </a:lnTo>
                  <a:lnTo>
                    <a:pt x="12871" y="10160"/>
                  </a:lnTo>
                  <a:lnTo>
                    <a:pt x="13190" y="8889"/>
                  </a:lnTo>
                  <a:lnTo>
                    <a:pt x="13065" y="8071"/>
                  </a:lnTo>
                  <a:lnTo>
                    <a:pt x="13108" y="7264"/>
                  </a:lnTo>
                  <a:lnTo>
                    <a:pt x="10946" y="3810"/>
                  </a:lnTo>
                  <a:lnTo>
                    <a:pt x="8684" y="2913"/>
                  </a:lnTo>
                  <a:close/>
                </a:path>
                <a:path w="5311775" h="570229">
                  <a:moveTo>
                    <a:pt x="3970" y="12702"/>
                  </a:moveTo>
                  <a:lnTo>
                    <a:pt x="5723" y="14095"/>
                  </a:lnTo>
                  <a:lnTo>
                    <a:pt x="4721" y="13000"/>
                  </a:lnTo>
                  <a:lnTo>
                    <a:pt x="3970" y="12702"/>
                  </a:lnTo>
                  <a:close/>
                </a:path>
                <a:path w="5311775" h="570229">
                  <a:moveTo>
                    <a:pt x="6598" y="12700"/>
                  </a:moveTo>
                  <a:lnTo>
                    <a:pt x="4446" y="12700"/>
                  </a:lnTo>
                  <a:lnTo>
                    <a:pt x="4721" y="13000"/>
                  </a:lnTo>
                  <a:lnTo>
                    <a:pt x="7094" y="13944"/>
                  </a:lnTo>
                  <a:lnTo>
                    <a:pt x="6598" y="12700"/>
                  </a:lnTo>
                  <a:close/>
                </a:path>
                <a:path w="5311775" h="570229">
                  <a:moveTo>
                    <a:pt x="7741" y="2539"/>
                  </a:moveTo>
                  <a:lnTo>
                    <a:pt x="2686" y="5080"/>
                  </a:lnTo>
                  <a:lnTo>
                    <a:pt x="1794" y="8889"/>
                  </a:lnTo>
                  <a:lnTo>
                    <a:pt x="3538" y="11430"/>
                  </a:lnTo>
                  <a:lnTo>
                    <a:pt x="3946" y="12683"/>
                  </a:lnTo>
                  <a:lnTo>
                    <a:pt x="4721" y="13000"/>
                  </a:lnTo>
                  <a:lnTo>
                    <a:pt x="4446" y="12700"/>
                  </a:lnTo>
                  <a:lnTo>
                    <a:pt x="6598" y="12700"/>
                  </a:lnTo>
                  <a:lnTo>
                    <a:pt x="5586" y="10160"/>
                  </a:lnTo>
                  <a:lnTo>
                    <a:pt x="7324" y="3810"/>
                  </a:lnTo>
                  <a:lnTo>
                    <a:pt x="8684" y="2913"/>
                  </a:lnTo>
                  <a:lnTo>
                    <a:pt x="7741" y="2539"/>
                  </a:lnTo>
                  <a:close/>
                </a:path>
                <a:path w="5311775" h="570229">
                  <a:moveTo>
                    <a:pt x="3949" y="12692"/>
                  </a:moveTo>
                  <a:close/>
                </a:path>
                <a:path w="5311775" h="570229">
                  <a:moveTo>
                    <a:pt x="1101" y="10728"/>
                  </a:moveTo>
                  <a:lnTo>
                    <a:pt x="1350" y="11430"/>
                  </a:lnTo>
                  <a:lnTo>
                    <a:pt x="3949" y="12692"/>
                  </a:lnTo>
                  <a:lnTo>
                    <a:pt x="2369" y="11430"/>
                  </a:lnTo>
                  <a:lnTo>
                    <a:pt x="1101" y="10728"/>
                  </a:lnTo>
                  <a:close/>
                </a:path>
                <a:path w="5311775" h="570229">
                  <a:moveTo>
                    <a:pt x="5396" y="102"/>
                  </a:moveTo>
                  <a:lnTo>
                    <a:pt x="2659" y="1270"/>
                  </a:lnTo>
                  <a:lnTo>
                    <a:pt x="952" y="3703"/>
                  </a:lnTo>
                  <a:lnTo>
                    <a:pt x="215" y="6735"/>
                  </a:lnTo>
                  <a:lnTo>
                    <a:pt x="159" y="8071"/>
                  </a:lnTo>
                  <a:lnTo>
                    <a:pt x="1101" y="10728"/>
                  </a:lnTo>
                  <a:lnTo>
                    <a:pt x="2369" y="11430"/>
                  </a:lnTo>
                  <a:lnTo>
                    <a:pt x="3946" y="12683"/>
                  </a:lnTo>
                  <a:lnTo>
                    <a:pt x="3538" y="11430"/>
                  </a:lnTo>
                  <a:lnTo>
                    <a:pt x="1794" y="8889"/>
                  </a:lnTo>
                  <a:lnTo>
                    <a:pt x="2686" y="5080"/>
                  </a:lnTo>
                  <a:lnTo>
                    <a:pt x="7741" y="2539"/>
                  </a:lnTo>
                  <a:lnTo>
                    <a:pt x="9252" y="2539"/>
                  </a:lnTo>
                  <a:lnTo>
                    <a:pt x="10931" y="1434"/>
                  </a:lnTo>
                  <a:lnTo>
                    <a:pt x="5396" y="102"/>
                  </a:lnTo>
                  <a:close/>
                </a:path>
                <a:path w="5311775" h="570229">
                  <a:moveTo>
                    <a:pt x="11946" y="1678"/>
                  </a:moveTo>
                  <a:lnTo>
                    <a:pt x="13790" y="5080"/>
                  </a:lnTo>
                  <a:lnTo>
                    <a:pt x="13108" y="7264"/>
                  </a:lnTo>
                  <a:lnTo>
                    <a:pt x="13331" y="7620"/>
                  </a:lnTo>
                  <a:lnTo>
                    <a:pt x="15493" y="8889"/>
                  </a:lnTo>
                  <a:lnTo>
                    <a:pt x="19745" y="11842"/>
                  </a:lnTo>
                  <a:lnTo>
                    <a:pt x="21408" y="8889"/>
                  </a:lnTo>
                  <a:lnTo>
                    <a:pt x="20024" y="3810"/>
                  </a:lnTo>
                  <a:lnTo>
                    <a:pt x="16040" y="2539"/>
                  </a:lnTo>
                  <a:lnTo>
                    <a:pt x="15525" y="2539"/>
                  </a:lnTo>
                  <a:lnTo>
                    <a:pt x="11946" y="1678"/>
                  </a:lnTo>
                  <a:close/>
                </a:path>
                <a:path w="5311775" h="570229">
                  <a:moveTo>
                    <a:pt x="159" y="8071"/>
                  </a:moveTo>
                  <a:lnTo>
                    <a:pt x="73" y="10160"/>
                  </a:lnTo>
                  <a:lnTo>
                    <a:pt x="1101" y="10728"/>
                  </a:lnTo>
                  <a:lnTo>
                    <a:pt x="159" y="8071"/>
                  </a:lnTo>
                  <a:close/>
                </a:path>
                <a:path w="5311775" h="570229">
                  <a:moveTo>
                    <a:pt x="215" y="6735"/>
                  </a:moveTo>
                  <a:lnTo>
                    <a:pt x="0" y="7620"/>
                  </a:lnTo>
                  <a:lnTo>
                    <a:pt x="159" y="8071"/>
                  </a:lnTo>
                  <a:lnTo>
                    <a:pt x="215" y="6735"/>
                  </a:lnTo>
                  <a:close/>
                </a:path>
                <a:path w="5311775" h="570229">
                  <a:moveTo>
                    <a:pt x="10931" y="1434"/>
                  </a:moveTo>
                  <a:lnTo>
                    <a:pt x="8684" y="2913"/>
                  </a:lnTo>
                  <a:lnTo>
                    <a:pt x="10946" y="3810"/>
                  </a:lnTo>
                  <a:lnTo>
                    <a:pt x="13108" y="7264"/>
                  </a:lnTo>
                  <a:lnTo>
                    <a:pt x="13790" y="5080"/>
                  </a:lnTo>
                  <a:lnTo>
                    <a:pt x="11946" y="1678"/>
                  </a:lnTo>
                  <a:lnTo>
                    <a:pt x="10931" y="1434"/>
                  </a:lnTo>
                  <a:close/>
                </a:path>
                <a:path w="5311775" h="570229">
                  <a:moveTo>
                    <a:pt x="617" y="5080"/>
                  </a:moveTo>
                  <a:lnTo>
                    <a:pt x="255" y="5080"/>
                  </a:lnTo>
                  <a:lnTo>
                    <a:pt x="215" y="6735"/>
                  </a:lnTo>
                  <a:lnTo>
                    <a:pt x="617" y="5080"/>
                  </a:lnTo>
                  <a:close/>
                </a:path>
                <a:path w="5311775" h="570229">
                  <a:moveTo>
                    <a:pt x="926" y="3810"/>
                  </a:moveTo>
                  <a:lnTo>
                    <a:pt x="660" y="3810"/>
                  </a:lnTo>
                  <a:lnTo>
                    <a:pt x="506" y="5080"/>
                  </a:lnTo>
                  <a:lnTo>
                    <a:pt x="926" y="3810"/>
                  </a:lnTo>
                  <a:close/>
                </a:path>
                <a:path w="5311775" h="570229">
                  <a:moveTo>
                    <a:pt x="952" y="3703"/>
                  </a:moveTo>
                  <a:close/>
                </a:path>
                <a:path w="5311775" h="570229">
                  <a:moveTo>
                    <a:pt x="4972" y="0"/>
                  </a:moveTo>
                  <a:lnTo>
                    <a:pt x="1544" y="1270"/>
                  </a:lnTo>
                  <a:lnTo>
                    <a:pt x="952" y="3703"/>
                  </a:lnTo>
                  <a:lnTo>
                    <a:pt x="2659" y="1270"/>
                  </a:lnTo>
                  <a:lnTo>
                    <a:pt x="5396" y="102"/>
                  </a:lnTo>
                  <a:lnTo>
                    <a:pt x="4972" y="0"/>
                  </a:lnTo>
                  <a:close/>
                </a:path>
                <a:path w="5311775" h="570229">
                  <a:moveTo>
                    <a:pt x="9252" y="2539"/>
                  </a:moveTo>
                  <a:lnTo>
                    <a:pt x="7741" y="2539"/>
                  </a:lnTo>
                  <a:lnTo>
                    <a:pt x="8684" y="2913"/>
                  </a:lnTo>
                  <a:lnTo>
                    <a:pt x="9252" y="2539"/>
                  </a:lnTo>
                  <a:close/>
                </a:path>
                <a:path w="5311775" h="570229">
                  <a:moveTo>
                    <a:pt x="11181" y="1270"/>
                  </a:moveTo>
                  <a:lnTo>
                    <a:pt x="10931" y="1434"/>
                  </a:lnTo>
                  <a:lnTo>
                    <a:pt x="11946" y="1678"/>
                  </a:lnTo>
                  <a:lnTo>
                    <a:pt x="11778" y="1369"/>
                  </a:lnTo>
                  <a:lnTo>
                    <a:pt x="11181" y="1270"/>
                  </a:lnTo>
                  <a:close/>
                </a:path>
                <a:path w="5311775" h="570229">
                  <a:moveTo>
                    <a:pt x="5636" y="0"/>
                  </a:moveTo>
                  <a:lnTo>
                    <a:pt x="5396" y="102"/>
                  </a:lnTo>
                  <a:lnTo>
                    <a:pt x="10931" y="1434"/>
                  </a:lnTo>
                  <a:lnTo>
                    <a:pt x="11181" y="1270"/>
                  </a:lnTo>
                  <a:lnTo>
                    <a:pt x="11724" y="1270"/>
                  </a:lnTo>
                  <a:lnTo>
                    <a:pt x="5636" y="0"/>
                  </a:lnTo>
                  <a:close/>
                </a:path>
                <a:path w="5311775" h="570229">
                  <a:moveTo>
                    <a:pt x="11724" y="1270"/>
                  </a:moveTo>
                  <a:lnTo>
                    <a:pt x="11181" y="1270"/>
                  </a:lnTo>
                  <a:lnTo>
                    <a:pt x="11778" y="13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55998" y="4801531"/>
              <a:ext cx="323105" cy="14351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623116" y="4597721"/>
              <a:ext cx="3794125" cy="431800"/>
            </a:xfrm>
            <a:custGeom>
              <a:avLst/>
              <a:gdLst/>
              <a:ahLst/>
              <a:cxnLst/>
              <a:rect l="l" t="t" r="r" b="b"/>
              <a:pathLst>
                <a:path w="3794125" h="431800">
                  <a:moveTo>
                    <a:pt x="1372177" y="408940"/>
                  </a:moveTo>
                  <a:lnTo>
                    <a:pt x="1378035" y="410210"/>
                  </a:lnTo>
                  <a:lnTo>
                    <a:pt x="1382430" y="415290"/>
                  </a:lnTo>
                  <a:lnTo>
                    <a:pt x="1381591" y="426720"/>
                  </a:lnTo>
                  <a:lnTo>
                    <a:pt x="1376513" y="430530"/>
                  </a:lnTo>
                  <a:lnTo>
                    <a:pt x="1378774" y="430530"/>
                  </a:lnTo>
                  <a:lnTo>
                    <a:pt x="1386889" y="431800"/>
                  </a:lnTo>
                  <a:lnTo>
                    <a:pt x="1447581" y="431800"/>
                  </a:lnTo>
                  <a:lnTo>
                    <a:pt x="1442822" y="427990"/>
                  </a:lnTo>
                  <a:lnTo>
                    <a:pt x="1442831" y="415290"/>
                  </a:lnTo>
                  <a:lnTo>
                    <a:pt x="1447604" y="411480"/>
                  </a:lnTo>
                  <a:lnTo>
                    <a:pt x="1416044" y="411480"/>
                  </a:lnTo>
                  <a:lnTo>
                    <a:pt x="1403565" y="410210"/>
                  </a:lnTo>
                  <a:lnTo>
                    <a:pt x="1380015" y="410210"/>
                  </a:lnTo>
                  <a:lnTo>
                    <a:pt x="1372177" y="408940"/>
                  </a:lnTo>
                  <a:close/>
                </a:path>
                <a:path w="3794125" h="431800">
                  <a:moveTo>
                    <a:pt x="1459377" y="411480"/>
                  </a:moveTo>
                  <a:lnTo>
                    <a:pt x="1447604" y="411480"/>
                  </a:lnTo>
                  <a:lnTo>
                    <a:pt x="1442831" y="415290"/>
                  </a:lnTo>
                  <a:lnTo>
                    <a:pt x="1442822" y="427990"/>
                  </a:lnTo>
                  <a:lnTo>
                    <a:pt x="1447581" y="431800"/>
                  </a:lnTo>
                  <a:lnTo>
                    <a:pt x="1459341" y="431800"/>
                  </a:lnTo>
                  <a:lnTo>
                    <a:pt x="1464118" y="427990"/>
                  </a:lnTo>
                  <a:lnTo>
                    <a:pt x="1464137" y="415290"/>
                  </a:lnTo>
                  <a:lnTo>
                    <a:pt x="1459377" y="411480"/>
                  </a:lnTo>
                  <a:close/>
                </a:path>
                <a:path w="3794125" h="431800">
                  <a:moveTo>
                    <a:pt x="1543581" y="408940"/>
                  </a:moveTo>
                  <a:lnTo>
                    <a:pt x="1498550" y="411480"/>
                  </a:lnTo>
                  <a:lnTo>
                    <a:pt x="1459377" y="411480"/>
                  </a:lnTo>
                  <a:lnTo>
                    <a:pt x="1464137" y="415290"/>
                  </a:lnTo>
                  <a:lnTo>
                    <a:pt x="1464118" y="427990"/>
                  </a:lnTo>
                  <a:lnTo>
                    <a:pt x="1459341" y="431800"/>
                  </a:lnTo>
                  <a:lnTo>
                    <a:pt x="1521963" y="431800"/>
                  </a:lnTo>
                  <a:lnTo>
                    <a:pt x="1544774" y="430530"/>
                  </a:lnTo>
                  <a:lnTo>
                    <a:pt x="1538870" y="430530"/>
                  </a:lnTo>
                  <a:lnTo>
                    <a:pt x="1533820" y="426720"/>
                  </a:lnTo>
                  <a:lnTo>
                    <a:pt x="1533143" y="415290"/>
                  </a:lnTo>
                  <a:lnTo>
                    <a:pt x="1537667" y="410210"/>
                  </a:lnTo>
                  <a:lnTo>
                    <a:pt x="1543581" y="408940"/>
                  </a:lnTo>
                  <a:close/>
                </a:path>
                <a:path w="3794125" h="431800">
                  <a:moveTo>
                    <a:pt x="1364262" y="429871"/>
                  </a:moveTo>
                  <a:lnTo>
                    <a:pt x="1364832" y="430530"/>
                  </a:lnTo>
                  <a:lnTo>
                    <a:pt x="1370669" y="430530"/>
                  </a:lnTo>
                  <a:lnTo>
                    <a:pt x="1364262" y="429871"/>
                  </a:lnTo>
                  <a:close/>
                </a:path>
                <a:path w="3794125" h="431800">
                  <a:moveTo>
                    <a:pt x="1372177" y="408940"/>
                  </a:moveTo>
                  <a:lnTo>
                    <a:pt x="1366331" y="408940"/>
                  </a:lnTo>
                  <a:lnTo>
                    <a:pt x="1361262" y="414020"/>
                  </a:lnTo>
                  <a:lnTo>
                    <a:pt x="1360436" y="425450"/>
                  </a:lnTo>
                  <a:lnTo>
                    <a:pt x="1364262" y="429871"/>
                  </a:lnTo>
                  <a:lnTo>
                    <a:pt x="1370669" y="430530"/>
                  </a:lnTo>
                  <a:lnTo>
                    <a:pt x="1376513" y="430530"/>
                  </a:lnTo>
                  <a:lnTo>
                    <a:pt x="1381591" y="426720"/>
                  </a:lnTo>
                  <a:lnTo>
                    <a:pt x="1382430" y="415290"/>
                  </a:lnTo>
                  <a:lnTo>
                    <a:pt x="1378035" y="410210"/>
                  </a:lnTo>
                  <a:lnTo>
                    <a:pt x="1372177" y="408940"/>
                  </a:lnTo>
                  <a:close/>
                </a:path>
                <a:path w="3794125" h="431800">
                  <a:moveTo>
                    <a:pt x="1549544" y="408940"/>
                  </a:moveTo>
                  <a:lnTo>
                    <a:pt x="1543581" y="408940"/>
                  </a:lnTo>
                  <a:lnTo>
                    <a:pt x="1537667" y="410210"/>
                  </a:lnTo>
                  <a:lnTo>
                    <a:pt x="1533143" y="415290"/>
                  </a:lnTo>
                  <a:lnTo>
                    <a:pt x="1533820" y="426720"/>
                  </a:lnTo>
                  <a:lnTo>
                    <a:pt x="1538870" y="430530"/>
                  </a:lnTo>
                  <a:lnTo>
                    <a:pt x="1550694" y="430530"/>
                  </a:lnTo>
                  <a:lnTo>
                    <a:pt x="1555236" y="425450"/>
                  </a:lnTo>
                  <a:lnTo>
                    <a:pt x="1554601" y="414020"/>
                  </a:lnTo>
                  <a:lnTo>
                    <a:pt x="1549544" y="408940"/>
                  </a:lnTo>
                  <a:close/>
                </a:path>
                <a:path w="3794125" h="431800">
                  <a:moveTo>
                    <a:pt x="1606528" y="406400"/>
                  </a:moveTo>
                  <a:lnTo>
                    <a:pt x="1600564" y="406400"/>
                  </a:lnTo>
                  <a:lnTo>
                    <a:pt x="1586307" y="407670"/>
                  </a:lnTo>
                  <a:lnTo>
                    <a:pt x="1572062" y="407670"/>
                  </a:lnTo>
                  <a:lnTo>
                    <a:pt x="1557821" y="408940"/>
                  </a:lnTo>
                  <a:lnTo>
                    <a:pt x="1549544" y="408940"/>
                  </a:lnTo>
                  <a:lnTo>
                    <a:pt x="1554601" y="414020"/>
                  </a:lnTo>
                  <a:lnTo>
                    <a:pt x="1555236" y="425450"/>
                  </a:lnTo>
                  <a:lnTo>
                    <a:pt x="1550694" y="430530"/>
                  </a:lnTo>
                  <a:lnTo>
                    <a:pt x="1558842" y="430530"/>
                  </a:lnTo>
                  <a:lnTo>
                    <a:pt x="1572914" y="429260"/>
                  </a:lnTo>
                  <a:lnTo>
                    <a:pt x="1586990" y="429260"/>
                  </a:lnTo>
                  <a:lnTo>
                    <a:pt x="1594454" y="428586"/>
                  </a:lnTo>
                  <a:lnTo>
                    <a:pt x="1590163" y="424180"/>
                  </a:lnTo>
                  <a:lnTo>
                    <a:pt x="1589876" y="411480"/>
                  </a:lnTo>
                  <a:lnTo>
                    <a:pt x="1594595" y="407670"/>
                  </a:lnTo>
                  <a:lnTo>
                    <a:pt x="1606981" y="406864"/>
                  </a:lnTo>
                  <a:lnTo>
                    <a:pt x="1606528" y="406400"/>
                  </a:lnTo>
                  <a:close/>
                </a:path>
                <a:path w="3794125" h="431800">
                  <a:moveTo>
                    <a:pt x="1329899" y="405784"/>
                  </a:moveTo>
                  <a:lnTo>
                    <a:pt x="1333635" y="411480"/>
                  </a:lnTo>
                  <a:lnTo>
                    <a:pt x="1332318" y="422910"/>
                  </a:lnTo>
                  <a:lnTo>
                    <a:pt x="1327170" y="426660"/>
                  </a:lnTo>
                  <a:lnTo>
                    <a:pt x="1333619" y="427990"/>
                  </a:lnTo>
                  <a:lnTo>
                    <a:pt x="1345958" y="427990"/>
                  </a:lnTo>
                  <a:lnTo>
                    <a:pt x="1364262" y="429871"/>
                  </a:lnTo>
                  <a:lnTo>
                    <a:pt x="1360436" y="425450"/>
                  </a:lnTo>
                  <a:lnTo>
                    <a:pt x="1361262" y="414020"/>
                  </a:lnTo>
                  <a:lnTo>
                    <a:pt x="1366332" y="408940"/>
                  </a:lnTo>
                  <a:lnTo>
                    <a:pt x="1360028" y="408940"/>
                  </a:lnTo>
                  <a:lnTo>
                    <a:pt x="1329899" y="405784"/>
                  </a:lnTo>
                  <a:close/>
                </a:path>
                <a:path w="3794125" h="431800">
                  <a:moveTo>
                    <a:pt x="1601069" y="427990"/>
                  </a:moveTo>
                  <a:lnTo>
                    <a:pt x="1594454" y="428586"/>
                  </a:lnTo>
                  <a:lnTo>
                    <a:pt x="1595109" y="429260"/>
                  </a:lnTo>
                  <a:lnTo>
                    <a:pt x="1601069" y="427990"/>
                  </a:lnTo>
                  <a:close/>
                </a:path>
                <a:path w="3794125" h="431800">
                  <a:moveTo>
                    <a:pt x="1606981" y="406864"/>
                  </a:moveTo>
                  <a:lnTo>
                    <a:pt x="1594595" y="407670"/>
                  </a:lnTo>
                  <a:lnTo>
                    <a:pt x="1589876" y="411480"/>
                  </a:lnTo>
                  <a:lnTo>
                    <a:pt x="1590163" y="424180"/>
                  </a:lnTo>
                  <a:lnTo>
                    <a:pt x="1594454" y="428586"/>
                  </a:lnTo>
                  <a:lnTo>
                    <a:pt x="1601069" y="427990"/>
                  </a:lnTo>
                  <a:lnTo>
                    <a:pt x="1607033" y="427990"/>
                  </a:lnTo>
                  <a:lnTo>
                    <a:pt x="1611755" y="422910"/>
                  </a:lnTo>
                  <a:lnTo>
                    <a:pt x="1611476" y="411480"/>
                  </a:lnTo>
                  <a:lnTo>
                    <a:pt x="1606981" y="406864"/>
                  </a:lnTo>
                  <a:close/>
                </a:path>
                <a:path w="3794125" h="431800">
                  <a:moveTo>
                    <a:pt x="1648891" y="406400"/>
                  </a:moveTo>
                  <a:lnTo>
                    <a:pt x="1614134" y="406400"/>
                  </a:lnTo>
                  <a:lnTo>
                    <a:pt x="1606981" y="406864"/>
                  </a:lnTo>
                  <a:lnTo>
                    <a:pt x="1611476" y="411480"/>
                  </a:lnTo>
                  <a:lnTo>
                    <a:pt x="1611755" y="422910"/>
                  </a:lnTo>
                  <a:lnTo>
                    <a:pt x="1607033" y="427990"/>
                  </a:lnTo>
                  <a:lnTo>
                    <a:pt x="1649108" y="427990"/>
                  </a:lnTo>
                  <a:lnTo>
                    <a:pt x="1644219" y="422910"/>
                  </a:lnTo>
                  <a:lnTo>
                    <a:pt x="1644095" y="411480"/>
                  </a:lnTo>
                  <a:lnTo>
                    <a:pt x="1648891" y="406400"/>
                  </a:lnTo>
                  <a:close/>
                </a:path>
                <a:path w="3794125" h="431800">
                  <a:moveTo>
                    <a:pt x="1660869" y="406400"/>
                  </a:moveTo>
                  <a:lnTo>
                    <a:pt x="1648891" y="406400"/>
                  </a:lnTo>
                  <a:lnTo>
                    <a:pt x="1644095" y="411480"/>
                  </a:lnTo>
                  <a:lnTo>
                    <a:pt x="1644219" y="422910"/>
                  </a:lnTo>
                  <a:lnTo>
                    <a:pt x="1649108" y="427990"/>
                  </a:lnTo>
                  <a:lnTo>
                    <a:pt x="1661063" y="427990"/>
                  </a:lnTo>
                  <a:lnTo>
                    <a:pt x="1665867" y="422910"/>
                  </a:lnTo>
                  <a:lnTo>
                    <a:pt x="1665759" y="410210"/>
                  </a:lnTo>
                  <a:lnTo>
                    <a:pt x="1660869" y="406400"/>
                  </a:lnTo>
                  <a:close/>
                </a:path>
                <a:path w="3794125" h="431800">
                  <a:moveTo>
                    <a:pt x="1699032" y="405130"/>
                  </a:moveTo>
                  <a:lnTo>
                    <a:pt x="1679955" y="405130"/>
                  </a:lnTo>
                  <a:lnTo>
                    <a:pt x="1667414" y="406400"/>
                  </a:lnTo>
                  <a:lnTo>
                    <a:pt x="1660869" y="406400"/>
                  </a:lnTo>
                  <a:lnTo>
                    <a:pt x="1665759" y="410210"/>
                  </a:lnTo>
                  <a:lnTo>
                    <a:pt x="1665867" y="422910"/>
                  </a:lnTo>
                  <a:lnTo>
                    <a:pt x="1661063" y="427990"/>
                  </a:lnTo>
                  <a:lnTo>
                    <a:pt x="1667861" y="427990"/>
                  </a:lnTo>
                  <a:lnTo>
                    <a:pt x="1680639" y="426720"/>
                  </a:lnTo>
                  <a:lnTo>
                    <a:pt x="1700195" y="426720"/>
                  </a:lnTo>
                  <a:lnTo>
                    <a:pt x="1695085" y="421640"/>
                  </a:lnTo>
                  <a:lnTo>
                    <a:pt x="1694439" y="410210"/>
                  </a:lnTo>
                  <a:lnTo>
                    <a:pt x="1699032" y="405130"/>
                  </a:lnTo>
                  <a:close/>
                </a:path>
                <a:path w="3794125" h="431800">
                  <a:moveTo>
                    <a:pt x="1321294" y="425450"/>
                  </a:moveTo>
                  <a:lnTo>
                    <a:pt x="1327089" y="426720"/>
                  </a:lnTo>
                  <a:lnTo>
                    <a:pt x="1321294" y="425450"/>
                  </a:lnTo>
                  <a:close/>
                </a:path>
                <a:path w="3794125" h="431800">
                  <a:moveTo>
                    <a:pt x="1711465" y="404297"/>
                  </a:moveTo>
                  <a:lnTo>
                    <a:pt x="1705032" y="405130"/>
                  </a:lnTo>
                  <a:lnTo>
                    <a:pt x="1699032" y="405130"/>
                  </a:lnTo>
                  <a:lnTo>
                    <a:pt x="1694439" y="410210"/>
                  </a:lnTo>
                  <a:lnTo>
                    <a:pt x="1695085" y="421640"/>
                  </a:lnTo>
                  <a:lnTo>
                    <a:pt x="1700195" y="426720"/>
                  </a:lnTo>
                  <a:lnTo>
                    <a:pt x="1706181" y="426720"/>
                  </a:lnTo>
                  <a:lnTo>
                    <a:pt x="1712172" y="425450"/>
                  </a:lnTo>
                  <a:lnTo>
                    <a:pt x="1716770" y="420370"/>
                  </a:lnTo>
                  <a:lnTo>
                    <a:pt x="1716138" y="408940"/>
                  </a:lnTo>
                  <a:lnTo>
                    <a:pt x="1711465" y="404297"/>
                  </a:lnTo>
                  <a:close/>
                </a:path>
                <a:path w="3794125" h="431800">
                  <a:moveTo>
                    <a:pt x="1744272" y="401320"/>
                  </a:moveTo>
                  <a:lnTo>
                    <a:pt x="1724663" y="403860"/>
                  </a:lnTo>
                  <a:lnTo>
                    <a:pt x="1714845" y="403860"/>
                  </a:lnTo>
                  <a:lnTo>
                    <a:pt x="1711465" y="404297"/>
                  </a:lnTo>
                  <a:lnTo>
                    <a:pt x="1716138" y="408940"/>
                  </a:lnTo>
                  <a:lnTo>
                    <a:pt x="1716770" y="420370"/>
                  </a:lnTo>
                  <a:lnTo>
                    <a:pt x="1712172" y="425450"/>
                  </a:lnTo>
                  <a:lnTo>
                    <a:pt x="1706181" y="426720"/>
                  </a:lnTo>
                  <a:lnTo>
                    <a:pt x="1716245" y="425450"/>
                  </a:lnTo>
                  <a:lnTo>
                    <a:pt x="1726303" y="425450"/>
                  </a:lnTo>
                  <a:lnTo>
                    <a:pt x="1739940" y="423725"/>
                  </a:lnTo>
                  <a:lnTo>
                    <a:pt x="1735095" y="419100"/>
                  </a:lnTo>
                  <a:lnTo>
                    <a:pt x="1733924" y="407670"/>
                  </a:lnTo>
                  <a:lnTo>
                    <a:pt x="1738295" y="402590"/>
                  </a:lnTo>
                  <a:lnTo>
                    <a:pt x="1744272" y="401320"/>
                  </a:lnTo>
                  <a:close/>
                </a:path>
                <a:path w="3794125" h="431800">
                  <a:moveTo>
                    <a:pt x="1317423" y="404277"/>
                  </a:moveTo>
                  <a:lnTo>
                    <a:pt x="1312631" y="408940"/>
                  </a:lnTo>
                  <a:lnTo>
                    <a:pt x="1311346" y="420370"/>
                  </a:lnTo>
                  <a:lnTo>
                    <a:pt x="1315162" y="425027"/>
                  </a:lnTo>
                  <a:lnTo>
                    <a:pt x="1321294" y="425450"/>
                  </a:lnTo>
                  <a:lnTo>
                    <a:pt x="1327170" y="426660"/>
                  </a:lnTo>
                  <a:lnTo>
                    <a:pt x="1332318" y="422910"/>
                  </a:lnTo>
                  <a:lnTo>
                    <a:pt x="1333635" y="411480"/>
                  </a:lnTo>
                  <a:lnTo>
                    <a:pt x="1329899" y="405784"/>
                  </a:lnTo>
                  <a:lnTo>
                    <a:pt x="1323632" y="405126"/>
                  </a:lnTo>
                  <a:lnTo>
                    <a:pt x="1317423" y="404277"/>
                  </a:lnTo>
                  <a:close/>
                </a:path>
                <a:path w="3794125" h="431800">
                  <a:moveTo>
                    <a:pt x="1315162" y="425027"/>
                  </a:moveTo>
                  <a:lnTo>
                    <a:pt x="1315509" y="425450"/>
                  </a:lnTo>
                  <a:lnTo>
                    <a:pt x="1321294" y="425450"/>
                  </a:lnTo>
                  <a:lnTo>
                    <a:pt x="1315162" y="425027"/>
                  </a:lnTo>
                  <a:close/>
                </a:path>
                <a:path w="3794125" h="431800">
                  <a:moveTo>
                    <a:pt x="1243511" y="397510"/>
                  </a:moveTo>
                  <a:lnTo>
                    <a:pt x="1255085" y="398780"/>
                  </a:lnTo>
                  <a:lnTo>
                    <a:pt x="1259370" y="403860"/>
                  </a:lnTo>
                  <a:lnTo>
                    <a:pt x="1258370" y="415290"/>
                  </a:lnTo>
                  <a:lnTo>
                    <a:pt x="1253276" y="419100"/>
                  </a:lnTo>
                  <a:lnTo>
                    <a:pt x="1247493" y="419100"/>
                  </a:lnTo>
                  <a:lnTo>
                    <a:pt x="1284417" y="421640"/>
                  </a:lnTo>
                  <a:lnTo>
                    <a:pt x="1302865" y="424180"/>
                  </a:lnTo>
                  <a:lnTo>
                    <a:pt x="1315162" y="425027"/>
                  </a:lnTo>
                  <a:lnTo>
                    <a:pt x="1311346" y="420370"/>
                  </a:lnTo>
                  <a:lnTo>
                    <a:pt x="1311488" y="419100"/>
                  </a:lnTo>
                  <a:lnTo>
                    <a:pt x="1253276" y="419100"/>
                  </a:lnTo>
                  <a:lnTo>
                    <a:pt x="1244779" y="418503"/>
                  </a:lnTo>
                  <a:lnTo>
                    <a:pt x="1311555" y="418503"/>
                  </a:lnTo>
                  <a:lnTo>
                    <a:pt x="1312631" y="408940"/>
                  </a:lnTo>
                  <a:lnTo>
                    <a:pt x="1317423" y="404277"/>
                  </a:lnTo>
                  <a:lnTo>
                    <a:pt x="1305080" y="402590"/>
                  </a:lnTo>
                  <a:lnTo>
                    <a:pt x="1267896" y="400050"/>
                  </a:lnTo>
                  <a:lnTo>
                    <a:pt x="1243511" y="397510"/>
                  </a:lnTo>
                  <a:close/>
                </a:path>
                <a:path w="3794125" h="431800">
                  <a:moveTo>
                    <a:pt x="1746393" y="422910"/>
                  </a:moveTo>
                  <a:lnTo>
                    <a:pt x="1739940" y="423725"/>
                  </a:lnTo>
                  <a:lnTo>
                    <a:pt x="1740415" y="424180"/>
                  </a:lnTo>
                  <a:lnTo>
                    <a:pt x="1746393" y="422910"/>
                  </a:lnTo>
                  <a:close/>
                </a:path>
                <a:path w="3794125" h="431800">
                  <a:moveTo>
                    <a:pt x="1825302" y="396240"/>
                  </a:moveTo>
                  <a:lnTo>
                    <a:pt x="1800543" y="397510"/>
                  </a:lnTo>
                  <a:lnTo>
                    <a:pt x="1744272" y="401320"/>
                  </a:lnTo>
                  <a:lnTo>
                    <a:pt x="1738295" y="402590"/>
                  </a:lnTo>
                  <a:lnTo>
                    <a:pt x="1733924" y="407670"/>
                  </a:lnTo>
                  <a:lnTo>
                    <a:pt x="1735095" y="419100"/>
                  </a:lnTo>
                  <a:lnTo>
                    <a:pt x="1739940" y="423725"/>
                  </a:lnTo>
                  <a:lnTo>
                    <a:pt x="1746393" y="422910"/>
                  </a:lnTo>
                  <a:lnTo>
                    <a:pt x="1752744" y="422474"/>
                  </a:lnTo>
                  <a:lnTo>
                    <a:pt x="1756740" y="417830"/>
                  </a:lnTo>
                  <a:lnTo>
                    <a:pt x="1755565" y="405126"/>
                  </a:lnTo>
                  <a:lnTo>
                    <a:pt x="1750250" y="401320"/>
                  </a:lnTo>
                  <a:lnTo>
                    <a:pt x="1809869" y="401320"/>
                  </a:lnTo>
                  <a:lnTo>
                    <a:pt x="1813319" y="397510"/>
                  </a:lnTo>
                  <a:lnTo>
                    <a:pt x="1826001" y="396935"/>
                  </a:lnTo>
                  <a:lnTo>
                    <a:pt x="1825302" y="396240"/>
                  </a:lnTo>
                  <a:close/>
                </a:path>
                <a:path w="3794125" h="431800">
                  <a:moveTo>
                    <a:pt x="1752744" y="422474"/>
                  </a:moveTo>
                  <a:lnTo>
                    <a:pt x="1746393" y="422910"/>
                  </a:lnTo>
                  <a:lnTo>
                    <a:pt x="1752370" y="422910"/>
                  </a:lnTo>
                  <a:lnTo>
                    <a:pt x="1752744" y="422474"/>
                  </a:lnTo>
                  <a:close/>
                </a:path>
                <a:path w="3794125" h="431800">
                  <a:moveTo>
                    <a:pt x="1809869" y="401320"/>
                  </a:moveTo>
                  <a:lnTo>
                    <a:pt x="1750250" y="401320"/>
                  </a:lnTo>
                  <a:lnTo>
                    <a:pt x="1755565" y="405126"/>
                  </a:lnTo>
                  <a:lnTo>
                    <a:pt x="1756740" y="417830"/>
                  </a:lnTo>
                  <a:lnTo>
                    <a:pt x="1752744" y="422474"/>
                  </a:lnTo>
                  <a:lnTo>
                    <a:pt x="1801931" y="419100"/>
                  </a:lnTo>
                  <a:lnTo>
                    <a:pt x="1813839" y="418483"/>
                  </a:lnTo>
                  <a:lnTo>
                    <a:pt x="1809347" y="414020"/>
                  </a:lnTo>
                  <a:lnTo>
                    <a:pt x="1808811" y="404277"/>
                  </a:lnTo>
                  <a:lnTo>
                    <a:pt x="1808840" y="402455"/>
                  </a:lnTo>
                  <a:lnTo>
                    <a:pt x="1809869" y="401320"/>
                  </a:lnTo>
                  <a:close/>
                </a:path>
                <a:path w="3794125" h="431800">
                  <a:moveTo>
                    <a:pt x="1243464" y="397545"/>
                  </a:moveTo>
                  <a:lnTo>
                    <a:pt x="1238421" y="401320"/>
                  </a:lnTo>
                  <a:lnTo>
                    <a:pt x="1237430" y="412750"/>
                  </a:lnTo>
                  <a:lnTo>
                    <a:pt x="1241713" y="417830"/>
                  </a:lnTo>
                  <a:lnTo>
                    <a:pt x="1244779" y="418503"/>
                  </a:lnTo>
                  <a:lnTo>
                    <a:pt x="1253276" y="419100"/>
                  </a:lnTo>
                  <a:lnTo>
                    <a:pt x="1258370" y="415290"/>
                  </a:lnTo>
                  <a:lnTo>
                    <a:pt x="1259370" y="403860"/>
                  </a:lnTo>
                  <a:lnTo>
                    <a:pt x="1255085" y="398780"/>
                  </a:lnTo>
                  <a:lnTo>
                    <a:pt x="1243464" y="397545"/>
                  </a:lnTo>
                  <a:close/>
                </a:path>
                <a:path w="3794125" h="431800">
                  <a:moveTo>
                    <a:pt x="1900940" y="392993"/>
                  </a:moveTo>
                  <a:lnTo>
                    <a:pt x="1885387" y="393700"/>
                  </a:lnTo>
                  <a:lnTo>
                    <a:pt x="1841338" y="396240"/>
                  </a:lnTo>
                  <a:lnTo>
                    <a:pt x="1826001" y="396935"/>
                  </a:lnTo>
                  <a:lnTo>
                    <a:pt x="1830414" y="401320"/>
                  </a:lnTo>
                  <a:lnTo>
                    <a:pt x="1831047" y="412750"/>
                  </a:lnTo>
                  <a:lnTo>
                    <a:pt x="1826446" y="417830"/>
                  </a:lnTo>
                  <a:lnTo>
                    <a:pt x="1813839" y="418483"/>
                  </a:lnTo>
                  <a:lnTo>
                    <a:pt x="1814460" y="419100"/>
                  </a:lnTo>
                  <a:lnTo>
                    <a:pt x="1820454" y="419100"/>
                  </a:lnTo>
                  <a:lnTo>
                    <a:pt x="1886615" y="415290"/>
                  </a:lnTo>
                  <a:lnTo>
                    <a:pt x="1914627" y="414020"/>
                  </a:lnTo>
                  <a:lnTo>
                    <a:pt x="1902677" y="414020"/>
                  </a:lnTo>
                  <a:lnTo>
                    <a:pt x="1897567" y="408940"/>
                  </a:lnTo>
                  <a:lnTo>
                    <a:pt x="1896885" y="397510"/>
                  </a:lnTo>
                  <a:lnTo>
                    <a:pt x="1900940" y="392993"/>
                  </a:lnTo>
                  <a:close/>
                </a:path>
                <a:path w="3794125" h="431800">
                  <a:moveTo>
                    <a:pt x="1189224" y="392430"/>
                  </a:moveTo>
                  <a:lnTo>
                    <a:pt x="1194974" y="393700"/>
                  </a:lnTo>
                  <a:lnTo>
                    <a:pt x="1199075" y="398780"/>
                  </a:lnTo>
                  <a:lnTo>
                    <a:pt x="1197705" y="410210"/>
                  </a:lnTo>
                  <a:lnTo>
                    <a:pt x="1192818" y="413772"/>
                  </a:lnTo>
                  <a:lnTo>
                    <a:pt x="1201882" y="415290"/>
                  </a:lnTo>
                  <a:lnTo>
                    <a:pt x="1217080" y="416560"/>
                  </a:lnTo>
                  <a:lnTo>
                    <a:pt x="1244779" y="418503"/>
                  </a:lnTo>
                  <a:lnTo>
                    <a:pt x="1241713" y="417830"/>
                  </a:lnTo>
                  <a:lnTo>
                    <a:pt x="1237430" y="412750"/>
                  </a:lnTo>
                  <a:lnTo>
                    <a:pt x="1238421" y="401320"/>
                  </a:lnTo>
                  <a:lnTo>
                    <a:pt x="1243464" y="397545"/>
                  </a:lnTo>
                  <a:lnTo>
                    <a:pt x="1219233" y="394970"/>
                  </a:lnTo>
                  <a:lnTo>
                    <a:pt x="1189224" y="392430"/>
                  </a:lnTo>
                  <a:close/>
                </a:path>
                <a:path w="3794125" h="431800">
                  <a:moveTo>
                    <a:pt x="1826001" y="396935"/>
                  </a:moveTo>
                  <a:lnTo>
                    <a:pt x="1813319" y="397510"/>
                  </a:lnTo>
                  <a:lnTo>
                    <a:pt x="1808840" y="402455"/>
                  </a:lnTo>
                  <a:lnTo>
                    <a:pt x="1808811" y="404277"/>
                  </a:lnTo>
                  <a:lnTo>
                    <a:pt x="1809347" y="414020"/>
                  </a:lnTo>
                  <a:lnTo>
                    <a:pt x="1813839" y="418483"/>
                  </a:lnTo>
                  <a:lnTo>
                    <a:pt x="1826446" y="417830"/>
                  </a:lnTo>
                  <a:lnTo>
                    <a:pt x="1831047" y="412750"/>
                  </a:lnTo>
                  <a:lnTo>
                    <a:pt x="1830414" y="401320"/>
                  </a:lnTo>
                  <a:lnTo>
                    <a:pt x="1826001" y="396935"/>
                  </a:lnTo>
                  <a:close/>
                </a:path>
                <a:path w="3794125" h="431800">
                  <a:moveTo>
                    <a:pt x="1186714" y="412750"/>
                  </a:moveTo>
                  <a:lnTo>
                    <a:pt x="1192477" y="414020"/>
                  </a:lnTo>
                  <a:lnTo>
                    <a:pt x="1192818" y="413772"/>
                  </a:lnTo>
                  <a:lnTo>
                    <a:pt x="1186714" y="412750"/>
                  </a:lnTo>
                  <a:close/>
                </a:path>
                <a:path w="3794125" h="431800">
                  <a:moveTo>
                    <a:pt x="1913362" y="392430"/>
                  </a:moveTo>
                  <a:lnTo>
                    <a:pt x="1900940" y="392993"/>
                  </a:lnTo>
                  <a:lnTo>
                    <a:pt x="1896885" y="397510"/>
                  </a:lnTo>
                  <a:lnTo>
                    <a:pt x="1897567" y="408940"/>
                  </a:lnTo>
                  <a:lnTo>
                    <a:pt x="1902677" y="414020"/>
                  </a:lnTo>
                  <a:lnTo>
                    <a:pt x="1908665" y="414020"/>
                  </a:lnTo>
                  <a:lnTo>
                    <a:pt x="1914967" y="413545"/>
                  </a:lnTo>
                  <a:lnTo>
                    <a:pt x="1919175" y="407670"/>
                  </a:lnTo>
                  <a:lnTo>
                    <a:pt x="1918467" y="396240"/>
                  </a:lnTo>
                  <a:lnTo>
                    <a:pt x="1913362" y="392430"/>
                  </a:lnTo>
                  <a:close/>
                </a:path>
                <a:path w="3794125" h="431800">
                  <a:moveTo>
                    <a:pt x="1914967" y="413545"/>
                  </a:moveTo>
                  <a:lnTo>
                    <a:pt x="1908665" y="414020"/>
                  </a:lnTo>
                  <a:lnTo>
                    <a:pt x="1914627" y="414020"/>
                  </a:lnTo>
                  <a:lnTo>
                    <a:pt x="1914967" y="413545"/>
                  </a:lnTo>
                  <a:close/>
                </a:path>
                <a:path w="3794125" h="431800">
                  <a:moveTo>
                    <a:pt x="1182808" y="391796"/>
                  </a:moveTo>
                  <a:lnTo>
                    <a:pt x="1178227" y="396240"/>
                  </a:lnTo>
                  <a:lnTo>
                    <a:pt x="1176830" y="407670"/>
                  </a:lnTo>
                  <a:lnTo>
                    <a:pt x="1180427" y="412124"/>
                  </a:lnTo>
                  <a:lnTo>
                    <a:pt x="1186714" y="412750"/>
                  </a:lnTo>
                  <a:lnTo>
                    <a:pt x="1192818" y="413772"/>
                  </a:lnTo>
                  <a:lnTo>
                    <a:pt x="1197705" y="410210"/>
                  </a:lnTo>
                  <a:lnTo>
                    <a:pt x="1199075" y="398780"/>
                  </a:lnTo>
                  <a:lnTo>
                    <a:pt x="1194974" y="393700"/>
                  </a:lnTo>
                  <a:lnTo>
                    <a:pt x="1189224" y="392430"/>
                  </a:lnTo>
                  <a:lnTo>
                    <a:pt x="1182808" y="391796"/>
                  </a:lnTo>
                  <a:close/>
                </a:path>
                <a:path w="3794125" h="431800">
                  <a:moveTo>
                    <a:pt x="1965312" y="392430"/>
                  </a:moveTo>
                  <a:lnTo>
                    <a:pt x="1913362" y="392430"/>
                  </a:lnTo>
                  <a:lnTo>
                    <a:pt x="1918467" y="396240"/>
                  </a:lnTo>
                  <a:lnTo>
                    <a:pt x="1919175" y="407670"/>
                  </a:lnTo>
                  <a:lnTo>
                    <a:pt x="1914967" y="413545"/>
                  </a:lnTo>
                  <a:lnTo>
                    <a:pt x="1959271" y="410210"/>
                  </a:lnTo>
                  <a:lnTo>
                    <a:pt x="1969610" y="409633"/>
                  </a:lnTo>
                  <a:lnTo>
                    <a:pt x="1965049" y="405130"/>
                  </a:lnTo>
                  <a:lnTo>
                    <a:pt x="1964198" y="393700"/>
                  </a:lnTo>
                  <a:lnTo>
                    <a:pt x="1965312" y="392430"/>
                  </a:lnTo>
                  <a:close/>
                </a:path>
                <a:path w="3794125" h="431800">
                  <a:moveTo>
                    <a:pt x="1180427" y="412124"/>
                  </a:moveTo>
                  <a:lnTo>
                    <a:pt x="1180932" y="412750"/>
                  </a:lnTo>
                  <a:lnTo>
                    <a:pt x="1186714" y="412750"/>
                  </a:lnTo>
                  <a:lnTo>
                    <a:pt x="1180427" y="412124"/>
                  </a:lnTo>
                  <a:close/>
                </a:path>
                <a:path w="3794125" h="431800">
                  <a:moveTo>
                    <a:pt x="1143624" y="387489"/>
                  </a:moveTo>
                  <a:lnTo>
                    <a:pt x="1147716" y="392430"/>
                  </a:lnTo>
                  <a:lnTo>
                    <a:pt x="1146552" y="403860"/>
                  </a:lnTo>
                  <a:lnTo>
                    <a:pt x="1142041" y="408307"/>
                  </a:lnTo>
                  <a:lnTo>
                    <a:pt x="1180427" y="412124"/>
                  </a:lnTo>
                  <a:lnTo>
                    <a:pt x="1176830" y="407670"/>
                  </a:lnTo>
                  <a:lnTo>
                    <a:pt x="1178227" y="396240"/>
                  </a:lnTo>
                  <a:lnTo>
                    <a:pt x="1182808" y="391796"/>
                  </a:lnTo>
                  <a:lnTo>
                    <a:pt x="1163491" y="389890"/>
                  </a:lnTo>
                  <a:lnTo>
                    <a:pt x="1143624" y="387489"/>
                  </a:lnTo>
                  <a:close/>
                </a:path>
                <a:path w="3794125" h="431800">
                  <a:moveTo>
                    <a:pt x="1974044" y="409386"/>
                  </a:moveTo>
                  <a:lnTo>
                    <a:pt x="1969610" y="409633"/>
                  </a:lnTo>
                  <a:lnTo>
                    <a:pt x="1970194" y="410210"/>
                  </a:lnTo>
                  <a:lnTo>
                    <a:pt x="1974044" y="409386"/>
                  </a:lnTo>
                  <a:close/>
                </a:path>
                <a:path w="3794125" h="431800">
                  <a:moveTo>
                    <a:pt x="1980486" y="387350"/>
                  </a:moveTo>
                  <a:lnTo>
                    <a:pt x="1972487" y="387797"/>
                  </a:lnTo>
                  <a:lnTo>
                    <a:pt x="1968653" y="388620"/>
                  </a:lnTo>
                  <a:lnTo>
                    <a:pt x="1964198" y="393700"/>
                  </a:lnTo>
                  <a:lnTo>
                    <a:pt x="1965049" y="405130"/>
                  </a:lnTo>
                  <a:lnTo>
                    <a:pt x="1969610" y="409633"/>
                  </a:lnTo>
                  <a:lnTo>
                    <a:pt x="1974044" y="409386"/>
                  </a:lnTo>
                  <a:lnTo>
                    <a:pt x="1976131" y="408940"/>
                  </a:lnTo>
                  <a:lnTo>
                    <a:pt x="1982383" y="408560"/>
                  </a:lnTo>
                  <a:lnTo>
                    <a:pt x="1986497" y="403860"/>
                  </a:lnTo>
                  <a:lnTo>
                    <a:pt x="1985627" y="392430"/>
                  </a:lnTo>
                  <a:lnTo>
                    <a:pt x="1980486" y="387350"/>
                  </a:lnTo>
                  <a:close/>
                </a:path>
                <a:path w="3794125" h="431800">
                  <a:moveTo>
                    <a:pt x="1982383" y="408560"/>
                  </a:moveTo>
                  <a:lnTo>
                    <a:pt x="1976126" y="408940"/>
                  </a:lnTo>
                  <a:lnTo>
                    <a:pt x="1974044" y="409386"/>
                  </a:lnTo>
                  <a:lnTo>
                    <a:pt x="1982052" y="408940"/>
                  </a:lnTo>
                  <a:lnTo>
                    <a:pt x="1982383" y="408560"/>
                  </a:lnTo>
                  <a:close/>
                </a:path>
                <a:path w="3794125" h="431800">
                  <a:moveTo>
                    <a:pt x="1135627" y="407670"/>
                  </a:moveTo>
                  <a:lnTo>
                    <a:pt x="1141399" y="408940"/>
                  </a:lnTo>
                  <a:lnTo>
                    <a:pt x="1142041" y="408307"/>
                  </a:lnTo>
                  <a:lnTo>
                    <a:pt x="1135627" y="407670"/>
                  </a:lnTo>
                  <a:close/>
                </a:path>
                <a:path w="3794125" h="431800">
                  <a:moveTo>
                    <a:pt x="2047753" y="387350"/>
                  </a:moveTo>
                  <a:lnTo>
                    <a:pt x="1980486" y="387350"/>
                  </a:lnTo>
                  <a:lnTo>
                    <a:pt x="1985627" y="392430"/>
                  </a:lnTo>
                  <a:lnTo>
                    <a:pt x="1986497" y="403860"/>
                  </a:lnTo>
                  <a:lnTo>
                    <a:pt x="1982383" y="408560"/>
                  </a:lnTo>
                  <a:lnTo>
                    <a:pt x="2018028" y="406400"/>
                  </a:lnTo>
                  <a:lnTo>
                    <a:pt x="2038967" y="403860"/>
                  </a:lnTo>
                  <a:lnTo>
                    <a:pt x="2053813" y="402455"/>
                  </a:lnTo>
                  <a:lnTo>
                    <a:pt x="2048793" y="398780"/>
                  </a:lnTo>
                  <a:lnTo>
                    <a:pt x="2047753" y="387350"/>
                  </a:lnTo>
                  <a:close/>
                </a:path>
                <a:path w="3794125" h="431800">
                  <a:moveTo>
                    <a:pt x="1131929" y="386107"/>
                  </a:moveTo>
                  <a:lnTo>
                    <a:pt x="1126807" y="391160"/>
                  </a:lnTo>
                  <a:lnTo>
                    <a:pt x="1125651" y="402590"/>
                  </a:lnTo>
                  <a:lnTo>
                    <a:pt x="1129498" y="407236"/>
                  </a:lnTo>
                  <a:lnTo>
                    <a:pt x="1135627" y="407670"/>
                  </a:lnTo>
                  <a:lnTo>
                    <a:pt x="1142041" y="408307"/>
                  </a:lnTo>
                  <a:lnTo>
                    <a:pt x="1146552" y="403860"/>
                  </a:lnTo>
                  <a:lnTo>
                    <a:pt x="1147716" y="392430"/>
                  </a:lnTo>
                  <a:lnTo>
                    <a:pt x="1143624" y="387489"/>
                  </a:lnTo>
                  <a:lnTo>
                    <a:pt x="1134199" y="386350"/>
                  </a:lnTo>
                  <a:lnTo>
                    <a:pt x="1131929" y="386107"/>
                  </a:lnTo>
                  <a:close/>
                </a:path>
                <a:path w="3794125" h="431800">
                  <a:moveTo>
                    <a:pt x="1129498" y="407236"/>
                  </a:moveTo>
                  <a:lnTo>
                    <a:pt x="1129858" y="407670"/>
                  </a:lnTo>
                  <a:lnTo>
                    <a:pt x="1135627" y="407670"/>
                  </a:lnTo>
                  <a:lnTo>
                    <a:pt x="1129498" y="407236"/>
                  </a:lnTo>
                  <a:close/>
                </a:path>
                <a:path w="3794125" h="431800">
                  <a:moveTo>
                    <a:pt x="1060444" y="378460"/>
                  </a:moveTo>
                  <a:lnTo>
                    <a:pt x="1059918" y="378977"/>
                  </a:lnTo>
                  <a:lnTo>
                    <a:pt x="1066198" y="379730"/>
                  </a:lnTo>
                  <a:lnTo>
                    <a:pt x="1071954" y="379730"/>
                  </a:lnTo>
                  <a:lnTo>
                    <a:pt x="1076100" y="384810"/>
                  </a:lnTo>
                  <a:lnTo>
                    <a:pt x="1074832" y="396240"/>
                  </a:lnTo>
                  <a:lnTo>
                    <a:pt x="1070065" y="400921"/>
                  </a:lnTo>
                  <a:lnTo>
                    <a:pt x="1081835" y="402590"/>
                  </a:lnTo>
                  <a:lnTo>
                    <a:pt x="1099761" y="403860"/>
                  </a:lnTo>
                  <a:lnTo>
                    <a:pt x="1117692" y="406400"/>
                  </a:lnTo>
                  <a:lnTo>
                    <a:pt x="1129498" y="407236"/>
                  </a:lnTo>
                  <a:lnTo>
                    <a:pt x="1125651" y="402590"/>
                  </a:lnTo>
                  <a:lnTo>
                    <a:pt x="1126807" y="391160"/>
                  </a:lnTo>
                  <a:lnTo>
                    <a:pt x="1131929" y="386107"/>
                  </a:lnTo>
                  <a:lnTo>
                    <a:pt x="1119841" y="384810"/>
                  </a:lnTo>
                  <a:lnTo>
                    <a:pt x="1101954" y="383540"/>
                  </a:lnTo>
                  <a:lnTo>
                    <a:pt x="1084071" y="381000"/>
                  </a:lnTo>
                  <a:lnTo>
                    <a:pt x="1060444" y="378460"/>
                  </a:lnTo>
                  <a:close/>
                </a:path>
                <a:path w="3794125" h="431800">
                  <a:moveTo>
                    <a:pt x="1329470" y="405130"/>
                  </a:moveTo>
                  <a:lnTo>
                    <a:pt x="1323648" y="405130"/>
                  </a:lnTo>
                  <a:lnTo>
                    <a:pt x="1329899" y="405784"/>
                  </a:lnTo>
                  <a:lnTo>
                    <a:pt x="1329470" y="405130"/>
                  </a:lnTo>
                  <a:close/>
                </a:path>
                <a:path w="3794125" h="431800">
                  <a:moveTo>
                    <a:pt x="1323633" y="405126"/>
                  </a:moveTo>
                  <a:close/>
                </a:path>
                <a:path w="3794125" h="431800">
                  <a:moveTo>
                    <a:pt x="1317852" y="403860"/>
                  </a:moveTo>
                  <a:lnTo>
                    <a:pt x="1317423" y="404277"/>
                  </a:lnTo>
                  <a:lnTo>
                    <a:pt x="1323633" y="405126"/>
                  </a:lnTo>
                  <a:lnTo>
                    <a:pt x="1317852" y="403860"/>
                  </a:lnTo>
                  <a:close/>
                </a:path>
                <a:path w="3794125" h="431800">
                  <a:moveTo>
                    <a:pt x="1711025" y="403860"/>
                  </a:moveTo>
                  <a:lnTo>
                    <a:pt x="1705048" y="405126"/>
                  </a:lnTo>
                  <a:lnTo>
                    <a:pt x="1711465" y="404297"/>
                  </a:lnTo>
                  <a:lnTo>
                    <a:pt x="1711025" y="403860"/>
                  </a:lnTo>
                  <a:close/>
                </a:path>
                <a:path w="3794125" h="431800">
                  <a:moveTo>
                    <a:pt x="2115489" y="381000"/>
                  </a:moveTo>
                  <a:lnTo>
                    <a:pt x="2063939" y="381000"/>
                  </a:lnTo>
                  <a:lnTo>
                    <a:pt x="2069144" y="384810"/>
                  </a:lnTo>
                  <a:lnTo>
                    <a:pt x="2070177" y="396240"/>
                  </a:lnTo>
                  <a:lnTo>
                    <a:pt x="2065807" y="401320"/>
                  </a:lnTo>
                  <a:lnTo>
                    <a:pt x="2053813" y="402455"/>
                  </a:lnTo>
                  <a:lnTo>
                    <a:pt x="2053997" y="402590"/>
                  </a:lnTo>
                  <a:lnTo>
                    <a:pt x="2059900" y="402590"/>
                  </a:lnTo>
                  <a:lnTo>
                    <a:pt x="2077027" y="401320"/>
                  </a:lnTo>
                  <a:lnTo>
                    <a:pt x="2094155" y="398780"/>
                  </a:lnTo>
                  <a:lnTo>
                    <a:pt x="2111264" y="397510"/>
                  </a:lnTo>
                  <a:lnTo>
                    <a:pt x="2121983" y="395914"/>
                  </a:lnTo>
                  <a:lnTo>
                    <a:pt x="2117043" y="392430"/>
                  </a:lnTo>
                  <a:lnTo>
                    <a:pt x="2115489" y="381000"/>
                  </a:lnTo>
                  <a:close/>
                </a:path>
                <a:path w="3794125" h="431800">
                  <a:moveTo>
                    <a:pt x="2063939" y="381000"/>
                  </a:moveTo>
                  <a:lnTo>
                    <a:pt x="2051720" y="381579"/>
                  </a:lnTo>
                  <a:lnTo>
                    <a:pt x="2047753" y="387350"/>
                  </a:lnTo>
                  <a:lnTo>
                    <a:pt x="2048793" y="398780"/>
                  </a:lnTo>
                  <a:lnTo>
                    <a:pt x="2053813" y="402455"/>
                  </a:lnTo>
                  <a:lnTo>
                    <a:pt x="2065807" y="401320"/>
                  </a:lnTo>
                  <a:lnTo>
                    <a:pt x="2070177" y="396240"/>
                  </a:lnTo>
                  <a:lnTo>
                    <a:pt x="2069144" y="384810"/>
                  </a:lnTo>
                  <a:lnTo>
                    <a:pt x="2063939" y="381000"/>
                  </a:lnTo>
                  <a:close/>
                </a:path>
                <a:path w="3794125" h="431800">
                  <a:moveTo>
                    <a:pt x="1063913" y="400050"/>
                  </a:moveTo>
                  <a:lnTo>
                    <a:pt x="1069660" y="401320"/>
                  </a:lnTo>
                  <a:lnTo>
                    <a:pt x="1070065" y="400921"/>
                  </a:lnTo>
                  <a:lnTo>
                    <a:pt x="1063913" y="400050"/>
                  </a:lnTo>
                  <a:close/>
                </a:path>
                <a:path w="3794125" h="431800">
                  <a:moveTo>
                    <a:pt x="1059918" y="378977"/>
                  </a:moveTo>
                  <a:lnTo>
                    <a:pt x="1055277" y="383540"/>
                  </a:lnTo>
                  <a:lnTo>
                    <a:pt x="1054025" y="394970"/>
                  </a:lnTo>
                  <a:lnTo>
                    <a:pt x="1057555" y="399296"/>
                  </a:lnTo>
                  <a:lnTo>
                    <a:pt x="1063913" y="400050"/>
                  </a:lnTo>
                  <a:lnTo>
                    <a:pt x="1070065" y="400921"/>
                  </a:lnTo>
                  <a:lnTo>
                    <a:pt x="1074832" y="396240"/>
                  </a:lnTo>
                  <a:lnTo>
                    <a:pt x="1076100" y="384810"/>
                  </a:lnTo>
                  <a:lnTo>
                    <a:pt x="1071954" y="379730"/>
                  </a:lnTo>
                  <a:lnTo>
                    <a:pt x="1066198" y="379730"/>
                  </a:lnTo>
                  <a:lnTo>
                    <a:pt x="1059918" y="378977"/>
                  </a:lnTo>
                  <a:close/>
                </a:path>
                <a:path w="3794125" h="431800">
                  <a:moveTo>
                    <a:pt x="1057555" y="399296"/>
                  </a:moveTo>
                  <a:lnTo>
                    <a:pt x="1058170" y="400050"/>
                  </a:lnTo>
                  <a:lnTo>
                    <a:pt x="1063913" y="400050"/>
                  </a:lnTo>
                  <a:lnTo>
                    <a:pt x="1057555" y="399296"/>
                  </a:lnTo>
                  <a:close/>
                </a:path>
                <a:path w="3794125" h="431800">
                  <a:moveTo>
                    <a:pt x="975611" y="367279"/>
                  </a:moveTo>
                  <a:lnTo>
                    <a:pt x="970663" y="370840"/>
                  </a:lnTo>
                  <a:lnTo>
                    <a:pt x="968898" y="382270"/>
                  </a:lnTo>
                  <a:lnTo>
                    <a:pt x="972737" y="387350"/>
                  </a:lnTo>
                  <a:lnTo>
                    <a:pt x="978368" y="388620"/>
                  </a:lnTo>
                  <a:lnTo>
                    <a:pt x="999702" y="391160"/>
                  </a:lnTo>
                  <a:lnTo>
                    <a:pt x="1021067" y="394970"/>
                  </a:lnTo>
                  <a:lnTo>
                    <a:pt x="1057555" y="399296"/>
                  </a:lnTo>
                  <a:lnTo>
                    <a:pt x="1054025" y="394970"/>
                  </a:lnTo>
                  <a:lnTo>
                    <a:pt x="1054720" y="388620"/>
                  </a:lnTo>
                  <a:lnTo>
                    <a:pt x="984015" y="388620"/>
                  </a:lnTo>
                  <a:lnTo>
                    <a:pt x="989324" y="384810"/>
                  </a:lnTo>
                  <a:lnTo>
                    <a:pt x="991133" y="374649"/>
                  </a:lnTo>
                  <a:lnTo>
                    <a:pt x="987518" y="368676"/>
                  </a:lnTo>
                  <a:lnTo>
                    <a:pt x="984874" y="368300"/>
                  </a:lnTo>
                  <a:lnTo>
                    <a:pt x="981608" y="368300"/>
                  </a:lnTo>
                  <a:lnTo>
                    <a:pt x="975611" y="367279"/>
                  </a:lnTo>
                  <a:close/>
                </a:path>
                <a:path w="3794125" h="431800">
                  <a:moveTo>
                    <a:pt x="2128333" y="394970"/>
                  </a:moveTo>
                  <a:lnTo>
                    <a:pt x="2121983" y="395914"/>
                  </a:lnTo>
                  <a:lnTo>
                    <a:pt x="2122444" y="396240"/>
                  </a:lnTo>
                  <a:lnTo>
                    <a:pt x="2128333" y="394970"/>
                  </a:lnTo>
                  <a:close/>
                </a:path>
                <a:path w="3794125" h="431800">
                  <a:moveTo>
                    <a:pt x="2132202" y="373936"/>
                  </a:moveTo>
                  <a:lnTo>
                    <a:pt x="2125524" y="374650"/>
                  </a:lnTo>
                  <a:lnTo>
                    <a:pt x="2119328" y="375117"/>
                  </a:lnTo>
                  <a:lnTo>
                    <a:pt x="2115489" y="381000"/>
                  </a:lnTo>
                  <a:lnTo>
                    <a:pt x="2117043" y="392430"/>
                  </a:lnTo>
                  <a:lnTo>
                    <a:pt x="2121983" y="395914"/>
                  </a:lnTo>
                  <a:lnTo>
                    <a:pt x="2128333" y="394970"/>
                  </a:lnTo>
                  <a:lnTo>
                    <a:pt x="2134798" y="394261"/>
                  </a:lnTo>
                  <a:lnTo>
                    <a:pt x="2138366" y="389890"/>
                  </a:lnTo>
                  <a:lnTo>
                    <a:pt x="2136815" y="377190"/>
                  </a:lnTo>
                  <a:lnTo>
                    <a:pt x="2132202" y="373936"/>
                  </a:lnTo>
                  <a:close/>
                </a:path>
                <a:path w="3794125" h="431800">
                  <a:moveTo>
                    <a:pt x="2134798" y="394261"/>
                  </a:moveTo>
                  <a:lnTo>
                    <a:pt x="2128333" y="394970"/>
                  </a:lnTo>
                  <a:lnTo>
                    <a:pt x="2134221" y="394970"/>
                  </a:lnTo>
                  <a:lnTo>
                    <a:pt x="2134798" y="394261"/>
                  </a:lnTo>
                  <a:close/>
                </a:path>
                <a:path w="3794125" h="431800">
                  <a:moveTo>
                    <a:pt x="2166585" y="370266"/>
                  </a:moveTo>
                  <a:lnTo>
                    <a:pt x="2132202" y="373936"/>
                  </a:lnTo>
                  <a:lnTo>
                    <a:pt x="2136815" y="377190"/>
                  </a:lnTo>
                  <a:lnTo>
                    <a:pt x="2138366" y="389890"/>
                  </a:lnTo>
                  <a:lnTo>
                    <a:pt x="2134798" y="394261"/>
                  </a:lnTo>
                  <a:lnTo>
                    <a:pt x="2151528" y="392430"/>
                  </a:lnTo>
                  <a:lnTo>
                    <a:pt x="2163152" y="392430"/>
                  </a:lnTo>
                  <a:lnTo>
                    <a:pt x="2174784" y="391160"/>
                  </a:lnTo>
                  <a:lnTo>
                    <a:pt x="2168859" y="391160"/>
                  </a:lnTo>
                  <a:lnTo>
                    <a:pt x="2163690" y="387350"/>
                  </a:lnTo>
                  <a:lnTo>
                    <a:pt x="2162770" y="374649"/>
                  </a:lnTo>
                  <a:lnTo>
                    <a:pt x="2166585" y="370266"/>
                  </a:lnTo>
                  <a:close/>
                </a:path>
                <a:path w="3794125" h="431800">
                  <a:moveTo>
                    <a:pt x="1972487" y="387797"/>
                  </a:moveTo>
                  <a:lnTo>
                    <a:pt x="1957788" y="388620"/>
                  </a:lnTo>
                  <a:lnTo>
                    <a:pt x="1924206" y="391160"/>
                  </a:lnTo>
                  <a:lnTo>
                    <a:pt x="1901446" y="392430"/>
                  </a:lnTo>
                  <a:lnTo>
                    <a:pt x="1900940" y="392993"/>
                  </a:lnTo>
                  <a:lnTo>
                    <a:pt x="1913362" y="392430"/>
                  </a:lnTo>
                  <a:lnTo>
                    <a:pt x="1965312" y="392430"/>
                  </a:lnTo>
                  <a:lnTo>
                    <a:pt x="1968653" y="388620"/>
                  </a:lnTo>
                  <a:lnTo>
                    <a:pt x="1972487" y="387797"/>
                  </a:lnTo>
                  <a:close/>
                </a:path>
                <a:path w="3794125" h="431800">
                  <a:moveTo>
                    <a:pt x="1183464" y="391160"/>
                  </a:moveTo>
                  <a:lnTo>
                    <a:pt x="1182808" y="391796"/>
                  </a:lnTo>
                  <a:lnTo>
                    <a:pt x="1189224" y="392430"/>
                  </a:lnTo>
                  <a:lnTo>
                    <a:pt x="1183464" y="391160"/>
                  </a:lnTo>
                  <a:close/>
                </a:path>
                <a:path w="3794125" h="431800">
                  <a:moveTo>
                    <a:pt x="2246947" y="364490"/>
                  </a:moveTo>
                  <a:lnTo>
                    <a:pt x="2224063" y="365760"/>
                  </a:lnTo>
                  <a:lnTo>
                    <a:pt x="2173105" y="369570"/>
                  </a:lnTo>
                  <a:lnTo>
                    <a:pt x="2166585" y="370266"/>
                  </a:lnTo>
                  <a:lnTo>
                    <a:pt x="2162770" y="374649"/>
                  </a:lnTo>
                  <a:lnTo>
                    <a:pt x="2163690" y="387350"/>
                  </a:lnTo>
                  <a:lnTo>
                    <a:pt x="2168859" y="391160"/>
                  </a:lnTo>
                  <a:lnTo>
                    <a:pt x="2174784" y="391160"/>
                  </a:lnTo>
                  <a:lnTo>
                    <a:pt x="2180699" y="389890"/>
                  </a:lnTo>
                  <a:lnTo>
                    <a:pt x="2185115" y="384810"/>
                  </a:lnTo>
                  <a:lnTo>
                    <a:pt x="2184182" y="373380"/>
                  </a:lnTo>
                  <a:lnTo>
                    <a:pt x="2179016" y="369570"/>
                  </a:lnTo>
                  <a:lnTo>
                    <a:pt x="2231778" y="369570"/>
                  </a:lnTo>
                  <a:lnTo>
                    <a:pt x="2235163" y="365760"/>
                  </a:lnTo>
                  <a:lnTo>
                    <a:pt x="2247476" y="365022"/>
                  </a:lnTo>
                  <a:lnTo>
                    <a:pt x="2246947" y="364490"/>
                  </a:lnTo>
                  <a:close/>
                </a:path>
                <a:path w="3794125" h="431800">
                  <a:moveTo>
                    <a:pt x="2231778" y="369570"/>
                  </a:moveTo>
                  <a:lnTo>
                    <a:pt x="2179016" y="369570"/>
                  </a:lnTo>
                  <a:lnTo>
                    <a:pt x="2184182" y="373380"/>
                  </a:lnTo>
                  <a:lnTo>
                    <a:pt x="2185115" y="384810"/>
                  </a:lnTo>
                  <a:lnTo>
                    <a:pt x="2180699" y="389890"/>
                  </a:lnTo>
                  <a:lnTo>
                    <a:pt x="2174784" y="391160"/>
                  </a:lnTo>
                  <a:lnTo>
                    <a:pt x="2225395" y="387350"/>
                  </a:lnTo>
                  <a:lnTo>
                    <a:pt x="2248170" y="386080"/>
                  </a:lnTo>
                  <a:lnTo>
                    <a:pt x="2236359" y="386080"/>
                  </a:lnTo>
                  <a:lnTo>
                    <a:pt x="2231312" y="382270"/>
                  </a:lnTo>
                  <a:lnTo>
                    <a:pt x="2230650" y="370840"/>
                  </a:lnTo>
                  <a:lnTo>
                    <a:pt x="2231778" y="369570"/>
                  </a:lnTo>
                  <a:close/>
                </a:path>
                <a:path w="3794125" h="431800">
                  <a:moveTo>
                    <a:pt x="891918" y="355600"/>
                  </a:moveTo>
                  <a:lnTo>
                    <a:pt x="886470" y="355600"/>
                  </a:lnTo>
                  <a:lnTo>
                    <a:pt x="897555" y="356870"/>
                  </a:lnTo>
                  <a:lnTo>
                    <a:pt x="901664" y="361950"/>
                  </a:lnTo>
                  <a:lnTo>
                    <a:pt x="900559" y="373380"/>
                  </a:lnTo>
                  <a:lnTo>
                    <a:pt x="896270" y="376645"/>
                  </a:lnTo>
                  <a:lnTo>
                    <a:pt x="912113" y="378460"/>
                  </a:lnTo>
                  <a:lnTo>
                    <a:pt x="934242" y="382270"/>
                  </a:lnTo>
                  <a:lnTo>
                    <a:pt x="956326" y="384810"/>
                  </a:lnTo>
                  <a:lnTo>
                    <a:pt x="978368" y="388620"/>
                  </a:lnTo>
                  <a:lnTo>
                    <a:pt x="972737" y="387350"/>
                  </a:lnTo>
                  <a:lnTo>
                    <a:pt x="968898" y="382270"/>
                  </a:lnTo>
                  <a:lnTo>
                    <a:pt x="970663" y="370840"/>
                  </a:lnTo>
                  <a:lnTo>
                    <a:pt x="975611" y="367279"/>
                  </a:lnTo>
                  <a:lnTo>
                    <a:pt x="936849" y="360680"/>
                  </a:lnTo>
                  <a:lnTo>
                    <a:pt x="891918" y="355600"/>
                  </a:lnTo>
                  <a:close/>
                </a:path>
                <a:path w="3794125" h="431800">
                  <a:moveTo>
                    <a:pt x="987518" y="368676"/>
                  </a:moveTo>
                  <a:lnTo>
                    <a:pt x="991133" y="374649"/>
                  </a:lnTo>
                  <a:lnTo>
                    <a:pt x="989324" y="384810"/>
                  </a:lnTo>
                  <a:lnTo>
                    <a:pt x="984015" y="388620"/>
                  </a:lnTo>
                  <a:lnTo>
                    <a:pt x="1054720" y="388620"/>
                  </a:lnTo>
                  <a:lnTo>
                    <a:pt x="1055277" y="383540"/>
                  </a:lnTo>
                  <a:lnTo>
                    <a:pt x="1059918" y="378977"/>
                  </a:lnTo>
                  <a:lnTo>
                    <a:pt x="1023832" y="374649"/>
                  </a:lnTo>
                  <a:lnTo>
                    <a:pt x="1002706" y="370840"/>
                  </a:lnTo>
                  <a:lnTo>
                    <a:pt x="987518" y="368676"/>
                  </a:lnTo>
                  <a:close/>
                </a:path>
                <a:path w="3794125" h="431800">
                  <a:moveTo>
                    <a:pt x="2051720" y="381579"/>
                  </a:moveTo>
                  <a:lnTo>
                    <a:pt x="2037172" y="382270"/>
                  </a:lnTo>
                  <a:lnTo>
                    <a:pt x="2016312" y="384810"/>
                  </a:lnTo>
                  <a:lnTo>
                    <a:pt x="1974573" y="387350"/>
                  </a:lnTo>
                  <a:lnTo>
                    <a:pt x="1972487" y="387797"/>
                  </a:lnTo>
                  <a:lnTo>
                    <a:pt x="1980486" y="387350"/>
                  </a:lnTo>
                  <a:lnTo>
                    <a:pt x="2047753" y="387350"/>
                  </a:lnTo>
                  <a:lnTo>
                    <a:pt x="2051720" y="381579"/>
                  </a:lnTo>
                  <a:close/>
                </a:path>
                <a:path w="3794125" h="431800">
                  <a:moveTo>
                    <a:pt x="1134199" y="386350"/>
                  </a:moveTo>
                  <a:lnTo>
                    <a:pt x="1143624" y="387489"/>
                  </a:lnTo>
                  <a:lnTo>
                    <a:pt x="1143509" y="387350"/>
                  </a:lnTo>
                  <a:lnTo>
                    <a:pt x="1134199" y="386350"/>
                  </a:lnTo>
                  <a:close/>
                </a:path>
                <a:path w="3794125" h="431800">
                  <a:moveTo>
                    <a:pt x="1131957" y="386080"/>
                  </a:moveTo>
                  <a:lnTo>
                    <a:pt x="1134199" y="386350"/>
                  </a:lnTo>
                  <a:lnTo>
                    <a:pt x="1131957" y="386080"/>
                  </a:lnTo>
                  <a:close/>
                </a:path>
                <a:path w="3794125" h="431800">
                  <a:moveTo>
                    <a:pt x="2247476" y="365022"/>
                  </a:moveTo>
                  <a:lnTo>
                    <a:pt x="2235163" y="365760"/>
                  </a:lnTo>
                  <a:lnTo>
                    <a:pt x="2230650" y="370840"/>
                  </a:lnTo>
                  <a:lnTo>
                    <a:pt x="2231312" y="382270"/>
                  </a:lnTo>
                  <a:lnTo>
                    <a:pt x="2236359" y="386080"/>
                  </a:lnTo>
                  <a:lnTo>
                    <a:pt x="2248170" y="386080"/>
                  </a:lnTo>
                  <a:lnTo>
                    <a:pt x="2252673" y="381000"/>
                  </a:lnTo>
                  <a:lnTo>
                    <a:pt x="2251991" y="369570"/>
                  </a:lnTo>
                  <a:lnTo>
                    <a:pt x="2247476" y="365022"/>
                  </a:lnTo>
                  <a:close/>
                </a:path>
                <a:path w="3794125" h="431800">
                  <a:moveTo>
                    <a:pt x="2299993" y="361172"/>
                  </a:moveTo>
                  <a:lnTo>
                    <a:pt x="2286982" y="361950"/>
                  </a:lnTo>
                  <a:lnTo>
                    <a:pt x="2256369" y="364490"/>
                  </a:lnTo>
                  <a:lnTo>
                    <a:pt x="2247476" y="365022"/>
                  </a:lnTo>
                  <a:lnTo>
                    <a:pt x="2251991" y="369570"/>
                  </a:lnTo>
                  <a:lnTo>
                    <a:pt x="2252673" y="381000"/>
                  </a:lnTo>
                  <a:lnTo>
                    <a:pt x="2248170" y="386080"/>
                  </a:lnTo>
                  <a:lnTo>
                    <a:pt x="2257679" y="386080"/>
                  </a:lnTo>
                  <a:lnTo>
                    <a:pt x="2297267" y="382814"/>
                  </a:lnTo>
                  <a:lnTo>
                    <a:pt x="2292879" y="378460"/>
                  </a:lnTo>
                  <a:lnTo>
                    <a:pt x="2291971" y="367030"/>
                  </a:lnTo>
                  <a:lnTo>
                    <a:pt x="2296382" y="361950"/>
                  </a:lnTo>
                  <a:lnTo>
                    <a:pt x="2299993" y="361172"/>
                  </a:lnTo>
                  <a:close/>
                </a:path>
                <a:path w="3794125" h="431800">
                  <a:moveTo>
                    <a:pt x="2303875" y="382270"/>
                  </a:moveTo>
                  <a:lnTo>
                    <a:pt x="2297267" y="382814"/>
                  </a:lnTo>
                  <a:lnTo>
                    <a:pt x="2297997" y="383540"/>
                  </a:lnTo>
                  <a:lnTo>
                    <a:pt x="2303875" y="382270"/>
                  </a:lnTo>
                  <a:close/>
                </a:path>
                <a:path w="3794125" h="431800">
                  <a:moveTo>
                    <a:pt x="2308222" y="360680"/>
                  </a:moveTo>
                  <a:lnTo>
                    <a:pt x="2299993" y="361172"/>
                  </a:lnTo>
                  <a:lnTo>
                    <a:pt x="2296382" y="361950"/>
                  </a:lnTo>
                  <a:lnTo>
                    <a:pt x="2291971" y="367030"/>
                  </a:lnTo>
                  <a:lnTo>
                    <a:pt x="2292879" y="378460"/>
                  </a:lnTo>
                  <a:lnTo>
                    <a:pt x="2297267" y="382814"/>
                  </a:lnTo>
                  <a:lnTo>
                    <a:pt x="2310267" y="381703"/>
                  </a:lnTo>
                  <a:lnTo>
                    <a:pt x="2314206" y="377190"/>
                  </a:lnTo>
                  <a:lnTo>
                    <a:pt x="2313349" y="365760"/>
                  </a:lnTo>
                  <a:lnTo>
                    <a:pt x="2308222" y="360680"/>
                  </a:lnTo>
                  <a:close/>
                </a:path>
                <a:path w="3794125" h="431800">
                  <a:moveTo>
                    <a:pt x="2310267" y="381703"/>
                  </a:moveTo>
                  <a:lnTo>
                    <a:pt x="2303875" y="382270"/>
                  </a:lnTo>
                  <a:lnTo>
                    <a:pt x="2309773" y="382270"/>
                  </a:lnTo>
                  <a:lnTo>
                    <a:pt x="2310267" y="381703"/>
                  </a:lnTo>
                  <a:close/>
                </a:path>
                <a:path w="3794125" h="431800">
                  <a:moveTo>
                    <a:pt x="2353893" y="358921"/>
                  </a:moveTo>
                  <a:lnTo>
                    <a:pt x="2345982" y="359410"/>
                  </a:lnTo>
                  <a:lnTo>
                    <a:pt x="2331403" y="359410"/>
                  </a:lnTo>
                  <a:lnTo>
                    <a:pt x="2316832" y="360680"/>
                  </a:lnTo>
                  <a:lnTo>
                    <a:pt x="2308222" y="360680"/>
                  </a:lnTo>
                  <a:lnTo>
                    <a:pt x="2313349" y="365760"/>
                  </a:lnTo>
                  <a:lnTo>
                    <a:pt x="2314206" y="377190"/>
                  </a:lnTo>
                  <a:lnTo>
                    <a:pt x="2310267" y="381703"/>
                  </a:lnTo>
                  <a:lnTo>
                    <a:pt x="2318206" y="381000"/>
                  </a:lnTo>
                  <a:lnTo>
                    <a:pt x="2332551" y="381000"/>
                  </a:lnTo>
                  <a:lnTo>
                    <a:pt x="2346902" y="379730"/>
                  </a:lnTo>
                  <a:lnTo>
                    <a:pt x="2355310" y="379730"/>
                  </a:lnTo>
                  <a:lnTo>
                    <a:pt x="2350338" y="375920"/>
                  </a:lnTo>
                  <a:lnTo>
                    <a:pt x="2349945" y="363220"/>
                  </a:lnTo>
                  <a:lnTo>
                    <a:pt x="2353893" y="358921"/>
                  </a:lnTo>
                  <a:close/>
                </a:path>
                <a:path w="3794125" h="431800">
                  <a:moveTo>
                    <a:pt x="2119328" y="375117"/>
                  </a:moveTo>
                  <a:lnTo>
                    <a:pt x="2108686" y="375920"/>
                  </a:lnTo>
                  <a:lnTo>
                    <a:pt x="2091811" y="378460"/>
                  </a:lnTo>
                  <a:lnTo>
                    <a:pt x="2074917" y="379730"/>
                  </a:lnTo>
                  <a:lnTo>
                    <a:pt x="2052119" y="381000"/>
                  </a:lnTo>
                  <a:lnTo>
                    <a:pt x="2051720" y="381579"/>
                  </a:lnTo>
                  <a:lnTo>
                    <a:pt x="2063939" y="381000"/>
                  </a:lnTo>
                  <a:lnTo>
                    <a:pt x="2115489" y="381000"/>
                  </a:lnTo>
                  <a:lnTo>
                    <a:pt x="2119328" y="375117"/>
                  </a:lnTo>
                  <a:close/>
                </a:path>
                <a:path w="3794125" h="431800">
                  <a:moveTo>
                    <a:pt x="2366529" y="358140"/>
                  </a:moveTo>
                  <a:lnTo>
                    <a:pt x="2353893" y="358921"/>
                  </a:lnTo>
                  <a:lnTo>
                    <a:pt x="2349945" y="363220"/>
                  </a:lnTo>
                  <a:lnTo>
                    <a:pt x="2350338" y="375920"/>
                  </a:lnTo>
                  <a:lnTo>
                    <a:pt x="2355310" y="379730"/>
                  </a:lnTo>
                  <a:lnTo>
                    <a:pt x="2367206" y="379730"/>
                  </a:lnTo>
                  <a:lnTo>
                    <a:pt x="2371879" y="374650"/>
                  </a:lnTo>
                  <a:lnTo>
                    <a:pt x="2371504" y="363220"/>
                  </a:lnTo>
                  <a:lnTo>
                    <a:pt x="2366529" y="358140"/>
                  </a:lnTo>
                  <a:close/>
                </a:path>
                <a:path w="3794125" h="431800">
                  <a:moveTo>
                    <a:pt x="2436328" y="354330"/>
                  </a:moveTo>
                  <a:lnTo>
                    <a:pt x="2430418" y="354330"/>
                  </a:lnTo>
                  <a:lnTo>
                    <a:pt x="2378036" y="358140"/>
                  </a:lnTo>
                  <a:lnTo>
                    <a:pt x="2366529" y="358140"/>
                  </a:lnTo>
                  <a:lnTo>
                    <a:pt x="2371504" y="363220"/>
                  </a:lnTo>
                  <a:lnTo>
                    <a:pt x="2371879" y="374650"/>
                  </a:lnTo>
                  <a:lnTo>
                    <a:pt x="2367206" y="379730"/>
                  </a:lnTo>
                  <a:lnTo>
                    <a:pt x="2378936" y="379730"/>
                  </a:lnTo>
                  <a:lnTo>
                    <a:pt x="2425176" y="376405"/>
                  </a:lnTo>
                  <a:lnTo>
                    <a:pt x="2420834" y="372110"/>
                  </a:lnTo>
                  <a:lnTo>
                    <a:pt x="2420020" y="360680"/>
                  </a:lnTo>
                  <a:lnTo>
                    <a:pt x="2424493" y="355600"/>
                  </a:lnTo>
                  <a:lnTo>
                    <a:pt x="2436848" y="354844"/>
                  </a:lnTo>
                  <a:lnTo>
                    <a:pt x="2436328" y="354330"/>
                  </a:lnTo>
                  <a:close/>
                </a:path>
                <a:path w="3794125" h="431800">
                  <a:moveTo>
                    <a:pt x="889935" y="375920"/>
                  </a:moveTo>
                  <a:lnTo>
                    <a:pt x="895555" y="377190"/>
                  </a:lnTo>
                  <a:lnTo>
                    <a:pt x="896270" y="376645"/>
                  </a:lnTo>
                  <a:lnTo>
                    <a:pt x="889935" y="375920"/>
                  </a:lnTo>
                  <a:close/>
                </a:path>
                <a:path w="3794125" h="431800">
                  <a:moveTo>
                    <a:pt x="2431929" y="375920"/>
                  </a:moveTo>
                  <a:lnTo>
                    <a:pt x="2425176" y="376405"/>
                  </a:lnTo>
                  <a:lnTo>
                    <a:pt x="2425969" y="377190"/>
                  </a:lnTo>
                  <a:lnTo>
                    <a:pt x="2431929" y="375920"/>
                  </a:lnTo>
                  <a:close/>
                </a:path>
                <a:path w="3794125" h="431800">
                  <a:moveTo>
                    <a:pt x="886470" y="355600"/>
                  </a:moveTo>
                  <a:lnTo>
                    <a:pt x="886298" y="355600"/>
                  </a:lnTo>
                  <a:lnTo>
                    <a:pt x="881303" y="359410"/>
                  </a:lnTo>
                  <a:lnTo>
                    <a:pt x="880220" y="370840"/>
                  </a:lnTo>
                  <a:lnTo>
                    <a:pt x="883957" y="375465"/>
                  </a:lnTo>
                  <a:lnTo>
                    <a:pt x="889935" y="375920"/>
                  </a:lnTo>
                  <a:lnTo>
                    <a:pt x="896270" y="376645"/>
                  </a:lnTo>
                  <a:lnTo>
                    <a:pt x="900559" y="373380"/>
                  </a:lnTo>
                  <a:lnTo>
                    <a:pt x="901664" y="361950"/>
                  </a:lnTo>
                  <a:lnTo>
                    <a:pt x="897555" y="356870"/>
                  </a:lnTo>
                  <a:lnTo>
                    <a:pt x="886470" y="355600"/>
                  </a:lnTo>
                  <a:close/>
                </a:path>
                <a:path w="3794125" h="431800">
                  <a:moveTo>
                    <a:pt x="2436848" y="354844"/>
                  </a:moveTo>
                  <a:lnTo>
                    <a:pt x="2424493" y="355600"/>
                  </a:lnTo>
                  <a:lnTo>
                    <a:pt x="2420231" y="360440"/>
                  </a:lnTo>
                  <a:lnTo>
                    <a:pt x="2420111" y="361950"/>
                  </a:lnTo>
                  <a:lnTo>
                    <a:pt x="2420834" y="372110"/>
                  </a:lnTo>
                  <a:lnTo>
                    <a:pt x="2425176" y="376405"/>
                  </a:lnTo>
                  <a:lnTo>
                    <a:pt x="2431929" y="375920"/>
                  </a:lnTo>
                  <a:lnTo>
                    <a:pt x="2438335" y="375369"/>
                  </a:lnTo>
                  <a:lnTo>
                    <a:pt x="2442309" y="370840"/>
                  </a:lnTo>
                  <a:lnTo>
                    <a:pt x="2441455" y="359410"/>
                  </a:lnTo>
                  <a:lnTo>
                    <a:pt x="2436848" y="354844"/>
                  </a:lnTo>
                  <a:close/>
                </a:path>
                <a:path w="3794125" h="431800">
                  <a:moveTo>
                    <a:pt x="883957" y="375465"/>
                  </a:moveTo>
                  <a:lnTo>
                    <a:pt x="884325" y="375920"/>
                  </a:lnTo>
                  <a:lnTo>
                    <a:pt x="889935" y="375920"/>
                  </a:lnTo>
                  <a:lnTo>
                    <a:pt x="883957" y="375465"/>
                  </a:lnTo>
                  <a:close/>
                </a:path>
                <a:path w="3794125" h="431800">
                  <a:moveTo>
                    <a:pt x="2438335" y="375369"/>
                  </a:moveTo>
                  <a:lnTo>
                    <a:pt x="2431929" y="375920"/>
                  </a:lnTo>
                  <a:lnTo>
                    <a:pt x="2437852" y="375920"/>
                  </a:lnTo>
                  <a:lnTo>
                    <a:pt x="2438335" y="375369"/>
                  </a:lnTo>
                  <a:close/>
                </a:path>
                <a:path w="3794125" h="431800">
                  <a:moveTo>
                    <a:pt x="831807" y="349707"/>
                  </a:moveTo>
                  <a:lnTo>
                    <a:pt x="835384" y="354330"/>
                  </a:lnTo>
                  <a:lnTo>
                    <a:pt x="833917" y="365760"/>
                  </a:lnTo>
                  <a:lnTo>
                    <a:pt x="829264" y="369222"/>
                  </a:lnTo>
                  <a:lnTo>
                    <a:pt x="856544" y="373380"/>
                  </a:lnTo>
                  <a:lnTo>
                    <a:pt x="883957" y="375465"/>
                  </a:lnTo>
                  <a:lnTo>
                    <a:pt x="880220" y="370840"/>
                  </a:lnTo>
                  <a:lnTo>
                    <a:pt x="881303" y="359410"/>
                  </a:lnTo>
                  <a:lnTo>
                    <a:pt x="886298" y="355600"/>
                  </a:lnTo>
                  <a:lnTo>
                    <a:pt x="886470" y="355600"/>
                  </a:lnTo>
                  <a:lnTo>
                    <a:pt x="875384" y="354330"/>
                  </a:lnTo>
                  <a:lnTo>
                    <a:pt x="858862" y="353060"/>
                  </a:lnTo>
                  <a:lnTo>
                    <a:pt x="842356" y="350520"/>
                  </a:lnTo>
                  <a:lnTo>
                    <a:pt x="831807" y="349707"/>
                  </a:lnTo>
                  <a:close/>
                </a:path>
                <a:path w="3794125" h="431800">
                  <a:moveTo>
                    <a:pt x="2495760" y="350520"/>
                  </a:moveTo>
                  <a:lnTo>
                    <a:pt x="2474995" y="351790"/>
                  </a:lnTo>
                  <a:lnTo>
                    <a:pt x="2445275" y="354330"/>
                  </a:lnTo>
                  <a:lnTo>
                    <a:pt x="2436848" y="354844"/>
                  </a:lnTo>
                  <a:lnTo>
                    <a:pt x="2441455" y="359410"/>
                  </a:lnTo>
                  <a:lnTo>
                    <a:pt x="2442309" y="370840"/>
                  </a:lnTo>
                  <a:lnTo>
                    <a:pt x="2438335" y="375369"/>
                  </a:lnTo>
                  <a:lnTo>
                    <a:pt x="2446715" y="374650"/>
                  </a:lnTo>
                  <a:lnTo>
                    <a:pt x="2461506" y="374649"/>
                  </a:lnTo>
                  <a:lnTo>
                    <a:pt x="2476295" y="373380"/>
                  </a:lnTo>
                  <a:lnTo>
                    <a:pt x="2496991" y="372110"/>
                  </a:lnTo>
                  <a:lnTo>
                    <a:pt x="2485193" y="372110"/>
                  </a:lnTo>
                  <a:lnTo>
                    <a:pt x="2480134" y="368300"/>
                  </a:lnTo>
                  <a:lnTo>
                    <a:pt x="2479454" y="356870"/>
                  </a:lnTo>
                  <a:lnTo>
                    <a:pt x="2483961" y="351790"/>
                  </a:lnTo>
                  <a:lnTo>
                    <a:pt x="2496026" y="350786"/>
                  </a:lnTo>
                  <a:lnTo>
                    <a:pt x="2495760" y="350520"/>
                  </a:lnTo>
                  <a:close/>
                </a:path>
                <a:path w="3794125" h="431800">
                  <a:moveTo>
                    <a:pt x="2125524" y="374650"/>
                  </a:moveTo>
                  <a:lnTo>
                    <a:pt x="2119633" y="374650"/>
                  </a:lnTo>
                  <a:lnTo>
                    <a:pt x="2119328" y="375117"/>
                  </a:lnTo>
                  <a:lnTo>
                    <a:pt x="2125524" y="374650"/>
                  </a:lnTo>
                  <a:close/>
                </a:path>
                <a:path w="3794125" h="431800">
                  <a:moveTo>
                    <a:pt x="2131413" y="373380"/>
                  </a:moveTo>
                  <a:lnTo>
                    <a:pt x="2125525" y="374649"/>
                  </a:lnTo>
                  <a:lnTo>
                    <a:pt x="2132202" y="373936"/>
                  </a:lnTo>
                  <a:lnTo>
                    <a:pt x="2131413" y="373380"/>
                  </a:lnTo>
                  <a:close/>
                </a:path>
                <a:path w="3794125" h="431800">
                  <a:moveTo>
                    <a:pt x="2496026" y="350786"/>
                  </a:moveTo>
                  <a:lnTo>
                    <a:pt x="2483961" y="351790"/>
                  </a:lnTo>
                  <a:lnTo>
                    <a:pt x="2479454" y="356870"/>
                  </a:lnTo>
                  <a:lnTo>
                    <a:pt x="2480134" y="368300"/>
                  </a:lnTo>
                  <a:lnTo>
                    <a:pt x="2485193" y="372110"/>
                  </a:lnTo>
                  <a:lnTo>
                    <a:pt x="2496991" y="372110"/>
                  </a:lnTo>
                  <a:lnTo>
                    <a:pt x="2501498" y="367030"/>
                  </a:lnTo>
                  <a:lnTo>
                    <a:pt x="2500819" y="355600"/>
                  </a:lnTo>
                  <a:lnTo>
                    <a:pt x="2496026" y="350786"/>
                  </a:lnTo>
                  <a:close/>
                </a:path>
                <a:path w="3794125" h="431800">
                  <a:moveTo>
                    <a:pt x="2521492" y="349250"/>
                  </a:moveTo>
                  <a:lnTo>
                    <a:pt x="2518005" y="349250"/>
                  </a:lnTo>
                  <a:lnTo>
                    <a:pt x="2508620" y="350520"/>
                  </a:lnTo>
                  <a:lnTo>
                    <a:pt x="2499238" y="350520"/>
                  </a:lnTo>
                  <a:lnTo>
                    <a:pt x="2496026" y="350786"/>
                  </a:lnTo>
                  <a:lnTo>
                    <a:pt x="2500819" y="355600"/>
                  </a:lnTo>
                  <a:lnTo>
                    <a:pt x="2501498" y="367030"/>
                  </a:lnTo>
                  <a:lnTo>
                    <a:pt x="2496991" y="372110"/>
                  </a:lnTo>
                  <a:lnTo>
                    <a:pt x="2500298" y="372110"/>
                  </a:lnTo>
                  <a:lnTo>
                    <a:pt x="2509508" y="370840"/>
                  </a:lnTo>
                  <a:lnTo>
                    <a:pt x="2522015" y="370840"/>
                  </a:lnTo>
                  <a:lnTo>
                    <a:pt x="2517114" y="365760"/>
                  </a:lnTo>
                  <a:lnTo>
                    <a:pt x="2516826" y="354330"/>
                  </a:lnTo>
                  <a:lnTo>
                    <a:pt x="2521492" y="349250"/>
                  </a:lnTo>
                  <a:close/>
                </a:path>
                <a:path w="3794125" h="431800">
                  <a:moveTo>
                    <a:pt x="2533286" y="349250"/>
                  </a:moveTo>
                  <a:lnTo>
                    <a:pt x="2521492" y="349250"/>
                  </a:lnTo>
                  <a:lnTo>
                    <a:pt x="2516826" y="354330"/>
                  </a:lnTo>
                  <a:lnTo>
                    <a:pt x="2517114" y="365760"/>
                  </a:lnTo>
                  <a:lnTo>
                    <a:pt x="2522015" y="370840"/>
                  </a:lnTo>
                  <a:lnTo>
                    <a:pt x="2527938" y="370840"/>
                  </a:lnTo>
                  <a:lnTo>
                    <a:pt x="2534547" y="370068"/>
                  </a:lnTo>
                  <a:lnTo>
                    <a:pt x="2538496" y="365760"/>
                  </a:lnTo>
                  <a:lnTo>
                    <a:pt x="2538183" y="354330"/>
                  </a:lnTo>
                  <a:lnTo>
                    <a:pt x="2533286" y="349250"/>
                  </a:lnTo>
                  <a:close/>
                </a:path>
                <a:path w="3794125" h="431800">
                  <a:moveTo>
                    <a:pt x="2534547" y="370068"/>
                  </a:moveTo>
                  <a:lnTo>
                    <a:pt x="2527938" y="370840"/>
                  </a:lnTo>
                  <a:lnTo>
                    <a:pt x="2533840" y="370840"/>
                  </a:lnTo>
                  <a:lnTo>
                    <a:pt x="2534547" y="370068"/>
                  </a:lnTo>
                  <a:close/>
                </a:path>
                <a:path w="3794125" h="431800">
                  <a:moveTo>
                    <a:pt x="2173105" y="369570"/>
                  </a:moveTo>
                  <a:lnTo>
                    <a:pt x="2167191" y="369570"/>
                  </a:lnTo>
                  <a:lnTo>
                    <a:pt x="2166585" y="370266"/>
                  </a:lnTo>
                  <a:lnTo>
                    <a:pt x="2173105" y="369570"/>
                  </a:lnTo>
                  <a:close/>
                </a:path>
                <a:path w="3794125" h="431800">
                  <a:moveTo>
                    <a:pt x="2563123" y="347681"/>
                  </a:moveTo>
                  <a:lnTo>
                    <a:pt x="2559246" y="347980"/>
                  </a:lnTo>
                  <a:lnTo>
                    <a:pt x="2548634" y="347980"/>
                  </a:lnTo>
                  <a:lnTo>
                    <a:pt x="2538016" y="349250"/>
                  </a:lnTo>
                  <a:lnTo>
                    <a:pt x="2533286" y="349250"/>
                  </a:lnTo>
                  <a:lnTo>
                    <a:pt x="2538183" y="354330"/>
                  </a:lnTo>
                  <a:lnTo>
                    <a:pt x="2538496" y="365760"/>
                  </a:lnTo>
                  <a:lnTo>
                    <a:pt x="2534547" y="370068"/>
                  </a:lnTo>
                  <a:lnTo>
                    <a:pt x="2538815" y="369570"/>
                  </a:lnTo>
                  <a:lnTo>
                    <a:pt x="2549688" y="369570"/>
                  </a:lnTo>
                  <a:lnTo>
                    <a:pt x="2560554" y="368300"/>
                  </a:lnTo>
                  <a:lnTo>
                    <a:pt x="2565068" y="367957"/>
                  </a:lnTo>
                  <a:lnTo>
                    <a:pt x="2560413" y="364490"/>
                  </a:lnTo>
                  <a:lnTo>
                    <a:pt x="2559551" y="351790"/>
                  </a:lnTo>
                  <a:lnTo>
                    <a:pt x="2563123" y="347681"/>
                  </a:lnTo>
                  <a:close/>
                </a:path>
                <a:path w="3794125" h="431800">
                  <a:moveTo>
                    <a:pt x="823213" y="368300"/>
                  </a:moveTo>
                  <a:lnTo>
                    <a:pt x="828796" y="369570"/>
                  </a:lnTo>
                  <a:lnTo>
                    <a:pt x="829264" y="369222"/>
                  </a:lnTo>
                  <a:lnTo>
                    <a:pt x="823213" y="368300"/>
                  </a:lnTo>
                  <a:close/>
                </a:path>
                <a:path w="3794125" h="431800">
                  <a:moveTo>
                    <a:pt x="819990" y="348201"/>
                  </a:moveTo>
                  <a:lnTo>
                    <a:pt x="815166" y="351790"/>
                  </a:lnTo>
                  <a:lnTo>
                    <a:pt x="813696" y="363220"/>
                  </a:lnTo>
                  <a:lnTo>
                    <a:pt x="817221" y="367776"/>
                  </a:lnTo>
                  <a:lnTo>
                    <a:pt x="823213" y="368300"/>
                  </a:lnTo>
                  <a:lnTo>
                    <a:pt x="829264" y="369222"/>
                  </a:lnTo>
                  <a:lnTo>
                    <a:pt x="833917" y="365760"/>
                  </a:lnTo>
                  <a:lnTo>
                    <a:pt x="835384" y="354330"/>
                  </a:lnTo>
                  <a:lnTo>
                    <a:pt x="831807" y="349707"/>
                  </a:lnTo>
                  <a:lnTo>
                    <a:pt x="825870" y="349250"/>
                  </a:lnTo>
                  <a:lnTo>
                    <a:pt x="819990" y="348201"/>
                  </a:lnTo>
                  <a:close/>
                </a:path>
                <a:path w="3794125" h="431800">
                  <a:moveTo>
                    <a:pt x="987290" y="368300"/>
                  </a:moveTo>
                  <a:lnTo>
                    <a:pt x="984874" y="368300"/>
                  </a:lnTo>
                  <a:lnTo>
                    <a:pt x="987518" y="368676"/>
                  </a:lnTo>
                  <a:lnTo>
                    <a:pt x="987290" y="368300"/>
                  </a:lnTo>
                  <a:close/>
                </a:path>
                <a:path w="3794125" h="431800">
                  <a:moveTo>
                    <a:pt x="817221" y="367776"/>
                  </a:moveTo>
                  <a:lnTo>
                    <a:pt x="817626" y="368300"/>
                  </a:lnTo>
                  <a:lnTo>
                    <a:pt x="823213" y="368300"/>
                  </a:lnTo>
                  <a:lnTo>
                    <a:pt x="817221" y="367776"/>
                  </a:lnTo>
                  <a:close/>
                </a:path>
                <a:path w="3794125" h="431800">
                  <a:moveTo>
                    <a:pt x="975958" y="367030"/>
                  </a:moveTo>
                  <a:lnTo>
                    <a:pt x="975611" y="367279"/>
                  </a:lnTo>
                  <a:lnTo>
                    <a:pt x="981608" y="368300"/>
                  </a:lnTo>
                  <a:lnTo>
                    <a:pt x="984874" y="368300"/>
                  </a:lnTo>
                  <a:lnTo>
                    <a:pt x="975958" y="367030"/>
                  </a:lnTo>
                  <a:close/>
                </a:path>
                <a:path w="3794125" h="431800">
                  <a:moveTo>
                    <a:pt x="2610489" y="346710"/>
                  </a:moveTo>
                  <a:lnTo>
                    <a:pt x="2575723" y="346710"/>
                  </a:lnTo>
                  <a:lnTo>
                    <a:pt x="2580836" y="350520"/>
                  </a:lnTo>
                  <a:lnTo>
                    <a:pt x="2581701" y="361950"/>
                  </a:lnTo>
                  <a:lnTo>
                    <a:pt x="2577285" y="367030"/>
                  </a:lnTo>
                  <a:lnTo>
                    <a:pt x="2565068" y="367957"/>
                  </a:lnTo>
                  <a:lnTo>
                    <a:pt x="2565528" y="368300"/>
                  </a:lnTo>
                  <a:lnTo>
                    <a:pt x="2571409" y="368300"/>
                  </a:lnTo>
                  <a:lnTo>
                    <a:pt x="2614972" y="363895"/>
                  </a:lnTo>
                  <a:lnTo>
                    <a:pt x="2610568" y="360680"/>
                  </a:lnTo>
                  <a:lnTo>
                    <a:pt x="2609418" y="347980"/>
                  </a:lnTo>
                  <a:lnTo>
                    <a:pt x="2610489" y="346710"/>
                  </a:lnTo>
                  <a:close/>
                </a:path>
                <a:path w="3794125" h="431800">
                  <a:moveTo>
                    <a:pt x="2575723" y="346710"/>
                  </a:moveTo>
                  <a:lnTo>
                    <a:pt x="2563123" y="347681"/>
                  </a:lnTo>
                  <a:lnTo>
                    <a:pt x="2559551" y="351790"/>
                  </a:lnTo>
                  <a:lnTo>
                    <a:pt x="2560413" y="364490"/>
                  </a:lnTo>
                  <a:lnTo>
                    <a:pt x="2565068" y="367957"/>
                  </a:lnTo>
                  <a:lnTo>
                    <a:pt x="2577285" y="367030"/>
                  </a:lnTo>
                  <a:lnTo>
                    <a:pt x="2581701" y="361950"/>
                  </a:lnTo>
                  <a:lnTo>
                    <a:pt x="2580836" y="350520"/>
                  </a:lnTo>
                  <a:lnTo>
                    <a:pt x="2575723" y="346710"/>
                  </a:lnTo>
                  <a:close/>
                </a:path>
                <a:path w="3794125" h="431800">
                  <a:moveTo>
                    <a:pt x="768896" y="339090"/>
                  </a:moveTo>
                  <a:lnTo>
                    <a:pt x="767244" y="339090"/>
                  </a:lnTo>
                  <a:lnTo>
                    <a:pt x="774437" y="340360"/>
                  </a:lnTo>
                  <a:lnTo>
                    <a:pt x="778106" y="345440"/>
                  </a:lnTo>
                  <a:lnTo>
                    <a:pt x="776070" y="356870"/>
                  </a:lnTo>
                  <a:lnTo>
                    <a:pt x="771087" y="360440"/>
                  </a:lnTo>
                  <a:lnTo>
                    <a:pt x="808671" y="367030"/>
                  </a:lnTo>
                  <a:lnTo>
                    <a:pt x="817221" y="367776"/>
                  </a:lnTo>
                  <a:lnTo>
                    <a:pt x="813696" y="363220"/>
                  </a:lnTo>
                  <a:lnTo>
                    <a:pt x="815166" y="351790"/>
                  </a:lnTo>
                  <a:lnTo>
                    <a:pt x="819990" y="348201"/>
                  </a:lnTo>
                  <a:lnTo>
                    <a:pt x="768896" y="339090"/>
                  </a:lnTo>
                  <a:close/>
                </a:path>
                <a:path w="3794125" h="431800">
                  <a:moveTo>
                    <a:pt x="2621649" y="363220"/>
                  </a:moveTo>
                  <a:lnTo>
                    <a:pt x="2614972" y="363895"/>
                  </a:lnTo>
                  <a:lnTo>
                    <a:pt x="2615787" y="364490"/>
                  </a:lnTo>
                  <a:lnTo>
                    <a:pt x="2621649" y="363220"/>
                  </a:lnTo>
                  <a:close/>
                </a:path>
                <a:path w="3794125" h="431800">
                  <a:moveTo>
                    <a:pt x="2625634" y="341831"/>
                  </a:moveTo>
                  <a:lnTo>
                    <a:pt x="2623699" y="342004"/>
                  </a:lnTo>
                  <a:lnTo>
                    <a:pt x="2619566" y="342900"/>
                  </a:lnTo>
                  <a:lnTo>
                    <a:pt x="2613150" y="343556"/>
                  </a:lnTo>
                  <a:lnTo>
                    <a:pt x="2609418" y="347980"/>
                  </a:lnTo>
                  <a:lnTo>
                    <a:pt x="2610568" y="360680"/>
                  </a:lnTo>
                  <a:lnTo>
                    <a:pt x="2614972" y="363895"/>
                  </a:lnTo>
                  <a:lnTo>
                    <a:pt x="2621649" y="363220"/>
                  </a:lnTo>
                  <a:lnTo>
                    <a:pt x="2627513" y="363220"/>
                  </a:lnTo>
                  <a:lnTo>
                    <a:pt x="2631798" y="358140"/>
                  </a:lnTo>
                  <a:lnTo>
                    <a:pt x="2630647" y="346710"/>
                  </a:lnTo>
                  <a:lnTo>
                    <a:pt x="2625634" y="341831"/>
                  </a:lnTo>
                  <a:close/>
                </a:path>
                <a:path w="3794125" h="431800">
                  <a:moveTo>
                    <a:pt x="2646292" y="340083"/>
                  </a:moveTo>
                  <a:lnTo>
                    <a:pt x="2644485" y="340360"/>
                  </a:lnTo>
                  <a:lnTo>
                    <a:pt x="2636185" y="340360"/>
                  </a:lnTo>
                  <a:lnTo>
                    <a:pt x="2627879" y="341630"/>
                  </a:lnTo>
                  <a:lnTo>
                    <a:pt x="2625634" y="341831"/>
                  </a:lnTo>
                  <a:lnTo>
                    <a:pt x="2630647" y="346710"/>
                  </a:lnTo>
                  <a:lnTo>
                    <a:pt x="2631798" y="358140"/>
                  </a:lnTo>
                  <a:lnTo>
                    <a:pt x="2627513" y="363220"/>
                  </a:lnTo>
                  <a:lnTo>
                    <a:pt x="2630136" y="363220"/>
                  </a:lnTo>
                  <a:lnTo>
                    <a:pt x="2649254" y="360354"/>
                  </a:lnTo>
                  <a:lnTo>
                    <a:pt x="2644355" y="356870"/>
                  </a:lnTo>
                  <a:lnTo>
                    <a:pt x="2642823" y="345440"/>
                  </a:lnTo>
                  <a:lnTo>
                    <a:pt x="2646292" y="340083"/>
                  </a:lnTo>
                  <a:close/>
                </a:path>
                <a:path w="3794125" h="431800">
                  <a:moveTo>
                    <a:pt x="2308222" y="360680"/>
                  </a:moveTo>
                  <a:lnTo>
                    <a:pt x="2302277" y="360680"/>
                  </a:lnTo>
                  <a:lnTo>
                    <a:pt x="2299993" y="361172"/>
                  </a:lnTo>
                  <a:lnTo>
                    <a:pt x="2308222" y="360680"/>
                  </a:lnTo>
                  <a:close/>
                </a:path>
                <a:path w="3794125" h="431800">
                  <a:moveTo>
                    <a:pt x="694748" y="345610"/>
                  </a:moveTo>
                  <a:lnTo>
                    <a:pt x="695368" y="346710"/>
                  </a:lnTo>
                  <a:lnTo>
                    <a:pt x="700868" y="347980"/>
                  </a:lnTo>
                  <a:lnTo>
                    <a:pt x="733017" y="353060"/>
                  </a:lnTo>
                  <a:lnTo>
                    <a:pt x="749107" y="356870"/>
                  </a:lnTo>
                  <a:lnTo>
                    <a:pt x="770752" y="360680"/>
                  </a:lnTo>
                  <a:lnTo>
                    <a:pt x="771087" y="360440"/>
                  </a:lnTo>
                  <a:lnTo>
                    <a:pt x="765211" y="359410"/>
                  </a:lnTo>
                  <a:lnTo>
                    <a:pt x="759669" y="358140"/>
                  </a:lnTo>
                  <a:lnTo>
                    <a:pt x="756003" y="353060"/>
                  </a:lnTo>
                  <a:lnTo>
                    <a:pt x="757019" y="347980"/>
                  </a:lnTo>
                  <a:lnTo>
                    <a:pt x="706375" y="347980"/>
                  </a:lnTo>
                  <a:lnTo>
                    <a:pt x="694748" y="345610"/>
                  </a:lnTo>
                  <a:close/>
                </a:path>
                <a:path w="3794125" h="431800">
                  <a:moveTo>
                    <a:pt x="2655552" y="359410"/>
                  </a:moveTo>
                  <a:lnTo>
                    <a:pt x="2649254" y="360354"/>
                  </a:lnTo>
                  <a:lnTo>
                    <a:pt x="2649712" y="360680"/>
                  </a:lnTo>
                  <a:lnTo>
                    <a:pt x="2655552" y="359410"/>
                  </a:lnTo>
                  <a:close/>
                </a:path>
                <a:path w="3794125" h="431800">
                  <a:moveTo>
                    <a:pt x="767244" y="339090"/>
                  </a:moveTo>
                  <a:lnTo>
                    <a:pt x="763353" y="339090"/>
                  </a:lnTo>
                  <a:lnTo>
                    <a:pt x="758036" y="342900"/>
                  </a:lnTo>
                  <a:lnTo>
                    <a:pt x="756003" y="353060"/>
                  </a:lnTo>
                  <a:lnTo>
                    <a:pt x="759669" y="358140"/>
                  </a:lnTo>
                  <a:lnTo>
                    <a:pt x="765211" y="359410"/>
                  </a:lnTo>
                  <a:lnTo>
                    <a:pt x="771087" y="360440"/>
                  </a:lnTo>
                  <a:lnTo>
                    <a:pt x="776070" y="356870"/>
                  </a:lnTo>
                  <a:lnTo>
                    <a:pt x="778106" y="345440"/>
                  </a:lnTo>
                  <a:lnTo>
                    <a:pt x="774437" y="340360"/>
                  </a:lnTo>
                  <a:lnTo>
                    <a:pt x="767244" y="339090"/>
                  </a:lnTo>
                  <a:close/>
                </a:path>
                <a:path w="3794125" h="431800">
                  <a:moveTo>
                    <a:pt x="2659060" y="338137"/>
                  </a:moveTo>
                  <a:lnTo>
                    <a:pt x="2646292" y="340083"/>
                  </a:lnTo>
                  <a:lnTo>
                    <a:pt x="2642823" y="345440"/>
                  </a:lnTo>
                  <a:lnTo>
                    <a:pt x="2644355" y="356870"/>
                  </a:lnTo>
                  <a:lnTo>
                    <a:pt x="2649254" y="360354"/>
                  </a:lnTo>
                  <a:lnTo>
                    <a:pt x="2662169" y="358448"/>
                  </a:lnTo>
                  <a:lnTo>
                    <a:pt x="2665502" y="354330"/>
                  </a:lnTo>
                  <a:lnTo>
                    <a:pt x="2663969" y="341630"/>
                  </a:lnTo>
                  <a:lnTo>
                    <a:pt x="2659060" y="338137"/>
                  </a:lnTo>
                  <a:close/>
                </a:path>
                <a:path w="3794125" h="431800">
                  <a:moveTo>
                    <a:pt x="2662169" y="358448"/>
                  </a:moveTo>
                  <a:lnTo>
                    <a:pt x="2655552" y="359410"/>
                  </a:lnTo>
                  <a:lnTo>
                    <a:pt x="2661391" y="359410"/>
                  </a:lnTo>
                  <a:lnTo>
                    <a:pt x="2662169" y="358448"/>
                  </a:lnTo>
                  <a:close/>
                </a:path>
                <a:path w="3794125" h="431800">
                  <a:moveTo>
                    <a:pt x="2366529" y="358140"/>
                  </a:moveTo>
                  <a:lnTo>
                    <a:pt x="2354610" y="358140"/>
                  </a:lnTo>
                  <a:lnTo>
                    <a:pt x="2353893" y="358921"/>
                  </a:lnTo>
                  <a:lnTo>
                    <a:pt x="2366529" y="358140"/>
                  </a:lnTo>
                  <a:close/>
                </a:path>
                <a:path w="3794125" h="431800">
                  <a:moveTo>
                    <a:pt x="2680117" y="334606"/>
                  </a:moveTo>
                  <a:lnTo>
                    <a:pt x="2677909" y="335280"/>
                  </a:lnTo>
                  <a:lnTo>
                    <a:pt x="2659060" y="338137"/>
                  </a:lnTo>
                  <a:lnTo>
                    <a:pt x="2663969" y="341630"/>
                  </a:lnTo>
                  <a:lnTo>
                    <a:pt x="2665502" y="354330"/>
                  </a:lnTo>
                  <a:lnTo>
                    <a:pt x="2662169" y="358448"/>
                  </a:lnTo>
                  <a:lnTo>
                    <a:pt x="2684216" y="355244"/>
                  </a:lnTo>
                  <a:lnTo>
                    <a:pt x="2679108" y="351790"/>
                  </a:lnTo>
                  <a:lnTo>
                    <a:pt x="2676747" y="340360"/>
                  </a:lnTo>
                  <a:lnTo>
                    <a:pt x="2680117" y="334606"/>
                  </a:lnTo>
                  <a:close/>
                </a:path>
                <a:path w="3794125" h="431800">
                  <a:moveTo>
                    <a:pt x="2690511" y="354330"/>
                  </a:moveTo>
                  <a:lnTo>
                    <a:pt x="2684216" y="355244"/>
                  </a:lnTo>
                  <a:lnTo>
                    <a:pt x="2684741" y="355600"/>
                  </a:lnTo>
                  <a:lnTo>
                    <a:pt x="2690511" y="354330"/>
                  </a:lnTo>
                  <a:close/>
                </a:path>
                <a:path w="3794125" h="431800">
                  <a:moveTo>
                    <a:pt x="2692694" y="331935"/>
                  </a:moveTo>
                  <a:lnTo>
                    <a:pt x="2686236" y="332740"/>
                  </a:lnTo>
                  <a:lnTo>
                    <a:pt x="2680117" y="334606"/>
                  </a:lnTo>
                  <a:lnTo>
                    <a:pt x="2676747" y="340360"/>
                  </a:lnTo>
                  <a:lnTo>
                    <a:pt x="2679108" y="351790"/>
                  </a:lnTo>
                  <a:lnTo>
                    <a:pt x="2684216" y="355244"/>
                  </a:lnTo>
                  <a:lnTo>
                    <a:pt x="2690511" y="354330"/>
                  </a:lnTo>
                  <a:lnTo>
                    <a:pt x="2696379" y="352892"/>
                  </a:lnTo>
                  <a:lnTo>
                    <a:pt x="2700002" y="346710"/>
                  </a:lnTo>
                  <a:lnTo>
                    <a:pt x="2697640" y="335280"/>
                  </a:lnTo>
                  <a:lnTo>
                    <a:pt x="2692694" y="331935"/>
                  </a:lnTo>
                  <a:close/>
                </a:path>
                <a:path w="3794125" h="431800">
                  <a:moveTo>
                    <a:pt x="2696379" y="352892"/>
                  </a:moveTo>
                  <a:lnTo>
                    <a:pt x="2690511" y="354330"/>
                  </a:lnTo>
                  <a:lnTo>
                    <a:pt x="2696281" y="353060"/>
                  </a:lnTo>
                  <a:lnTo>
                    <a:pt x="2696379" y="352892"/>
                  </a:lnTo>
                  <a:close/>
                </a:path>
                <a:path w="3794125" h="431800">
                  <a:moveTo>
                    <a:pt x="2721046" y="325305"/>
                  </a:moveTo>
                  <a:lnTo>
                    <a:pt x="2696429" y="331470"/>
                  </a:lnTo>
                  <a:lnTo>
                    <a:pt x="2692694" y="331935"/>
                  </a:lnTo>
                  <a:lnTo>
                    <a:pt x="2697640" y="335280"/>
                  </a:lnTo>
                  <a:lnTo>
                    <a:pt x="2700002" y="346710"/>
                  </a:lnTo>
                  <a:lnTo>
                    <a:pt x="2696379" y="352892"/>
                  </a:lnTo>
                  <a:lnTo>
                    <a:pt x="2726803" y="345440"/>
                  </a:lnTo>
                  <a:lnTo>
                    <a:pt x="2726269" y="345440"/>
                  </a:lnTo>
                  <a:lnTo>
                    <a:pt x="2720493" y="342900"/>
                  </a:lnTo>
                  <a:lnTo>
                    <a:pt x="2717664" y="331470"/>
                  </a:lnTo>
                  <a:lnTo>
                    <a:pt x="2721046" y="325305"/>
                  </a:lnTo>
                  <a:close/>
                </a:path>
                <a:path w="3794125" h="431800">
                  <a:moveTo>
                    <a:pt x="831453" y="349250"/>
                  </a:moveTo>
                  <a:lnTo>
                    <a:pt x="825870" y="349250"/>
                  </a:lnTo>
                  <a:lnTo>
                    <a:pt x="831807" y="349707"/>
                  </a:lnTo>
                  <a:lnTo>
                    <a:pt x="831453" y="349250"/>
                  </a:lnTo>
                  <a:close/>
                </a:path>
                <a:path w="3794125" h="431800">
                  <a:moveTo>
                    <a:pt x="820287" y="347980"/>
                  </a:moveTo>
                  <a:lnTo>
                    <a:pt x="819990" y="348201"/>
                  </a:lnTo>
                  <a:lnTo>
                    <a:pt x="825870" y="349250"/>
                  </a:lnTo>
                  <a:lnTo>
                    <a:pt x="820287" y="347980"/>
                  </a:lnTo>
                  <a:close/>
                </a:path>
                <a:path w="3794125" h="431800">
                  <a:moveTo>
                    <a:pt x="699013" y="326598"/>
                  </a:moveTo>
                  <a:lnTo>
                    <a:pt x="693959" y="330200"/>
                  </a:lnTo>
                  <a:lnTo>
                    <a:pt x="691791" y="340360"/>
                  </a:lnTo>
                  <a:lnTo>
                    <a:pt x="694748" y="345610"/>
                  </a:lnTo>
                  <a:lnTo>
                    <a:pt x="706375" y="347980"/>
                  </a:lnTo>
                  <a:lnTo>
                    <a:pt x="711728" y="345440"/>
                  </a:lnTo>
                  <a:lnTo>
                    <a:pt x="713920" y="334010"/>
                  </a:lnTo>
                  <a:lnTo>
                    <a:pt x="710342" y="328930"/>
                  </a:lnTo>
                  <a:lnTo>
                    <a:pt x="699013" y="326598"/>
                  </a:lnTo>
                  <a:close/>
                </a:path>
                <a:path w="3794125" h="431800">
                  <a:moveTo>
                    <a:pt x="699306" y="326390"/>
                  </a:moveTo>
                  <a:lnTo>
                    <a:pt x="699013" y="326598"/>
                  </a:lnTo>
                  <a:lnTo>
                    <a:pt x="710342" y="328930"/>
                  </a:lnTo>
                  <a:lnTo>
                    <a:pt x="713920" y="334010"/>
                  </a:lnTo>
                  <a:lnTo>
                    <a:pt x="711728" y="345440"/>
                  </a:lnTo>
                  <a:lnTo>
                    <a:pt x="706375" y="347980"/>
                  </a:lnTo>
                  <a:lnTo>
                    <a:pt x="757019" y="347980"/>
                  </a:lnTo>
                  <a:lnTo>
                    <a:pt x="758036" y="342900"/>
                  </a:lnTo>
                  <a:lnTo>
                    <a:pt x="763353" y="339090"/>
                  </a:lnTo>
                  <a:lnTo>
                    <a:pt x="767244" y="339090"/>
                  </a:lnTo>
                  <a:lnTo>
                    <a:pt x="752860" y="336550"/>
                  </a:lnTo>
                  <a:lnTo>
                    <a:pt x="736836" y="334010"/>
                  </a:lnTo>
                  <a:lnTo>
                    <a:pt x="720822" y="330200"/>
                  </a:lnTo>
                  <a:lnTo>
                    <a:pt x="699306" y="326390"/>
                  </a:lnTo>
                  <a:close/>
                </a:path>
                <a:path w="3794125" h="431800">
                  <a:moveTo>
                    <a:pt x="2613150" y="343556"/>
                  </a:moveTo>
                  <a:lnTo>
                    <a:pt x="2607148" y="344170"/>
                  </a:lnTo>
                  <a:lnTo>
                    <a:pt x="2594719" y="344170"/>
                  </a:lnTo>
                  <a:lnTo>
                    <a:pt x="2582284" y="345440"/>
                  </a:lnTo>
                  <a:lnTo>
                    <a:pt x="2563967" y="346710"/>
                  </a:lnTo>
                  <a:lnTo>
                    <a:pt x="2563123" y="347681"/>
                  </a:lnTo>
                  <a:lnTo>
                    <a:pt x="2575723" y="346710"/>
                  </a:lnTo>
                  <a:lnTo>
                    <a:pt x="2610489" y="346710"/>
                  </a:lnTo>
                  <a:lnTo>
                    <a:pt x="2613150" y="343556"/>
                  </a:lnTo>
                  <a:close/>
                </a:path>
                <a:path w="3794125" h="431800">
                  <a:moveTo>
                    <a:pt x="658650" y="317900"/>
                  </a:moveTo>
                  <a:lnTo>
                    <a:pt x="661783" y="323850"/>
                  </a:lnTo>
                  <a:lnTo>
                    <a:pt x="659159" y="334010"/>
                  </a:lnTo>
                  <a:lnTo>
                    <a:pt x="653937" y="337648"/>
                  </a:lnTo>
                  <a:lnTo>
                    <a:pt x="687682" y="344170"/>
                  </a:lnTo>
                  <a:lnTo>
                    <a:pt x="694748" y="345610"/>
                  </a:lnTo>
                  <a:lnTo>
                    <a:pt x="691791" y="340360"/>
                  </a:lnTo>
                  <a:lnTo>
                    <a:pt x="693959" y="330200"/>
                  </a:lnTo>
                  <a:lnTo>
                    <a:pt x="699013" y="326598"/>
                  </a:lnTo>
                  <a:lnTo>
                    <a:pt x="665894" y="320040"/>
                  </a:lnTo>
                  <a:lnTo>
                    <a:pt x="658650" y="317900"/>
                  </a:lnTo>
                  <a:close/>
                </a:path>
                <a:path w="3794125" h="431800">
                  <a:moveTo>
                    <a:pt x="2732728" y="322683"/>
                  </a:moveTo>
                  <a:lnTo>
                    <a:pt x="2726861" y="323850"/>
                  </a:lnTo>
                  <a:lnTo>
                    <a:pt x="2721046" y="325305"/>
                  </a:lnTo>
                  <a:lnTo>
                    <a:pt x="2717664" y="331470"/>
                  </a:lnTo>
                  <a:lnTo>
                    <a:pt x="2720493" y="342900"/>
                  </a:lnTo>
                  <a:lnTo>
                    <a:pt x="2726269" y="345440"/>
                  </a:lnTo>
                  <a:lnTo>
                    <a:pt x="2737700" y="342900"/>
                  </a:lnTo>
                  <a:lnTo>
                    <a:pt x="2741181" y="337820"/>
                  </a:lnTo>
                  <a:lnTo>
                    <a:pt x="2738347" y="326390"/>
                  </a:lnTo>
                  <a:lnTo>
                    <a:pt x="2732728" y="322683"/>
                  </a:lnTo>
                  <a:close/>
                </a:path>
                <a:path w="3794125" h="431800">
                  <a:moveTo>
                    <a:pt x="2731988" y="344170"/>
                  </a:moveTo>
                  <a:lnTo>
                    <a:pt x="2726269" y="345440"/>
                  </a:lnTo>
                  <a:lnTo>
                    <a:pt x="2726803" y="345440"/>
                  </a:lnTo>
                  <a:lnTo>
                    <a:pt x="2731988" y="344170"/>
                  </a:lnTo>
                  <a:close/>
                </a:path>
                <a:path w="3794125" h="431800">
                  <a:moveTo>
                    <a:pt x="2778195" y="312427"/>
                  </a:moveTo>
                  <a:lnTo>
                    <a:pt x="2752468" y="317500"/>
                  </a:lnTo>
                  <a:lnTo>
                    <a:pt x="2739640" y="321310"/>
                  </a:lnTo>
                  <a:lnTo>
                    <a:pt x="2732728" y="322683"/>
                  </a:lnTo>
                  <a:lnTo>
                    <a:pt x="2738347" y="326390"/>
                  </a:lnTo>
                  <a:lnTo>
                    <a:pt x="2741181" y="337820"/>
                  </a:lnTo>
                  <a:lnTo>
                    <a:pt x="2737700" y="342900"/>
                  </a:lnTo>
                  <a:lnTo>
                    <a:pt x="2732001" y="344167"/>
                  </a:lnTo>
                  <a:lnTo>
                    <a:pt x="2776304" y="335202"/>
                  </a:lnTo>
                  <a:lnTo>
                    <a:pt x="2770844" y="331470"/>
                  </a:lnTo>
                  <a:lnTo>
                    <a:pt x="2768653" y="320040"/>
                  </a:lnTo>
                  <a:lnTo>
                    <a:pt x="2772450" y="313690"/>
                  </a:lnTo>
                  <a:lnTo>
                    <a:pt x="2778195" y="312427"/>
                  </a:lnTo>
                  <a:close/>
                </a:path>
                <a:path w="3794125" h="431800">
                  <a:moveTo>
                    <a:pt x="2623699" y="342004"/>
                  </a:moveTo>
                  <a:lnTo>
                    <a:pt x="2613704" y="342900"/>
                  </a:lnTo>
                  <a:lnTo>
                    <a:pt x="2613150" y="343556"/>
                  </a:lnTo>
                  <a:lnTo>
                    <a:pt x="2619566" y="342900"/>
                  </a:lnTo>
                  <a:lnTo>
                    <a:pt x="2623699" y="342004"/>
                  </a:lnTo>
                  <a:close/>
                </a:path>
                <a:path w="3794125" h="431800">
                  <a:moveTo>
                    <a:pt x="2625427" y="341630"/>
                  </a:moveTo>
                  <a:lnTo>
                    <a:pt x="2623699" y="342004"/>
                  </a:lnTo>
                  <a:lnTo>
                    <a:pt x="2625634" y="341831"/>
                  </a:lnTo>
                  <a:lnTo>
                    <a:pt x="2625427" y="341630"/>
                  </a:lnTo>
                  <a:close/>
                </a:path>
                <a:path w="3794125" h="431800">
                  <a:moveTo>
                    <a:pt x="2652774" y="339090"/>
                  </a:moveTo>
                  <a:lnTo>
                    <a:pt x="2646935" y="339090"/>
                  </a:lnTo>
                  <a:lnTo>
                    <a:pt x="2646292" y="340083"/>
                  </a:lnTo>
                  <a:lnTo>
                    <a:pt x="2652774" y="339090"/>
                  </a:lnTo>
                  <a:close/>
                </a:path>
                <a:path w="3794125" h="431800">
                  <a:moveTo>
                    <a:pt x="2658614" y="337820"/>
                  </a:moveTo>
                  <a:lnTo>
                    <a:pt x="2652774" y="339090"/>
                  </a:lnTo>
                  <a:lnTo>
                    <a:pt x="2659060" y="338137"/>
                  </a:lnTo>
                  <a:lnTo>
                    <a:pt x="2658614" y="337820"/>
                  </a:lnTo>
                  <a:close/>
                </a:path>
                <a:path w="3794125" h="431800">
                  <a:moveTo>
                    <a:pt x="648256" y="336550"/>
                  </a:moveTo>
                  <a:lnTo>
                    <a:pt x="653690" y="337820"/>
                  </a:lnTo>
                  <a:lnTo>
                    <a:pt x="653937" y="337648"/>
                  </a:lnTo>
                  <a:lnTo>
                    <a:pt x="648256" y="336550"/>
                  </a:lnTo>
                  <a:close/>
                </a:path>
                <a:path w="3794125" h="431800">
                  <a:moveTo>
                    <a:pt x="647262" y="315164"/>
                  </a:moveTo>
                  <a:lnTo>
                    <a:pt x="642091" y="318770"/>
                  </a:lnTo>
                  <a:lnTo>
                    <a:pt x="639483" y="328930"/>
                  </a:lnTo>
                  <a:lnTo>
                    <a:pt x="642691" y="335026"/>
                  </a:lnTo>
                  <a:lnTo>
                    <a:pt x="648256" y="336550"/>
                  </a:lnTo>
                  <a:lnTo>
                    <a:pt x="653937" y="337648"/>
                  </a:lnTo>
                  <a:lnTo>
                    <a:pt x="659159" y="334010"/>
                  </a:lnTo>
                  <a:lnTo>
                    <a:pt x="661783" y="323850"/>
                  </a:lnTo>
                  <a:lnTo>
                    <a:pt x="658650" y="317900"/>
                  </a:lnTo>
                  <a:lnTo>
                    <a:pt x="652977" y="316226"/>
                  </a:lnTo>
                  <a:lnTo>
                    <a:pt x="647262" y="315164"/>
                  </a:lnTo>
                  <a:close/>
                </a:path>
                <a:path w="3794125" h="431800">
                  <a:moveTo>
                    <a:pt x="642691" y="335026"/>
                  </a:moveTo>
                  <a:lnTo>
                    <a:pt x="642824" y="335280"/>
                  </a:lnTo>
                  <a:lnTo>
                    <a:pt x="648256" y="336550"/>
                  </a:lnTo>
                  <a:lnTo>
                    <a:pt x="642691" y="335026"/>
                  </a:lnTo>
                  <a:close/>
                </a:path>
                <a:path w="3794125" h="431800">
                  <a:moveTo>
                    <a:pt x="2782196" y="334010"/>
                  </a:moveTo>
                  <a:lnTo>
                    <a:pt x="2776304" y="335202"/>
                  </a:lnTo>
                  <a:lnTo>
                    <a:pt x="2782196" y="334010"/>
                  </a:lnTo>
                  <a:close/>
                </a:path>
                <a:path w="3794125" h="431800">
                  <a:moveTo>
                    <a:pt x="2784346" y="311379"/>
                  </a:moveTo>
                  <a:lnTo>
                    <a:pt x="2778195" y="312427"/>
                  </a:lnTo>
                  <a:lnTo>
                    <a:pt x="2772450" y="313690"/>
                  </a:lnTo>
                  <a:lnTo>
                    <a:pt x="2768653" y="320040"/>
                  </a:lnTo>
                  <a:lnTo>
                    <a:pt x="2770844" y="331470"/>
                  </a:lnTo>
                  <a:lnTo>
                    <a:pt x="2776304" y="335202"/>
                  </a:lnTo>
                  <a:lnTo>
                    <a:pt x="2782196" y="334010"/>
                  </a:lnTo>
                  <a:lnTo>
                    <a:pt x="2787977" y="332740"/>
                  </a:lnTo>
                  <a:lnTo>
                    <a:pt x="2791776" y="326390"/>
                  </a:lnTo>
                  <a:lnTo>
                    <a:pt x="2789585" y="314960"/>
                  </a:lnTo>
                  <a:lnTo>
                    <a:pt x="2784346" y="311379"/>
                  </a:lnTo>
                  <a:close/>
                </a:path>
                <a:path w="3794125" h="431800">
                  <a:moveTo>
                    <a:pt x="599519" y="301375"/>
                  </a:moveTo>
                  <a:lnTo>
                    <a:pt x="604053" y="303530"/>
                  </a:lnTo>
                  <a:lnTo>
                    <a:pt x="607067" y="308610"/>
                  </a:lnTo>
                  <a:lnTo>
                    <a:pt x="603867" y="318770"/>
                  </a:lnTo>
                  <a:lnTo>
                    <a:pt x="598808" y="322206"/>
                  </a:lnTo>
                  <a:lnTo>
                    <a:pt x="606699" y="325120"/>
                  </a:lnTo>
                  <a:lnTo>
                    <a:pt x="642691" y="335026"/>
                  </a:lnTo>
                  <a:lnTo>
                    <a:pt x="639483" y="328930"/>
                  </a:lnTo>
                  <a:lnTo>
                    <a:pt x="642091" y="318770"/>
                  </a:lnTo>
                  <a:lnTo>
                    <a:pt x="647262" y="315164"/>
                  </a:lnTo>
                  <a:lnTo>
                    <a:pt x="639334" y="313690"/>
                  </a:lnTo>
                  <a:lnTo>
                    <a:pt x="625748" y="309880"/>
                  </a:lnTo>
                  <a:lnTo>
                    <a:pt x="612213" y="304800"/>
                  </a:lnTo>
                  <a:lnTo>
                    <a:pt x="599519" y="301375"/>
                  </a:lnTo>
                  <a:close/>
                </a:path>
                <a:path w="3794125" h="431800">
                  <a:moveTo>
                    <a:pt x="2686236" y="332740"/>
                  </a:moveTo>
                  <a:lnTo>
                    <a:pt x="2680467" y="334010"/>
                  </a:lnTo>
                  <a:lnTo>
                    <a:pt x="2680117" y="334606"/>
                  </a:lnTo>
                  <a:lnTo>
                    <a:pt x="2686236" y="332740"/>
                  </a:lnTo>
                  <a:close/>
                </a:path>
                <a:path w="3794125" h="431800">
                  <a:moveTo>
                    <a:pt x="2831849" y="304052"/>
                  </a:moveTo>
                  <a:lnTo>
                    <a:pt x="2823026" y="304800"/>
                  </a:lnTo>
                  <a:lnTo>
                    <a:pt x="2784346" y="311379"/>
                  </a:lnTo>
                  <a:lnTo>
                    <a:pt x="2789585" y="314960"/>
                  </a:lnTo>
                  <a:lnTo>
                    <a:pt x="2791532" y="325120"/>
                  </a:lnTo>
                  <a:lnTo>
                    <a:pt x="2791651" y="326598"/>
                  </a:lnTo>
                  <a:lnTo>
                    <a:pt x="2787977" y="332740"/>
                  </a:lnTo>
                  <a:lnTo>
                    <a:pt x="2782196" y="334010"/>
                  </a:lnTo>
                  <a:lnTo>
                    <a:pt x="2834630" y="324913"/>
                  </a:lnTo>
                  <a:lnTo>
                    <a:pt x="2829579" y="321310"/>
                  </a:lnTo>
                  <a:lnTo>
                    <a:pt x="2828069" y="309880"/>
                  </a:lnTo>
                  <a:lnTo>
                    <a:pt x="2831849" y="304052"/>
                  </a:lnTo>
                  <a:close/>
                </a:path>
                <a:path w="3794125" h="431800">
                  <a:moveTo>
                    <a:pt x="2692006" y="331470"/>
                  </a:moveTo>
                  <a:lnTo>
                    <a:pt x="2686236" y="332740"/>
                  </a:lnTo>
                  <a:lnTo>
                    <a:pt x="2692694" y="331935"/>
                  </a:lnTo>
                  <a:lnTo>
                    <a:pt x="2692006" y="331470"/>
                  </a:lnTo>
                  <a:close/>
                </a:path>
                <a:path w="3794125" h="431800">
                  <a:moveTo>
                    <a:pt x="2726861" y="323850"/>
                  </a:moveTo>
                  <a:lnTo>
                    <a:pt x="2721148" y="325120"/>
                  </a:lnTo>
                  <a:lnTo>
                    <a:pt x="2721046" y="325305"/>
                  </a:lnTo>
                  <a:lnTo>
                    <a:pt x="2726861" y="323850"/>
                  </a:lnTo>
                  <a:close/>
                </a:path>
                <a:path w="3794125" h="431800">
                  <a:moveTo>
                    <a:pt x="2840757" y="323850"/>
                  </a:moveTo>
                  <a:lnTo>
                    <a:pt x="2834630" y="324913"/>
                  </a:lnTo>
                  <a:lnTo>
                    <a:pt x="2834920" y="325120"/>
                  </a:lnTo>
                  <a:lnTo>
                    <a:pt x="2840757" y="323850"/>
                  </a:lnTo>
                  <a:close/>
                </a:path>
                <a:path w="3794125" h="431800">
                  <a:moveTo>
                    <a:pt x="2843861" y="302260"/>
                  </a:moveTo>
                  <a:lnTo>
                    <a:pt x="2838024" y="303530"/>
                  </a:lnTo>
                  <a:lnTo>
                    <a:pt x="2831849" y="304052"/>
                  </a:lnTo>
                  <a:lnTo>
                    <a:pt x="2828069" y="309880"/>
                  </a:lnTo>
                  <a:lnTo>
                    <a:pt x="2829579" y="321310"/>
                  </a:lnTo>
                  <a:lnTo>
                    <a:pt x="2834630" y="324913"/>
                  </a:lnTo>
                  <a:lnTo>
                    <a:pt x="2840757" y="323850"/>
                  </a:lnTo>
                  <a:lnTo>
                    <a:pt x="2847151" y="323162"/>
                  </a:lnTo>
                  <a:lnTo>
                    <a:pt x="2850713" y="318770"/>
                  </a:lnTo>
                  <a:lnTo>
                    <a:pt x="2849204" y="306070"/>
                  </a:lnTo>
                  <a:lnTo>
                    <a:pt x="2843861" y="302260"/>
                  </a:lnTo>
                  <a:close/>
                </a:path>
                <a:path w="3794125" h="431800">
                  <a:moveTo>
                    <a:pt x="2732571" y="322580"/>
                  </a:moveTo>
                  <a:lnTo>
                    <a:pt x="2726861" y="323850"/>
                  </a:lnTo>
                  <a:lnTo>
                    <a:pt x="2732728" y="322683"/>
                  </a:lnTo>
                  <a:lnTo>
                    <a:pt x="2732571" y="322580"/>
                  </a:lnTo>
                  <a:close/>
                </a:path>
                <a:path w="3794125" h="431800">
                  <a:moveTo>
                    <a:pt x="2847151" y="323162"/>
                  </a:moveTo>
                  <a:lnTo>
                    <a:pt x="2840757" y="323850"/>
                  </a:lnTo>
                  <a:lnTo>
                    <a:pt x="2846594" y="323850"/>
                  </a:lnTo>
                  <a:lnTo>
                    <a:pt x="2847151" y="323162"/>
                  </a:lnTo>
                  <a:close/>
                </a:path>
                <a:path w="3794125" h="431800">
                  <a:moveTo>
                    <a:pt x="2876365" y="302260"/>
                  </a:moveTo>
                  <a:lnTo>
                    <a:pt x="2843861" y="302260"/>
                  </a:lnTo>
                  <a:lnTo>
                    <a:pt x="2849204" y="306070"/>
                  </a:lnTo>
                  <a:lnTo>
                    <a:pt x="2850713" y="318770"/>
                  </a:lnTo>
                  <a:lnTo>
                    <a:pt x="2847151" y="323162"/>
                  </a:lnTo>
                  <a:lnTo>
                    <a:pt x="2888004" y="318770"/>
                  </a:lnTo>
                  <a:lnTo>
                    <a:pt x="2882160" y="318770"/>
                  </a:lnTo>
                  <a:lnTo>
                    <a:pt x="2876831" y="314960"/>
                  </a:lnTo>
                  <a:lnTo>
                    <a:pt x="2875330" y="303530"/>
                  </a:lnTo>
                  <a:lnTo>
                    <a:pt x="2876365" y="302260"/>
                  </a:lnTo>
                  <a:close/>
                </a:path>
                <a:path w="3794125" h="431800">
                  <a:moveTo>
                    <a:pt x="592940" y="320040"/>
                  </a:moveTo>
                  <a:lnTo>
                    <a:pt x="598258" y="322580"/>
                  </a:lnTo>
                  <a:lnTo>
                    <a:pt x="598808" y="322206"/>
                  </a:lnTo>
                  <a:lnTo>
                    <a:pt x="592940" y="320040"/>
                  </a:lnTo>
                  <a:close/>
                </a:path>
                <a:path w="3794125" h="431800">
                  <a:moveTo>
                    <a:pt x="593385" y="299720"/>
                  </a:moveTo>
                  <a:lnTo>
                    <a:pt x="587785" y="302260"/>
                  </a:lnTo>
                  <a:lnTo>
                    <a:pt x="584615" y="313690"/>
                  </a:lnTo>
                  <a:lnTo>
                    <a:pt x="587491" y="318534"/>
                  </a:lnTo>
                  <a:lnTo>
                    <a:pt x="592940" y="320040"/>
                  </a:lnTo>
                  <a:lnTo>
                    <a:pt x="598808" y="322206"/>
                  </a:lnTo>
                  <a:lnTo>
                    <a:pt x="603867" y="318770"/>
                  </a:lnTo>
                  <a:lnTo>
                    <a:pt x="607067" y="308610"/>
                  </a:lnTo>
                  <a:lnTo>
                    <a:pt x="604053" y="303530"/>
                  </a:lnTo>
                  <a:lnTo>
                    <a:pt x="599519" y="301375"/>
                  </a:lnTo>
                  <a:lnTo>
                    <a:pt x="593385" y="299720"/>
                  </a:lnTo>
                  <a:close/>
                </a:path>
                <a:path w="3794125" h="431800">
                  <a:moveTo>
                    <a:pt x="587491" y="318534"/>
                  </a:moveTo>
                  <a:lnTo>
                    <a:pt x="587631" y="318770"/>
                  </a:lnTo>
                  <a:lnTo>
                    <a:pt x="592940" y="320040"/>
                  </a:lnTo>
                  <a:lnTo>
                    <a:pt x="587491" y="318534"/>
                  </a:lnTo>
                  <a:close/>
                </a:path>
                <a:path w="3794125" h="431800">
                  <a:moveTo>
                    <a:pt x="2891825" y="296480"/>
                  </a:moveTo>
                  <a:lnTo>
                    <a:pt x="2885324" y="297180"/>
                  </a:lnTo>
                  <a:lnTo>
                    <a:pt x="2879468" y="298450"/>
                  </a:lnTo>
                  <a:lnTo>
                    <a:pt x="2875330" y="303530"/>
                  </a:lnTo>
                  <a:lnTo>
                    <a:pt x="2876831" y="314960"/>
                  </a:lnTo>
                  <a:lnTo>
                    <a:pt x="2882160" y="318770"/>
                  </a:lnTo>
                  <a:lnTo>
                    <a:pt x="2888004" y="318770"/>
                  </a:lnTo>
                  <a:lnTo>
                    <a:pt x="2893863" y="317500"/>
                  </a:lnTo>
                  <a:lnTo>
                    <a:pt x="2898021" y="312417"/>
                  </a:lnTo>
                  <a:lnTo>
                    <a:pt x="2896566" y="300990"/>
                  </a:lnTo>
                  <a:lnTo>
                    <a:pt x="2891825" y="296480"/>
                  </a:lnTo>
                  <a:close/>
                </a:path>
                <a:path w="3794125" h="431800">
                  <a:moveTo>
                    <a:pt x="2932507" y="292100"/>
                  </a:moveTo>
                  <a:lnTo>
                    <a:pt x="2891825" y="296480"/>
                  </a:lnTo>
                  <a:lnTo>
                    <a:pt x="2896566" y="300990"/>
                  </a:lnTo>
                  <a:lnTo>
                    <a:pt x="2898015" y="312427"/>
                  </a:lnTo>
                  <a:lnTo>
                    <a:pt x="2893863" y="317500"/>
                  </a:lnTo>
                  <a:lnTo>
                    <a:pt x="2888004" y="318770"/>
                  </a:lnTo>
                  <a:lnTo>
                    <a:pt x="2922643" y="314960"/>
                  </a:lnTo>
                  <a:lnTo>
                    <a:pt x="2927888" y="314580"/>
                  </a:lnTo>
                  <a:lnTo>
                    <a:pt x="2923092" y="309880"/>
                  </a:lnTo>
                  <a:lnTo>
                    <a:pt x="2922115" y="298450"/>
                  </a:lnTo>
                  <a:lnTo>
                    <a:pt x="2926547" y="293370"/>
                  </a:lnTo>
                  <a:lnTo>
                    <a:pt x="2932507" y="292100"/>
                  </a:lnTo>
                  <a:close/>
                </a:path>
                <a:path w="3794125" h="431800">
                  <a:moveTo>
                    <a:pt x="513567" y="298035"/>
                  </a:moveTo>
                  <a:lnTo>
                    <a:pt x="513830" y="298450"/>
                  </a:lnTo>
                  <a:lnTo>
                    <a:pt x="519169" y="299720"/>
                  </a:lnTo>
                  <a:lnTo>
                    <a:pt x="565382" y="312427"/>
                  </a:lnTo>
                  <a:lnTo>
                    <a:pt x="587491" y="318534"/>
                  </a:lnTo>
                  <a:lnTo>
                    <a:pt x="584615" y="313690"/>
                  </a:lnTo>
                  <a:lnTo>
                    <a:pt x="587785" y="302260"/>
                  </a:lnTo>
                  <a:lnTo>
                    <a:pt x="590585" y="300990"/>
                  </a:lnTo>
                  <a:lnTo>
                    <a:pt x="524512" y="300990"/>
                  </a:lnTo>
                  <a:lnTo>
                    <a:pt x="513567" y="298035"/>
                  </a:lnTo>
                  <a:close/>
                </a:path>
                <a:path w="3794125" h="431800">
                  <a:moveTo>
                    <a:pt x="652977" y="316226"/>
                  </a:moveTo>
                  <a:lnTo>
                    <a:pt x="658650" y="317900"/>
                  </a:lnTo>
                  <a:lnTo>
                    <a:pt x="658439" y="317500"/>
                  </a:lnTo>
                  <a:lnTo>
                    <a:pt x="652977" y="316226"/>
                  </a:lnTo>
                  <a:close/>
                </a:path>
                <a:path w="3794125" h="431800">
                  <a:moveTo>
                    <a:pt x="647555" y="314960"/>
                  </a:moveTo>
                  <a:lnTo>
                    <a:pt x="647262" y="315164"/>
                  </a:lnTo>
                  <a:lnTo>
                    <a:pt x="652977" y="316226"/>
                  </a:lnTo>
                  <a:lnTo>
                    <a:pt x="647555" y="314960"/>
                  </a:lnTo>
                  <a:close/>
                </a:path>
                <a:path w="3794125" h="431800">
                  <a:moveTo>
                    <a:pt x="2931157" y="314343"/>
                  </a:moveTo>
                  <a:lnTo>
                    <a:pt x="2927888" y="314580"/>
                  </a:lnTo>
                  <a:lnTo>
                    <a:pt x="2928275" y="314960"/>
                  </a:lnTo>
                  <a:lnTo>
                    <a:pt x="2931157" y="314343"/>
                  </a:lnTo>
                  <a:close/>
                </a:path>
                <a:path w="3794125" h="431800">
                  <a:moveTo>
                    <a:pt x="3001252" y="287666"/>
                  </a:moveTo>
                  <a:lnTo>
                    <a:pt x="2989021" y="288290"/>
                  </a:lnTo>
                  <a:lnTo>
                    <a:pt x="2932507" y="292100"/>
                  </a:lnTo>
                  <a:lnTo>
                    <a:pt x="2926547" y="293370"/>
                  </a:lnTo>
                  <a:lnTo>
                    <a:pt x="2922115" y="298450"/>
                  </a:lnTo>
                  <a:lnTo>
                    <a:pt x="2923092" y="309880"/>
                  </a:lnTo>
                  <a:lnTo>
                    <a:pt x="2927888" y="314580"/>
                  </a:lnTo>
                  <a:lnTo>
                    <a:pt x="2931157" y="314343"/>
                  </a:lnTo>
                  <a:lnTo>
                    <a:pt x="2934209" y="313690"/>
                  </a:lnTo>
                  <a:lnTo>
                    <a:pt x="2940549" y="313261"/>
                  </a:lnTo>
                  <a:lnTo>
                    <a:pt x="2944639" y="308610"/>
                  </a:lnTo>
                  <a:lnTo>
                    <a:pt x="2943739" y="295910"/>
                  </a:lnTo>
                  <a:lnTo>
                    <a:pt x="2938541" y="292100"/>
                  </a:lnTo>
                  <a:lnTo>
                    <a:pt x="2997262" y="292100"/>
                  </a:lnTo>
                  <a:lnTo>
                    <a:pt x="3001252" y="287666"/>
                  </a:lnTo>
                  <a:close/>
                </a:path>
                <a:path w="3794125" h="431800">
                  <a:moveTo>
                    <a:pt x="2940549" y="313261"/>
                  </a:moveTo>
                  <a:lnTo>
                    <a:pt x="2934209" y="313690"/>
                  </a:lnTo>
                  <a:lnTo>
                    <a:pt x="2931157" y="314343"/>
                  </a:lnTo>
                  <a:lnTo>
                    <a:pt x="2940171" y="313690"/>
                  </a:lnTo>
                  <a:lnTo>
                    <a:pt x="2940549" y="313261"/>
                  </a:lnTo>
                  <a:close/>
                </a:path>
                <a:path w="3794125" h="431800">
                  <a:moveTo>
                    <a:pt x="2997262" y="292100"/>
                  </a:moveTo>
                  <a:lnTo>
                    <a:pt x="2938541" y="292100"/>
                  </a:lnTo>
                  <a:lnTo>
                    <a:pt x="2943739" y="295910"/>
                  </a:lnTo>
                  <a:lnTo>
                    <a:pt x="2944639" y="308610"/>
                  </a:lnTo>
                  <a:lnTo>
                    <a:pt x="2940549" y="313261"/>
                  </a:lnTo>
                  <a:lnTo>
                    <a:pt x="2990518" y="309880"/>
                  </a:lnTo>
                  <a:lnTo>
                    <a:pt x="3002626" y="309260"/>
                  </a:lnTo>
                  <a:lnTo>
                    <a:pt x="2998054" y="304800"/>
                  </a:lnTo>
                  <a:lnTo>
                    <a:pt x="2997262" y="292100"/>
                  </a:lnTo>
                  <a:close/>
                </a:path>
                <a:path w="3794125" h="431800">
                  <a:moveTo>
                    <a:pt x="2784011" y="311150"/>
                  </a:moveTo>
                  <a:lnTo>
                    <a:pt x="2778245" y="312417"/>
                  </a:lnTo>
                  <a:lnTo>
                    <a:pt x="2784346" y="311379"/>
                  </a:lnTo>
                  <a:lnTo>
                    <a:pt x="2784011" y="311150"/>
                  </a:lnTo>
                  <a:close/>
                </a:path>
                <a:path w="3794125" h="431800">
                  <a:moveTo>
                    <a:pt x="3007355" y="309018"/>
                  </a:moveTo>
                  <a:lnTo>
                    <a:pt x="3002626" y="309260"/>
                  </a:lnTo>
                  <a:lnTo>
                    <a:pt x="3003261" y="309880"/>
                  </a:lnTo>
                  <a:lnTo>
                    <a:pt x="3007355" y="309018"/>
                  </a:lnTo>
                  <a:close/>
                </a:path>
                <a:path w="3794125" h="431800">
                  <a:moveTo>
                    <a:pt x="3013917" y="287020"/>
                  </a:moveTo>
                  <a:lnTo>
                    <a:pt x="3001252" y="287666"/>
                  </a:lnTo>
                  <a:lnTo>
                    <a:pt x="2997262" y="292100"/>
                  </a:lnTo>
                  <a:lnTo>
                    <a:pt x="2998054" y="304800"/>
                  </a:lnTo>
                  <a:lnTo>
                    <a:pt x="3002626" y="309260"/>
                  </a:lnTo>
                  <a:lnTo>
                    <a:pt x="3007355" y="309018"/>
                  </a:lnTo>
                  <a:lnTo>
                    <a:pt x="3009294" y="308610"/>
                  </a:lnTo>
                  <a:lnTo>
                    <a:pt x="3015722" y="308174"/>
                  </a:lnTo>
                  <a:lnTo>
                    <a:pt x="3019907" y="303530"/>
                  </a:lnTo>
                  <a:lnTo>
                    <a:pt x="3019126" y="290830"/>
                  </a:lnTo>
                  <a:lnTo>
                    <a:pt x="3013917" y="287020"/>
                  </a:lnTo>
                  <a:close/>
                </a:path>
                <a:path w="3794125" h="431800">
                  <a:moveTo>
                    <a:pt x="3015722" y="308174"/>
                  </a:moveTo>
                  <a:lnTo>
                    <a:pt x="3009294" y="308610"/>
                  </a:lnTo>
                  <a:lnTo>
                    <a:pt x="3007355" y="309018"/>
                  </a:lnTo>
                  <a:lnTo>
                    <a:pt x="3015330" y="308610"/>
                  </a:lnTo>
                  <a:lnTo>
                    <a:pt x="3015722" y="308174"/>
                  </a:lnTo>
                  <a:close/>
                </a:path>
                <a:path w="3794125" h="431800">
                  <a:moveTo>
                    <a:pt x="3080623" y="279400"/>
                  </a:moveTo>
                  <a:lnTo>
                    <a:pt x="3044339" y="284480"/>
                  </a:lnTo>
                  <a:lnTo>
                    <a:pt x="3007870" y="287020"/>
                  </a:lnTo>
                  <a:lnTo>
                    <a:pt x="3013917" y="287020"/>
                  </a:lnTo>
                  <a:lnTo>
                    <a:pt x="3019126" y="290830"/>
                  </a:lnTo>
                  <a:lnTo>
                    <a:pt x="3019907" y="303530"/>
                  </a:lnTo>
                  <a:lnTo>
                    <a:pt x="3015722" y="308174"/>
                  </a:lnTo>
                  <a:lnTo>
                    <a:pt x="3046821" y="306070"/>
                  </a:lnTo>
                  <a:lnTo>
                    <a:pt x="3077606" y="301880"/>
                  </a:lnTo>
                  <a:lnTo>
                    <a:pt x="3072535" y="298450"/>
                  </a:lnTo>
                  <a:lnTo>
                    <a:pt x="3070592" y="285750"/>
                  </a:lnTo>
                  <a:lnTo>
                    <a:pt x="3074648" y="280670"/>
                  </a:lnTo>
                  <a:lnTo>
                    <a:pt x="3080623" y="279400"/>
                  </a:lnTo>
                  <a:close/>
                </a:path>
                <a:path w="3794125" h="431800">
                  <a:moveTo>
                    <a:pt x="2885324" y="297180"/>
                  </a:moveTo>
                  <a:lnTo>
                    <a:pt x="2832188" y="303530"/>
                  </a:lnTo>
                  <a:lnTo>
                    <a:pt x="2831849" y="304052"/>
                  </a:lnTo>
                  <a:lnTo>
                    <a:pt x="2838024" y="303530"/>
                  </a:lnTo>
                  <a:lnTo>
                    <a:pt x="2843861" y="302260"/>
                  </a:lnTo>
                  <a:lnTo>
                    <a:pt x="2876365" y="302260"/>
                  </a:lnTo>
                  <a:lnTo>
                    <a:pt x="2879468" y="298450"/>
                  </a:lnTo>
                  <a:lnTo>
                    <a:pt x="2885324" y="297180"/>
                  </a:lnTo>
                  <a:close/>
                </a:path>
                <a:path w="3794125" h="431800">
                  <a:moveTo>
                    <a:pt x="3084142" y="300991"/>
                  </a:moveTo>
                  <a:lnTo>
                    <a:pt x="3077606" y="301880"/>
                  </a:lnTo>
                  <a:lnTo>
                    <a:pt x="3078167" y="302260"/>
                  </a:lnTo>
                  <a:lnTo>
                    <a:pt x="3084142" y="300991"/>
                  </a:lnTo>
                  <a:close/>
                </a:path>
                <a:path w="3794125" h="431800">
                  <a:moveTo>
                    <a:pt x="3086776" y="278293"/>
                  </a:moveTo>
                  <a:lnTo>
                    <a:pt x="3080623" y="279400"/>
                  </a:lnTo>
                  <a:lnTo>
                    <a:pt x="3074648" y="280670"/>
                  </a:lnTo>
                  <a:lnTo>
                    <a:pt x="3070592" y="285750"/>
                  </a:lnTo>
                  <a:lnTo>
                    <a:pt x="3072535" y="298450"/>
                  </a:lnTo>
                  <a:lnTo>
                    <a:pt x="3077606" y="301880"/>
                  </a:lnTo>
                  <a:lnTo>
                    <a:pt x="3084153" y="300990"/>
                  </a:lnTo>
                  <a:lnTo>
                    <a:pt x="3090128" y="299720"/>
                  </a:lnTo>
                  <a:lnTo>
                    <a:pt x="3094178" y="294640"/>
                  </a:lnTo>
                  <a:lnTo>
                    <a:pt x="3092223" y="283210"/>
                  </a:lnTo>
                  <a:lnTo>
                    <a:pt x="3086776" y="278293"/>
                  </a:lnTo>
                  <a:close/>
                </a:path>
                <a:path w="3794125" h="431800">
                  <a:moveTo>
                    <a:pt x="594060" y="299720"/>
                  </a:moveTo>
                  <a:lnTo>
                    <a:pt x="593385" y="299720"/>
                  </a:lnTo>
                  <a:lnTo>
                    <a:pt x="599519" y="301375"/>
                  </a:lnTo>
                  <a:lnTo>
                    <a:pt x="598709" y="300990"/>
                  </a:lnTo>
                  <a:lnTo>
                    <a:pt x="594060" y="299720"/>
                  </a:lnTo>
                  <a:close/>
                </a:path>
                <a:path w="3794125" h="431800">
                  <a:moveTo>
                    <a:pt x="518774" y="279400"/>
                  </a:moveTo>
                  <a:lnTo>
                    <a:pt x="513337" y="281940"/>
                  </a:lnTo>
                  <a:lnTo>
                    <a:pt x="510608" y="293370"/>
                  </a:lnTo>
                  <a:lnTo>
                    <a:pt x="513567" y="298035"/>
                  </a:lnTo>
                  <a:lnTo>
                    <a:pt x="524512" y="300990"/>
                  </a:lnTo>
                  <a:lnTo>
                    <a:pt x="529953" y="298450"/>
                  </a:lnTo>
                  <a:lnTo>
                    <a:pt x="532690" y="287020"/>
                  </a:lnTo>
                  <a:lnTo>
                    <a:pt x="529610" y="282162"/>
                  </a:lnTo>
                  <a:lnTo>
                    <a:pt x="524117" y="280670"/>
                  </a:lnTo>
                  <a:lnTo>
                    <a:pt x="518774" y="279400"/>
                  </a:lnTo>
                  <a:close/>
                </a:path>
                <a:path w="3794125" h="431800">
                  <a:moveTo>
                    <a:pt x="529610" y="282162"/>
                  </a:moveTo>
                  <a:lnTo>
                    <a:pt x="532690" y="287020"/>
                  </a:lnTo>
                  <a:lnTo>
                    <a:pt x="529953" y="298450"/>
                  </a:lnTo>
                  <a:lnTo>
                    <a:pt x="524512" y="300990"/>
                  </a:lnTo>
                  <a:lnTo>
                    <a:pt x="590585" y="300990"/>
                  </a:lnTo>
                  <a:lnTo>
                    <a:pt x="593385" y="299720"/>
                  </a:lnTo>
                  <a:lnTo>
                    <a:pt x="594060" y="299720"/>
                  </a:lnTo>
                  <a:lnTo>
                    <a:pt x="529610" y="282162"/>
                  </a:lnTo>
                  <a:close/>
                </a:path>
                <a:path w="3794125" h="431800">
                  <a:moveTo>
                    <a:pt x="3130876" y="272351"/>
                  </a:moveTo>
                  <a:lnTo>
                    <a:pt x="3123073" y="273050"/>
                  </a:lnTo>
                  <a:lnTo>
                    <a:pt x="3108901" y="275590"/>
                  </a:lnTo>
                  <a:lnTo>
                    <a:pt x="3094751" y="276860"/>
                  </a:lnTo>
                  <a:lnTo>
                    <a:pt x="3086776" y="278293"/>
                  </a:lnTo>
                  <a:lnTo>
                    <a:pt x="3092223" y="283210"/>
                  </a:lnTo>
                  <a:lnTo>
                    <a:pt x="3094178" y="294640"/>
                  </a:lnTo>
                  <a:lnTo>
                    <a:pt x="3090128" y="299720"/>
                  </a:lnTo>
                  <a:lnTo>
                    <a:pt x="3084153" y="300990"/>
                  </a:lnTo>
                  <a:lnTo>
                    <a:pt x="3098048" y="298450"/>
                  </a:lnTo>
                  <a:lnTo>
                    <a:pt x="3111964" y="297180"/>
                  </a:lnTo>
                  <a:lnTo>
                    <a:pt x="3125903" y="294640"/>
                  </a:lnTo>
                  <a:lnTo>
                    <a:pt x="3139861" y="293370"/>
                  </a:lnTo>
                  <a:lnTo>
                    <a:pt x="3133857" y="293370"/>
                  </a:lnTo>
                  <a:lnTo>
                    <a:pt x="3128410" y="289560"/>
                  </a:lnTo>
                  <a:lnTo>
                    <a:pt x="3126976" y="278130"/>
                  </a:lnTo>
                  <a:lnTo>
                    <a:pt x="3130876" y="272351"/>
                  </a:lnTo>
                  <a:close/>
                </a:path>
                <a:path w="3794125" h="431800">
                  <a:moveTo>
                    <a:pt x="471774" y="265430"/>
                  </a:moveTo>
                  <a:lnTo>
                    <a:pt x="477013" y="267970"/>
                  </a:lnTo>
                  <a:lnTo>
                    <a:pt x="479850" y="273050"/>
                  </a:lnTo>
                  <a:lnTo>
                    <a:pt x="476413" y="283210"/>
                  </a:lnTo>
                  <a:lnTo>
                    <a:pt x="471300" y="286672"/>
                  </a:lnTo>
                  <a:lnTo>
                    <a:pt x="478849" y="289560"/>
                  </a:lnTo>
                  <a:lnTo>
                    <a:pt x="492239" y="293370"/>
                  </a:lnTo>
                  <a:lnTo>
                    <a:pt x="505693" y="295910"/>
                  </a:lnTo>
                  <a:lnTo>
                    <a:pt x="513567" y="298035"/>
                  </a:lnTo>
                  <a:lnTo>
                    <a:pt x="510608" y="293370"/>
                  </a:lnTo>
                  <a:lnTo>
                    <a:pt x="513337" y="281940"/>
                  </a:lnTo>
                  <a:lnTo>
                    <a:pt x="518774" y="279400"/>
                  </a:lnTo>
                  <a:lnTo>
                    <a:pt x="520215" y="279400"/>
                  </a:lnTo>
                  <a:lnTo>
                    <a:pt x="510962" y="276860"/>
                  </a:lnTo>
                  <a:lnTo>
                    <a:pt x="497824" y="274320"/>
                  </a:lnTo>
                  <a:lnTo>
                    <a:pt x="484745" y="270509"/>
                  </a:lnTo>
                  <a:lnTo>
                    <a:pt x="471774" y="265430"/>
                  </a:lnTo>
                  <a:close/>
                </a:path>
                <a:path w="3794125" h="431800">
                  <a:moveTo>
                    <a:pt x="2891226" y="295910"/>
                  </a:moveTo>
                  <a:lnTo>
                    <a:pt x="2885324" y="297180"/>
                  </a:lnTo>
                  <a:lnTo>
                    <a:pt x="2891825" y="296480"/>
                  </a:lnTo>
                  <a:lnTo>
                    <a:pt x="2891226" y="295910"/>
                  </a:lnTo>
                  <a:close/>
                </a:path>
                <a:path w="3794125" h="431800">
                  <a:moveTo>
                    <a:pt x="3143980" y="271173"/>
                  </a:moveTo>
                  <a:lnTo>
                    <a:pt x="3130876" y="272351"/>
                  </a:lnTo>
                  <a:lnTo>
                    <a:pt x="3126976" y="278130"/>
                  </a:lnTo>
                  <a:lnTo>
                    <a:pt x="3128410" y="289560"/>
                  </a:lnTo>
                  <a:lnTo>
                    <a:pt x="3133857" y="293370"/>
                  </a:lnTo>
                  <a:lnTo>
                    <a:pt x="3139861" y="293370"/>
                  </a:lnTo>
                  <a:lnTo>
                    <a:pt x="3145864" y="292100"/>
                  </a:lnTo>
                  <a:lnTo>
                    <a:pt x="3150151" y="287020"/>
                  </a:lnTo>
                  <a:lnTo>
                    <a:pt x="3148716" y="275590"/>
                  </a:lnTo>
                  <a:lnTo>
                    <a:pt x="3143980" y="271173"/>
                  </a:lnTo>
                  <a:close/>
                </a:path>
                <a:path w="3794125" h="431800">
                  <a:moveTo>
                    <a:pt x="3193581" y="265430"/>
                  </a:moveTo>
                  <a:lnTo>
                    <a:pt x="3165405" y="267970"/>
                  </a:lnTo>
                  <a:lnTo>
                    <a:pt x="3151330" y="270510"/>
                  </a:lnTo>
                  <a:lnTo>
                    <a:pt x="3143980" y="271173"/>
                  </a:lnTo>
                  <a:lnTo>
                    <a:pt x="3148716" y="275590"/>
                  </a:lnTo>
                  <a:lnTo>
                    <a:pt x="3150151" y="287020"/>
                  </a:lnTo>
                  <a:lnTo>
                    <a:pt x="3145864" y="292100"/>
                  </a:lnTo>
                  <a:lnTo>
                    <a:pt x="3139861" y="293370"/>
                  </a:lnTo>
                  <a:lnTo>
                    <a:pt x="3153790" y="292100"/>
                  </a:lnTo>
                  <a:lnTo>
                    <a:pt x="3167728" y="289560"/>
                  </a:lnTo>
                  <a:lnTo>
                    <a:pt x="3188918" y="287631"/>
                  </a:lnTo>
                  <a:lnTo>
                    <a:pt x="3184272" y="283210"/>
                  </a:lnTo>
                  <a:lnTo>
                    <a:pt x="3183139" y="271780"/>
                  </a:lnTo>
                  <a:lnTo>
                    <a:pt x="3187561" y="266700"/>
                  </a:lnTo>
                  <a:lnTo>
                    <a:pt x="3193581" y="265430"/>
                  </a:lnTo>
                  <a:close/>
                </a:path>
                <a:path w="3794125" h="431800">
                  <a:moveTo>
                    <a:pt x="3195632" y="287020"/>
                  </a:moveTo>
                  <a:lnTo>
                    <a:pt x="3188918" y="287631"/>
                  </a:lnTo>
                  <a:lnTo>
                    <a:pt x="3189611" y="288290"/>
                  </a:lnTo>
                  <a:lnTo>
                    <a:pt x="3195632" y="287020"/>
                  </a:lnTo>
                  <a:close/>
                </a:path>
                <a:path w="3794125" h="431800">
                  <a:moveTo>
                    <a:pt x="3013917" y="287020"/>
                  </a:moveTo>
                  <a:lnTo>
                    <a:pt x="3001834" y="287020"/>
                  </a:lnTo>
                  <a:lnTo>
                    <a:pt x="3001252" y="287666"/>
                  </a:lnTo>
                  <a:lnTo>
                    <a:pt x="3013917" y="287020"/>
                  </a:lnTo>
                  <a:close/>
                </a:path>
                <a:path w="3794125" h="431800">
                  <a:moveTo>
                    <a:pt x="3199611" y="265430"/>
                  </a:moveTo>
                  <a:lnTo>
                    <a:pt x="3193581" y="265430"/>
                  </a:lnTo>
                  <a:lnTo>
                    <a:pt x="3187561" y="266700"/>
                  </a:lnTo>
                  <a:lnTo>
                    <a:pt x="3183139" y="271780"/>
                  </a:lnTo>
                  <a:lnTo>
                    <a:pt x="3184272" y="283210"/>
                  </a:lnTo>
                  <a:lnTo>
                    <a:pt x="3188918" y="287631"/>
                  </a:lnTo>
                  <a:lnTo>
                    <a:pt x="3202178" y="286420"/>
                  </a:lnTo>
                  <a:lnTo>
                    <a:pt x="3206080" y="281940"/>
                  </a:lnTo>
                  <a:lnTo>
                    <a:pt x="3204952" y="269240"/>
                  </a:lnTo>
                  <a:lnTo>
                    <a:pt x="3199611" y="265430"/>
                  </a:lnTo>
                  <a:close/>
                </a:path>
                <a:path w="3794125" h="431800">
                  <a:moveTo>
                    <a:pt x="465566" y="284480"/>
                  </a:moveTo>
                  <a:lnTo>
                    <a:pt x="470787" y="287020"/>
                  </a:lnTo>
                  <a:lnTo>
                    <a:pt x="471300" y="286672"/>
                  </a:lnTo>
                  <a:lnTo>
                    <a:pt x="465566" y="284480"/>
                  </a:lnTo>
                  <a:close/>
                </a:path>
                <a:path w="3794125" h="431800">
                  <a:moveTo>
                    <a:pt x="3202178" y="286420"/>
                  </a:moveTo>
                  <a:lnTo>
                    <a:pt x="3195632" y="287020"/>
                  </a:lnTo>
                  <a:lnTo>
                    <a:pt x="3201656" y="287020"/>
                  </a:lnTo>
                  <a:lnTo>
                    <a:pt x="3202178" y="286420"/>
                  </a:lnTo>
                  <a:close/>
                </a:path>
                <a:path w="3794125" h="431800">
                  <a:moveTo>
                    <a:pt x="466549" y="264160"/>
                  </a:moveTo>
                  <a:lnTo>
                    <a:pt x="460928" y="266700"/>
                  </a:lnTo>
                  <a:lnTo>
                    <a:pt x="457512" y="278130"/>
                  </a:lnTo>
                  <a:lnTo>
                    <a:pt x="460152" y="282852"/>
                  </a:lnTo>
                  <a:lnTo>
                    <a:pt x="465566" y="284480"/>
                  </a:lnTo>
                  <a:lnTo>
                    <a:pt x="471300" y="286672"/>
                  </a:lnTo>
                  <a:lnTo>
                    <a:pt x="476413" y="283210"/>
                  </a:lnTo>
                  <a:lnTo>
                    <a:pt x="479850" y="273050"/>
                  </a:lnTo>
                  <a:lnTo>
                    <a:pt x="477013" y="267970"/>
                  </a:lnTo>
                  <a:lnTo>
                    <a:pt x="471774" y="265430"/>
                  </a:lnTo>
                  <a:lnTo>
                    <a:pt x="466549" y="264160"/>
                  </a:lnTo>
                  <a:close/>
                </a:path>
                <a:path w="3794125" h="431800">
                  <a:moveTo>
                    <a:pt x="3237486" y="265430"/>
                  </a:moveTo>
                  <a:lnTo>
                    <a:pt x="3199611" y="265430"/>
                  </a:lnTo>
                  <a:lnTo>
                    <a:pt x="3204952" y="269240"/>
                  </a:lnTo>
                  <a:lnTo>
                    <a:pt x="3206080" y="281940"/>
                  </a:lnTo>
                  <a:lnTo>
                    <a:pt x="3202178" y="286420"/>
                  </a:lnTo>
                  <a:lnTo>
                    <a:pt x="3223354" y="284480"/>
                  </a:lnTo>
                  <a:lnTo>
                    <a:pt x="3237177" y="281940"/>
                  </a:lnTo>
                  <a:lnTo>
                    <a:pt x="3244267" y="281287"/>
                  </a:lnTo>
                  <a:lnTo>
                    <a:pt x="3239377" y="276860"/>
                  </a:lnTo>
                  <a:lnTo>
                    <a:pt x="3237486" y="265430"/>
                  </a:lnTo>
                  <a:close/>
                </a:path>
                <a:path w="3794125" h="431800">
                  <a:moveTo>
                    <a:pt x="460152" y="282852"/>
                  </a:moveTo>
                  <a:lnTo>
                    <a:pt x="460352" y="283210"/>
                  </a:lnTo>
                  <a:lnTo>
                    <a:pt x="465566" y="284480"/>
                  </a:lnTo>
                  <a:lnTo>
                    <a:pt x="460152" y="282852"/>
                  </a:lnTo>
                  <a:close/>
                </a:path>
                <a:path w="3794125" h="431800">
                  <a:moveTo>
                    <a:pt x="442357" y="254695"/>
                  </a:moveTo>
                  <a:lnTo>
                    <a:pt x="445937" y="256540"/>
                  </a:lnTo>
                  <a:lnTo>
                    <a:pt x="448000" y="261620"/>
                  </a:lnTo>
                  <a:lnTo>
                    <a:pt x="443232" y="271780"/>
                  </a:lnTo>
                  <a:lnTo>
                    <a:pt x="437561" y="274210"/>
                  </a:lnTo>
                  <a:lnTo>
                    <a:pt x="448754" y="279400"/>
                  </a:lnTo>
                  <a:lnTo>
                    <a:pt x="460152" y="282852"/>
                  </a:lnTo>
                  <a:lnTo>
                    <a:pt x="457512" y="278130"/>
                  </a:lnTo>
                  <a:lnTo>
                    <a:pt x="460928" y="266700"/>
                  </a:lnTo>
                  <a:lnTo>
                    <a:pt x="466549" y="264160"/>
                  </a:lnTo>
                  <a:lnTo>
                    <a:pt x="467875" y="264160"/>
                  </a:lnTo>
                  <a:lnTo>
                    <a:pt x="448519" y="257810"/>
                  </a:lnTo>
                  <a:lnTo>
                    <a:pt x="442357" y="254695"/>
                  </a:lnTo>
                  <a:close/>
                </a:path>
                <a:path w="3794125" h="431800">
                  <a:moveTo>
                    <a:pt x="520215" y="279400"/>
                  </a:moveTo>
                  <a:lnTo>
                    <a:pt x="518774" y="279400"/>
                  </a:lnTo>
                  <a:lnTo>
                    <a:pt x="524117" y="280670"/>
                  </a:lnTo>
                  <a:lnTo>
                    <a:pt x="529610" y="282162"/>
                  </a:lnTo>
                  <a:lnTo>
                    <a:pt x="529469" y="281940"/>
                  </a:lnTo>
                  <a:lnTo>
                    <a:pt x="520215" y="279400"/>
                  </a:lnTo>
                  <a:close/>
                </a:path>
                <a:path w="3794125" h="431800">
                  <a:moveTo>
                    <a:pt x="3250967" y="280670"/>
                  </a:moveTo>
                  <a:lnTo>
                    <a:pt x="3244267" y="281287"/>
                  </a:lnTo>
                  <a:lnTo>
                    <a:pt x="3244988" y="281940"/>
                  </a:lnTo>
                  <a:lnTo>
                    <a:pt x="3250967" y="280670"/>
                  </a:lnTo>
                  <a:close/>
                </a:path>
                <a:path w="3794125" h="431800">
                  <a:moveTo>
                    <a:pt x="3254193" y="258263"/>
                  </a:moveTo>
                  <a:lnTo>
                    <a:pt x="3241568" y="260350"/>
                  </a:lnTo>
                  <a:lnTo>
                    <a:pt x="3237486" y="265430"/>
                  </a:lnTo>
                  <a:lnTo>
                    <a:pt x="3239377" y="276860"/>
                  </a:lnTo>
                  <a:lnTo>
                    <a:pt x="3244267" y="281287"/>
                  </a:lnTo>
                  <a:lnTo>
                    <a:pt x="3250967" y="280670"/>
                  </a:lnTo>
                  <a:lnTo>
                    <a:pt x="3256946" y="279400"/>
                  </a:lnTo>
                  <a:lnTo>
                    <a:pt x="3261026" y="274320"/>
                  </a:lnTo>
                  <a:lnTo>
                    <a:pt x="3259137" y="261620"/>
                  </a:lnTo>
                  <a:lnTo>
                    <a:pt x="3254193" y="258263"/>
                  </a:lnTo>
                  <a:close/>
                </a:path>
                <a:path w="3794125" h="431800">
                  <a:moveTo>
                    <a:pt x="3285031" y="252730"/>
                  </a:moveTo>
                  <a:lnTo>
                    <a:pt x="3266320" y="255270"/>
                  </a:lnTo>
                  <a:lnTo>
                    <a:pt x="3256935" y="257810"/>
                  </a:lnTo>
                  <a:lnTo>
                    <a:pt x="3254193" y="258263"/>
                  </a:lnTo>
                  <a:lnTo>
                    <a:pt x="3259137" y="261620"/>
                  </a:lnTo>
                  <a:lnTo>
                    <a:pt x="3261026" y="274320"/>
                  </a:lnTo>
                  <a:lnTo>
                    <a:pt x="3256946" y="279400"/>
                  </a:lnTo>
                  <a:lnTo>
                    <a:pt x="3250967" y="280670"/>
                  </a:lnTo>
                  <a:lnTo>
                    <a:pt x="3260566" y="279400"/>
                  </a:lnTo>
                  <a:lnTo>
                    <a:pt x="3270161" y="276860"/>
                  </a:lnTo>
                  <a:lnTo>
                    <a:pt x="3282740" y="275189"/>
                  </a:lnTo>
                  <a:lnTo>
                    <a:pt x="3277582" y="271780"/>
                  </a:lnTo>
                  <a:lnTo>
                    <a:pt x="3275234" y="259080"/>
                  </a:lnTo>
                  <a:lnTo>
                    <a:pt x="3279095" y="254000"/>
                  </a:lnTo>
                  <a:lnTo>
                    <a:pt x="3285031" y="252730"/>
                  </a:lnTo>
                  <a:close/>
                </a:path>
                <a:path w="3794125" h="431800">
                  <a:moveTo>
                    <a:pt x="3086595" y="278130"/>
                  </a:moveTo>
                  <a:lnTo>
                    <a:pt x="3080623" y="279400"/>
                  </a:lnTo>
                  <a:lnTo>
                    <a:pt x="3086776" y="278293"/>
                  </a:lnTo>
                  <a:lnTo>
                    <a:pt x="3086595" y="278130"/>
                  </a:lnTo>
                  <a:close/>
                </a:path>
                <a:path w="3794125" h="431800">
                  <a:moveTo>
                    <a:pt x="3289283" y="274320"/>
                  </a:moveTo>
                  <a:lnTo>
                    <a:pt x="3282740" y="275189"/>
                  </a:lnTo>
                  <a:lnTo>
                    <a:pt x="3283346" y="275590"/>
                  </a:lnTo>
                  <a:lnTo>
                    <a:pt x="3289283" y="274320"/>
                  </a:lnTo>
                  <a:close/>
                </a:path>
                <a:path w="3794125" h="431800">
                  <a:moveTo>
                    <a:pt x="3291217" y="251629"/>
                  </a:moveTo>
                  <a:lnTo>
                    <a:pt x="3285031" y="252730"/>
                  </a:lnTo>
                  <a:lnTo>
                    <a:pt x="3279095" y="254000"/>
                  </a:lnTo>
                  <a:lnTo>
                    <a:pt x="3275234" y="259080"/>
                  </a:lnTo>
                  <a:lnTo>
                    <a:pt x="3277582" y="271780"/>
                  </a:lnTo>
                  <a:lnTo>
                    <a:pt x="3282740" y="275189"/>
                  </a:lnTo>
                  <a:lnTo>
                    <a:pt x="3289289" y="274320"/>
                  </a:lnTo>
                  <a:lnTo>
                    <a:pt x="3295224" y="273050"/>
                  </a:lnTo>
                  <a:lnTo>
                    <a:pt x="3299079" y="266700"/>
                  </a:lnTo>
                  <a:lnTo>
                    <a:pt x="3296721" y="255270"/>
                  </a:lnTo>
                  <a:lnTo>
                    <a:pt x="3291217" y="251629"/>
                  </a:lnTo>
                  <a:close/>
                </a:path>
                <a:path w="3794125" h="431800">
                  <a:moveTo>
                    <a:pt x="432381" y="271780"/>
                  </a:moveTo>
                  <a:lnTo>
                    <a:pt x="437306" y="274320"/>
                  </a:lnTo>
                  <a:lnTo>
                    <a:pt x="437561" y="274210"/>
                  </a:lnTo>
                  <a:lnTo>
                    <a:pt x="432381" y="271780"/>
                  </a:lnTo>
                  <a:close/>
                </a:path>
                <a:path w="3794125" h="431800">
                  <a:moveTo>
                    <a:pt x="3307629" y="248920"/>
                  </a:moveTo>
                  <a:lnTo>
                    <a:pt x="3306449" y="248920"/>
                  </a:lnTo>
                  <a:lnTo>
                    <a:pt x="3291217" y="251629"/>
                  </a:lnTo>
                  <a:lnTo>
                    <a:pt x="3296721" y="255270"/>
                  </a:lnTo>
                  <a:lnTo>
                    <a:pt x="3299079" y="266700"/>
                  </a:lnTo>
                  <a:lnTo>
                    <a:pt x="3295224" y="273050"/>
                  </a:lnTo>
                  <a:lnTo>
                    <a:pt x="3289289" y="274320"/>
                  </a:lnTo>
                  <a:lnTo>
                    <a:pt x="3309167" y="270510"/>
                  </a:lnTo>
                  <a:lnTo>
                    <a:pt x="3309791" y="270510"/>
                  </a:lnTo>
                  <a:lnTo>
                    <a:pt x="3304442" y="266700"/>
                  </a:lnTo>
                  <a:lnTo>
                    <a:pt x="3303367" y="255270"/>
                  </a:lnTo>
                  <a:lnTo>
                    <a:pt x="3303368" y="253860"/>
                  </a:lnTo>
                  <a:lnTo>
                    <a:pt x="3307629" y="248920"/>
                  </a:lnTo>
                  <a:close/>
                </a:path>
                <a:path w="3794125" h="431800">
                  <a:moveTo>
                    <a:pt x="436048" y="251460"/>
                  </a:moveTo>
                  <a:lnTo>
                    <a:pt x="430128" y="254000"/>
                  </a:lnTo>
                  <a:lnTo>
                    <a:pt x="425401" y="262890"/>
                  </a:lnTo>
                  <a:lnTo>
                    <a:pt x="427466" y="269240"/>
                  </a:lnTo>
                  <a:lnTo>
                    <a:pt x="432381" y="271780"/>
                  </a:lnTo>
                  <a:lnTo>
                    <a:pt x="437561" y="274210"/>
                  </a:lnTo>
                  <a:lnTo>
                    <a:pt x="443232" y="271780"/>
                  </a:lnTo>
                  <a:lnTo>
                    <a:pt x="448000" y="261620"/>
                  </a:lnTo>
                  <a:lnTo>
                    <a:pt x="445937" y="256540"/>
                  </a:lnTo>
                  <a:lnTo>
                    <a:pt x="436048" y="251460"/>
                  </a:lnTo>
                  <a:close/>
                </a:path>
                <a:path w="3794125" h="431800">
                  <a:moveTo>
                    <a:pt x="3137265" y="271780"/>
                  </a:moveTo>
                  <a:lnTo>
                    <a:pt x="3131262" y="271780"/>
                  </a:lnTo>
                  <a:lnTo>
                    <a:pt x="3130876" y="272351"/>
                  </a:lnTo>
                  <a:lnTo>
                    <a:pt x="3137265" y="271780"/>
                  </a:lnTo>
                  <a:close/>
                </a:path>
                <a:path w="3794125" h="431800">
                  <a:moveTo>
                    <a:pt x="387659" y="246366"/>
                  </a:moveTo>
                  <a:lnTo>
                    <a:pt x="392314" y="248920"/>
                  </a:lnTo>
                  <a:lnTo>
                    <a:pt x="402162" y="255270"/>
                  </a:lnTo>
                  <a:lnTo>
                    <a:pt x="412095" y="260350"/>
                  </a:lnTo>
                  <a:lnTo>
                    <a:pt x="422155" y="266700"/>
                  </a:lnTo>
                  <a:lnTo>
                    <a:pt x="432381" y="271780"/>
                  </a:lnTo>
                  <a:lnTo>
                    <a:pt x="427466" y="269240"/>
                  </a:lnTo>
                  <a:lnTo>
                    <a:pt x="425401" y="262890"/>
                  </a:lnTo>
                  <a:lnTo>
                    <a:pt x="430128" y="254000"/>
                  </a:lnTo>
                  <a:lnTo>
                    <a:pt x="436048" y="251460"/>
                  </a:lnTo>
                  <a:lnTo>
                    <a:pt x="396975" y="251460"/>
                  </a:lnTo>
                  <a:lnTo>
                    <a:pt x="387659" y="246366"/>
                  </a:lnTo>
                  <a:close/>
                </a:path>
                <a:path w="3794125" h="431800">
                  <a:moveTo>
                    <a:pt x="3143269" y="270510"/>
                  </a:moveTo>
                  <a:lnTo>
                    <a:pt x="3137265" y="271780"/>
                  </a:lnTo>
                  <a:lnTo>
                    <a:pt x="3143980" y="271173"/>
                  </a:lnTo>
                  <a:lnTo>
                    <a:pt x="3143269" y="270510"/>
                  </a:lnTo>
                  <a:close/>
                </a:path>
                <a:path w="3794125" h="431800">
                  <a:moveTo>
                    <a:pt x="3319968" y="247980"/>
                  </a:moveTo>
                  <a:lnTo>
                    <a:pt x="3313633" y="248920"/>
                  </a:lnTo>
                  <a:lnTo>
                    <a:pt x="3307629" y="248920"/>
                  </a:lnTo>
                  <a:lnTo>
                    <a:pt x="3303368" y="253860"/>
                  </a:lnTo>
                  <a:lnTo>
                    <a:pt x="3303367" y="255270"/>
                  </a:lnTo>
                  <a:lnTo>
                    <a:pt x="3304442" y="266700"/>
                  </a:lnTo>
                  <a:lnTo>
                    <a:pt x="3309791" y="270510"/>
                  </a:lnTo>
                  <a:lnTo>
                    <a:pt x="3315836" y="270509"/>
                  </a:lnTo>
                  <a:lnTo>
                    <a:pt x="3321832" y="269240"/>
                  </a:lnTo>
                  <a:lnTo>
                    <a:pt x="3326196" y="264160"/>
                  </a:lnTo>
                  <a:lnTo>
                    <a:pt x="3324962" y="252730"/>
                  </a:lnTo>
                  <a:lnTo>
                    <a:pt x="3319968" y="247980"/>
                  </a:lnTo>
                  <a:close/>
                </a:path>
                <a:path w="3794125" h="431800">
                  <a:moveTo>
                    <a:pt x="3343717" y="245996"/>
                  </a:moveTo>
                  <a:lnTo>
                    <a:pt x="3339327" y="246380"/>
                  </a:lnTo>
                  <a:lnTo>
                    <a:pt x="3330756" y="246380"/>
                  </a:lnTo>
                  <a:lnTo>
                    <a:pt x="3319968" y="247980"/>
                  </a:lnTo>
                  <a:lnTo>
                    <a:pt x="3324962" y="252730"/>
                  </a:lnTo>
                  <a:lnTo>
                    <a:pt x="3326196" y="264160"/>
                  </a:lnTo>
                  <a:lnTo>
                    <a:pt x="3321832" y="269240"/>
                  </a:lnTo>
                  <a:lnTo>
                    <a:pt x="3315836" y="270509"/>
                  </a:lnTo>
                  <a:lnTo>
                    <a:pt x="3332567" y="267970"/>
                  </a:lnTo>
                  <a:lnTo>
                    <a:pt x="3340944" y="267970"/>
                  </a:lnTo>
                  <a:lnTo>
                    <a:pt x="3343110" y="267778"/>
                  </a:lnTo>
                  <a:lnTo>
                    <a:pt x="3338137" y="262890"/>
                  </a:lnTo>
                  <a:lnTo>
                    <a:pt x="3337365" y="251460"/>
                  </a:lnTo>
                  <a:lnTo>
                    <a:pt x="3341911" y="246380"/>
                  </a:lnTo>
                  <a:lnTo>
                    <a:pt x="3343717" y="245996"/>
                  </a:lnTo>
                  <a:close/>
                </a:path>
                <a:path w="3794125" h="431800">
                  <a:moveTo>
                    <a:pt x="3345002" y="267611"/>
                  </a:moveTo>
                  <a:lnTo>
                    <a:pt x="3343110" y="267778"/>
                  </a:lnTo>
                  <a:lnTo>
                    <a:pt x="3343305" y="267970"/>
                  </a:lnTo>
                  <a:lnTo>
                    <a:pt x="3345002" y="267611"/>
                  </a:lnTo>
                  <a:close/>
                </a:path>
                <a:path w="3794125" h="431800">
                  <a:moveTo>
                    <a:pt x="3353883" y="245110"/>
                  </a:moveTo>
                  <a:lnTo>
                    <a:pt x="3343717" y="245996"/>
                  </a:lnTo>
                  <a:lnTo>
                    <a:pt x="3341911" y="246380"/>
                  </a:lnTo>
                  <a:lnTo>
                    <a:pt x="3337365" y="251460"/>
                  </a:lnTo>
                  <a:lnTo>
                    <a:pt x="3338137" y="262890"/>
                  </a:lnTo>
                  <a:lnTo>
                    <a:pt x="3343110" y="267778"/>
                  </a:lnTo>
                  <a:lnTo>
                    <a:pt x="3345002" y="267611"/>
                  </a:lnTo>
                  <a:lnTo>
                    <a:pt x="3349317" y="266700"/>
                  </a:lnTo>
                  <a:lnTo>
                    <a:pt x="3355318" y="266700"/>
                  </a:lnTo>
                  <a:lnTo>
                    <a:pt x="3359849" y="261620"/>
                  </a:lnTo>
                  <a:lnTo>
                    <a:pt x="3359045" y="250190"/>
                  </a:lnTo>
                  <a:lnTo>
                    <a:pt x="3353883" y="245110"/>
                  </a:lnTo>
                  <a:close/>
                </a:path>
                <a:path w="3794125" h="431800">
                  <a:moveTo>
                    <a:pt x="3355318" y="266700"/>
                  </a:moveTo>
                  <a:lnTo>
                    <a:pt x="3349317" y="266700"/>
                  </a:lnTo>
                  <a:lnTo>
                    <a:pt x="3345002" y="267611"/>
                  </a:lnTo>
                  <a:lnTo>
                    <a:pt x="3355318" y="266700"/>
                  </a:lnTo>
                  <a:close/>
                </a:path>
                <a:path w="3794125" h="431800">
                  <a:moveTo>
                    <a:pt x="3382390" y="242570"/>
                  </a:moveTo>
                  <a:lnTo>
                    <a:pt x="3373781" y="243840"/>
                  </a:lnTo>
                  <a:lnTo>
                    <a:pt x="3365160" y="243840"/>
                  </a:lnTo>
                  <a:lnTo>
                    <a:pt x="3356533" y="245110"/>
                  </a:lnTo>
                  <a:lnTo>
                    <a:pt x="3353883" y="245110"/>
                  </a:lnTo>
                  <a:lnTo>
                    <a:pt x="3359045" y="250190"/>
                  </a:lnTo>
                  <a:lnTo>
                    <a:pt x="3359849" y="261620"/>
                  </a:lnTo>
                  <a:lnTo>
                    <a:pt x="3355318" y="266700"/>
                  </a:lnTo>
                  <a:lnTo>
                    <a:pt x="3358154" y="266700"/>
                  </a:lnTo>
                  <a:lnTo>
                    <a:pt x="3366976" y="265430"/>
                  </a:lnTo>
                  <a:lnTo>
                    <a:pt x="3375790" y="265430"/>
                  </a:lnTo>
                  <a:lnTo>
                    <a:pt x="3378223" y="265078"/>
                  </a:lnTo>
                  <a:lnTo>
                    <a:pt x="3373309" y="260350"/>
                  </a:lnTo>
                  <a:lnTo>
                    <a:pt x="3372137" y="248920"/>
                  </a:lnTo>
                  <a:lnTo>
                    <a:pt x="3376467" y="243840"/>
                  </a:lnTo>
                  <a:lnTo>
                    <a:pt x="3382390" y="242570"/>
                  </a:lnTo>
                  <a:close/>
                </a:path>
                <a:path w="3794125" h="431800">
                  <a:moveTo>
                    <a:pt x="3253525" y="257810"/>
                  </a:moveTo>
                  <a:lnTo>
                    <a:pt x="3247547" y="259080"/>
                  </a:lnTo>
                  <a:lnTo>
                    <a:pt x="3234098" y="260350"/>
                  </a:lnTo>
                  <a:lnTo>
                    <a:pt x="3220618" y="262890"/>
                  </a:lnTo>
                  <a:lnTo>
                    <a:pt x="3193581" y="265430"/>
                  </a:lnTo>
                  <a:lnTo>
                    <a:pt x="3237486" y="265430"/>
                  </a:lnTo>
                  <a:lnTo>
                    <a:pt x="3241568" y="260350"/>
                  </a:lnTo>
                  <a:lnTo>
                    <a:pt x="3254193" y="258263"/>
                  </a:lnTo>
                  <a:lnTo>
                    <a:pt x="3253525" y="257810"/>
                  </a:lnTo>
                  <a:close/>
                </a:path>
                <a:path w="3794125" h="431800">
                  <a:moveTo>
                    <a:pt x="467875" y="264160"/>
                  </a:moveTo>
                  <a:lnTo>
                    <a:pt x="466549" y="264160"/>
                  </a:lnTo>
                  <a:lnTo>
                    <a:pt x="471774" y="265430"/>
                  </a:lnTo>
                  <a:lnTo>
                    <a:pt x="467875" y="264160"/>
                  </a:lnTo>
                  <a:close/>
                </a:path>
                <a:path w="3794125" h="431800">
                  <a:moveTo>
                    <a:pt x="3384594" y="264160"/>
                  </a:moveTo>
                  <a:lnTo>
                    <a:pt x="3378223" y="265078"/>
                  </a:lnTo>
                  <a:lnTo>
                    <a:pt x="3378588" y="265430"/>
                  </a:lnTo>
                  <a:lnTo>
                    <a:pt x="3384594" y="264160"/>
                  </a:lnTo>
                  <a:close/>
                </a:path>
                <a:path w="3794125" h="431800">
                  <a:moveTo>
                    <a:pt x="3388291" y="242570"/>
                  </a:moveTo>
                  <a:lnTo>
                    <a:pt x="3382390" y="242570"/>
                  </a:lnTo>
                  <a:lnTo>
                    <a:pt x="3376467" y="243840"/>
                  </a:lnTo>
                  <a:lnTo>
                    <a:pt x="3372137" y="248920"/>
                  </a:lnTo>
                  <a:lnTo>
                    <a:pt x="3373309" y="260350"/>
                  </a:lnTo>
                  <a:lnTo>
                    <a:pt x="3378223" y="265078"/>
                  </a:lnTo>
                  <a:lnTo>
                    <a:pt x="3384594" y="264160"/>
                  </a:lnTo>
                  <a:lnTo>
                    <a:pt x="3391226" y="263111"/>
                  </a:lnTo>
                  <a:lnTo>
                    <a:pt x="3394809" y="257810"/>
                  </a:lnTo>
                  <a:lnTo>
                    <a:pt x="3393553" y="246380"/>
                  </a:lnTo>
                  <a:lnTo>
                    <a:pt x="3388291" y="242570"/>
                  </a:lnTo>
                  <a:close/>
                </a:path>
                <a:path w="3794125" h="431800">
                  <a:moveTo>
                    <a:pt x="3391226" y="263111"/>
                  </a:moveTo>
                  <a:lnTo>
                    <a:pt x="3384594" y="264160"/>
                  </a:lnTo>
                  <a:lnTo>
                    <a:pt x="3390517" y="264160"/>
                  </a:lnTo>
                  <a:lnTo>
                    <a:pt x="3391226" y="263111"/>
                  </a:lnTo>
                  <a:close/>
                </a:path>
                <a:path w="3794125" h="431800">
                  <a:moveTo>
                    <a:pt x="3409557" y="239264"/>
                  </a:moveTo>
                  <a:lnTo>
                    <a:pt x="3389968" y="242570"/>
                  </a:lnTo>
                  <a:lnTo>
                    <a:pt x="3388291" y="242570"/>
                  </a:lnTo>
                  <a:lnTo>
                    <a:pt x="3393553" y="246380"/>
                  </a:lnTo>
                  <a:lnTo>
                    <a:pt x="3394809" y="257810"/>
                  </a:lnTo>
                  <a:lnTo>
                    <a:pt x="3391226" y="263111"/>
                  </a:lnTo>
                  <a:lnTo>
                    <a:pt x="3410494" y="260065"/>
                  </a:lnTo>
                  <a:lnTo>
                    <a:pt x="3405273" y="256540"/>
                  </a:lnTo>
                  <a:lnTo>
                    <a:pt x="3402963" y="245110"/>
                  </a:lnTo>
                  <a:lnTo>
                    <a:pt x="3406738" y="240030"/>
                  </a:lnTo>
                  <a:lnTo>
                    <a:pt x="3409557" y="239264"/>
                  </a:lnTo>
                  <a:close/>
                </a:path>
                <a:path w="3794125" h="431800">
                  <a:moveTo>
                    <a:pt x="3416726" y="259080"/>
                  </a:moveTo>
                  <a:lnTo>
                    <a:pt x="3410494" y="260065"/>
                  </a:lnTo>
                  <a:lnTo>
                    <a:pt x="3410916" y="260350"/>
                  </a:lnTo>
                  <a:lnTo>
                    <a:pt x="3416726" y="259080"/>
                  </a:lnTo>
                  <a:close/>
                </a:path>
                <a:path w="3794125" h="431800">
                  <a:moveTo>
                    <a:pt x="3418365" y="237490"/>
                  </a:moveTo>
                  <a:lnTo>
                    <a:pt x="3412548" y="238760"/>
                  </a:lnTo>
                  <a:lnTo>
                    <a:pt x="3409557" y="239264"/>
                  </a:lnTo>
                  <a:lnTo>
                    <a:pt x="3406738" y="240030"/>
                  </a:lnTo>
                  <a:lnTo>
                    <a:pt x="3402963" y="245110"/>
                  </a:lnTo>
                  <a:lnTo>
                    <a:pt x="3405273" y="256540"/>
                  </a:lnTo>
                  <a:lnTo>
                    <a:pt x="3410494" y="260065"/>
                  </a:lnTo>
                  <a:lnTo>
                    <a:pt x="3416726" y="259080"/>
                  </a:lnTo>
                  <a:lnTo>
                    <a:pt x="3422535" y="257810"/>
                  </a:lnTo>
                  <a:lnTo>
                    <a:pt x="3426313" y="252730"/>
                  </a:lnTo>
                  <a:lnTo>
                    <a:pt x="3424010" y="241300"/>
                  </a:lnTo>
                  <a:lnTo>
                    <a:pt x="3418365" y="237490"/>
                  </a:lnTo>
                  <a:close/>
                </a:path>
                <a:path w="3794125" h="431800">
                  <a:moveTo>
                    <a:pt x="3429482" y="237490"/>
                  </a:moveTo>
                  <a:lnTo>
                    <a:pt x="3418365" y="237490"/>
                  </a:lnTo>
                  <a:lnTo>
                    <a:pt x="3424010" y="241300"/>
                  </a:lnTo>
                  <a:lnTo>
                    <a:pt x="3426313" y="252730"/>
                  </a:lnTo>
                  <a:lnTo>
                    <a:pt x="3422535" y="257810"/>
                  </a:lnTo>
                  <a:lnTo>
                    <a:pt x="3416726" y="259080"/>
                  </a:lnTo>
                  <a:lnTo>
                    <a:pt x="3430392" y="256540"/>
                  </a:lnTo>
                  <a:lnTo>
                    <a:pt x="3437146" y="254000"/>
                  </a:lnTo>
                  <a:lnTo>
                    <a:pt x="3437880" y="253860"/>
                  </a:lnTo>
                  <a:lnTo>
                    <a:pt x="3432119" y="251460"/>
                  </a:lnTo>
                  <a:lnTo>
                    <a:pt x="3428284" y="240030"/>
                  </a:lnTo>
                  <a:lnTo>
                    <a:pt x="3429482" y="237490"/>
                  </a:lnTo>
                  <a:close/>
                </a:path>
                <a:path w="3794125" h="431800">
                  <a:moveTo>
                    <a:pt x="402240" y="232273"/>
                  </a:moveTo>
                  <a:lnTo>
                    <a:pt x="402447" y="232410"/>
                  </a:lnTo>
                  <a:lnTo>
                    <a:pt x="407127" y="234950"/>
                  </a:lnTo>
                  <a:lnTo>
                    <a:pt x="408632" y="241300"/>
                  </a:lnTo>
                  <a:lnTo>
                    <a:pt x="403025" y="250190"/>
                  </a:lnTo>
                  <a:lnTo>
                    <a:pt x="396975" y="251460"/>
                  </a:lnTo>
                  <a:lnTo>
                    <a:pt x="436048" y="251460"/>
                  </a:lnTo>
                  <a:lnTo>
                    <a:pt x="442357" y="254695"/>
                  </a:lnTo>
                  <a:lnTo>
                    <a:pt x="426281" y="246366"/>
                  </a:lnTo>
                  <a:lnTo>
                    <a:pt x="421470" y="243840"/>
                  </a:lnTo>
                  <a:lnTo>
                    <a:pt x="411918" y="237490"/>
                  </a:lnTo>
                  <a:lnTo>
                    <a:pt x="402240" y="232273"/>
                  </a:lnTo>
                  <a:close/>
                </a:path>
                <a:path w="3794125" h="431800">
                  <a:moveTo>
                    <a:pt x="3443824" y="252730"/>
                  </a:moveTo>
                  <a:lnTo>
                    <a:pt x="3437880" y="253860"/>
                  </a:lnTo>
                  <a:lnTo>
                    <a:pt x="3438215" y="254000"/>
                  </a:lnTo>
                  <a:lnTo>
                    <a:pt x="3443824" y="252730"/>
                  </a:lnTo>
                  <a:close/>
                </a:path>
                <a:path w="3794125" h="431800">
                  <a:moveTo>
                    <a:pt x="3442825" y="230059"/>
                  </a:moveTo>
                  <a:lnTo>
                    <a:pt x="3436891" y="232410"/>
                  </a:lnTo>
                  <a:lnTo>
                    <a:pt x="3433969" y="233071"/>
                  </a:lnTo>
                  <a:lnTo>
                    <a:pt x="3431051" y="234163"/>
                  </a:lnTo>
                  <a:lnTo>
                    <a:pt x="3428284" y="240030"/>
                  </a:lnTo>
                  <a:lnTo>
                    <a:pt x="3432119" y="251460"/>
                  </a:lnTo>
                  <a:lnTo>
                    <a:pt x="3437880" y="253860"/>
                  </a:lnTo>
                  <a:lnTo>
                    <a:pt x="3443824" y="252730"/>
                  </a:lnTo>
                  <a:lnTo>
                    <a:pt x="3449440" y="250190"/>
                  </a:lnTo>
                  <a:lnTo>
                    <a:pt x="3452442" y="243840"/>
                  </a:lnTo>
                  <a:lnTo>
                    <a:pt x="3448622" y="233680"/>
                  </a:lnTo>
                  <a:lnTo>
                    <a:pt x="3442825" y="230059"/>
                  </a:lnTo>
                  <a:close/>
                </a:path>
                <a:path w="3794125" h="431800">
                  <a:moveTo>
                    <a:pt x="3290961" y="251460"/>
                  </a:moveTo>
                  <a:lnTo>
                    <a:pt x="3285031" y="252730"/>
                  </a:lnTo>
                  <a:lnTo>
                    <a:pt x="3291217" y="251629"/>
                  </a:lnTo>
                  <a:lnTo>
                    <a:pt x="3290961" y="251460"/>
                  </a:lnTo>
                  <a:close/>
                </a:path>
                <a:path w="3794125" h="431800">
                  <a:moveTo>
                    <a:pt x="3456350" y="224487"/>
                  </a:moveTo>
                  <a:lnTo>
                    <a:pt x="3455860" y="224790"/>
                  </a:lnTo>
                  <a:lnTo>
                    <a:pt x="3442825" y="230059"/>
                  </a:lnTo>
                  <a:lnTo>
                    <a:pt x="3448622" y="233680"/>
                  </a:lnTo>
                  <a:lnTo>
                    <a:pt x="3452442" y="243840"/>
                  </a:lnTo>
                  <a:lnTo>
                    <a:pt x="3449440" y="250190"/>
                  </a:lnTo>
                  <a:lnTo>
                    <a:pt x="3443824" y="252730"/>
                  </a:lnTo>
                  <a:lnTo>
                    <a:pt x="3457806" y="247650"/>
                  </a:lnTo>
                  <a:lnTo>
                    <a:pt x="3464656" y="243840"/>
                  </a:lnTo>
                  <a:lnTo>
                    <a:pt x="3465391" y="243564"/>
                  </a:lnTo>
                  <a:lnTo>
                    <a:pt x="3459657" y="241300"/>
                  </a:lnTo>
                  <a:lnTo>
                    <a:pt x="3454464" y="229870"/>
                  </a:lnTo>
                  <a:lnTo>
                    <a:pt x="3456350" y="224487"/>
                  </a:lnTo>
                  <a:close/>
                </a:path>
                <a:path w="3794125" h="431800">
                  <a:moveTo>
                    <a:pt x="397780" y="229870"/>
                  </a:moveTo>
                  <a:lnTo>
                    <a:pt x="391734" y="231140"/>
                  </a:lnTo>
                  <a:lnTo>
                    <a:pt x="386153" y="240030"/>
                  </a:lnTo>
                  <a:lnTo>
                    <a:pt x="387571" y="245996"/>
                  </a:lnTo>
                  <a:lnTo>
                    <a:pt x="387684" y="246380"/>
                  </a:lnTo>
                  <a:lnTo>
                    <a:pt x="396975" y="251460"/>
                  </a:lnTo>
                  <a:lnTo>
                    <a:pt x="403025" y="250190"/>
                  </a:lnTo>
                  <a:lnTo>
                    <a:pt x="408632" y="241300"/>
                  </a:lnTo>
                  <a:lnTo>
                    <a:pt x="407127" y="234950"/>
                  </a:lnTo>
                  <a:lnTo>
                    <a:pt x="402447" y="232410"/>
                  </a:lnTo>
                  <a:lnTo>
                    <a:pt x="402240" y="232273"/>
                  </a:lnTo>
                  <a:lnTo>
                    <a:pt x="397780" y="229870"/>
                  </a:lnTo>
                  <a:close/>
                </a:path>
                <a:path w="3794125" h="431800">
                  <a:moveTo>
                    <a:pt x="3319621" y="247650"/>
                  </a:moveTo>
                  <a:lnTo>
                    <a:pt x="3313633" y="248920"/>
                  </a:lnTo>
                  <a:lnTo>
                    <a:pt x="3319968" y="247980"/>
                  </a:lnTo>
                  <a:lnTo>
                    <a:pt x="3319621" y="247650"/>
                  </a:lnTo>
                  <a:close/>
                </a:path>
                <a:path w="3794125" h="431800">
                  <a:moveTo>
                    <a:pt x="354601" y="228600"/>
                  </a:moveTo>
                  <a:lnTo>
                    <a:pt x="364223" y="232410"/>
                  </a:lnTo>
                  <a:lnTo>
                    <a:pt x="373689" y="238760"/>
                  </a:lnTo>
                  <a:lnTo>
                    <a:pt x="387659" y="246366"/>
                  </a:lnTo>
                  <a:lnTo>
                    <a:pt x="386153" y="240030"/>
                  </a:lnTo>
                  <a:lnTo>
                    <a:pt x="391734" y="231140"/>
                  </a:lnTo>
                  <a:lnTo>
                    <a:pt x="397780" y="229870"/>
                  </a:lnTo>
                  <a:lnTo>
                    <a:pt x="359458" y="229870"/>
                  </a:lnTo>
                  <a:lnTo>
                    <a:pt x="354601" y="228600"/>
                  </a:lnTo>
                  <a:close/>
                </a:path>
                <a:path w="3794125" h="431800">
                  <a:moveTo>
                    <a:pt x="3353883" y="245110"/>
                  </a:moveTo>
                  <a:lnTo>
                    <a:pt x="3347901" y="245110"/>
                  </a:lnTo>
                  <a:lnTo>
                    <a:pt x="3343717" y="245996"/>
                  </a:lnTo>
                  <a:lnTo>
                    <a:pt x="3353883" y="245110"/>
                  </a:lnTo>
                  <a:close/>
                </a:path>
                <a:path w="3794125" h="431800">
                  <a:moveTo>
                    <a:pt x="3471428" y="241300"/>
                  </a:moveTo>
                  <a:lnTo>
                    <a:pt x="3465391" y="243564"/>
                  </a:lnTo>
                  <a:lnTo>
                    <a:pt x="3466089" y="243840"/>
                  </a:lnTo>
                  <a:lnTo>
                    <a:pt x="3471428" y="241300"/>
                  </a:lnTo>
                  <a:close/>
                </a:path>
                <a:path w="3794125" h="431800">
                  <a:moveTo>
                    <a:pt x="3467964" y="218673"/>
                  </a:moveTo>
                  <a:lnTo>
                    <a:pt x="3462028" y="220980"/>
                  </a:lnTo>
                  <a:lnTo>
                    <a:pt x="3456350" y="224487"/>
                  </a:lnTo>
                  <a:lnTo>
                    <a:pt x="3454464" y="229870"/>
                  </a:lnTo>
                  <a:lnTo>
                    <a:pt x="3459657" y="241300"/>
                  </a:lnTo>
                  <a:lnTo>
                    <a:pt x="3465391" y="243564"/>
                  </a:lnTo>
                  <a:lnTo>
                    <a:pt x="3471428" y="241300"/>
                  </a:lnTo>
                  <a:lnTo>
                    <a:pt x="3476878" y="238383"/>
                  </a:lnTo>
                  <a:lnTo>
                    <a:pt x="3478993" y="231140"/>
                  </a:lnTo>
                  <a:lnTo>
                    <a:pt x="3473804" y="220980"/>
                  </a:lnTo>
                  <a:lnTo>
                    <a:pt x="3467964" y="218673"/>
                  </a:lnTo>
                  <a:close/>
                </a:path>
                <a:path w="3794125" h="431800">
                  <a:moveTo>
                    <a:pt x="3476878" y="238383"/>
                  </a:moveTo>
                  <a:lnTo>
                    <a:pt x="3471428" y="241300"/>
                  </a:lnTo>
                  <a:lnTo>
                    <a:pt x="3476768" y="238760"/>
                  </a:lnTo>
                  <a:lnTo>
                    <a:pt x="3476878" y="238383"/>
                  </a:lnTo>
                  <a:close/>
                </a:path>
                <a:path w="3794125" h="431800">
                  <a:moveTo>
                    <a:pt x="3431051" y="234163"/>
                  </a:moveTo>
                  <a:lnTo>
                    <a:pt x="3428950" y="234950"/>
                  </a:lnTo>
                  <a:lnTo>
                    <a:pt x="3420774" y="236220"/>
                  </a:lnTo>
                  <a:lnTo>
                    <a:pt x="3409557" y="239264"/>
                  </a:lnTo>
                  <a:lnTo>
                    <a:pt x="3412548" y="238760"/>
                  </a:lnTo>
                  <a:lnTo>
                    <a:pt x="3418365" y="237490"/>
                  </a:lnTo>
                  <a:lnTo>
                    <a:pt x="3429482" y="237490"/>
                  </a:lnTo>
                  <a:lnTo>
                    <a:pt x="3431051" y="234163"/>
                  </a:lnTo>
                  <a:close/>
                </a:path>
                <a:path w="3794125" h="431800">
                  <a:moveTo>
                    <a:pt x="3495828" y="206719"/>
                  </a:moveTo>
                  <a:lnTo>
                    <a:pt x="3481738" y="212090"/>
                  </a:lnTo>
                  <a:lnTo>
                    <a:pt x="3471834" y="217170"/>
                  </a:lnTo>
                  <a:lnTo>
                    <a:pt x="3467964" y="218673"/>
                  </a:lnTo>
                  <a:lnTo>
                    <a:pt x="3473804" y="220980"/>
                  </a:lnTo>
                  <a:lnTo>
                    <a:pt x="3478993" y="231140"/>
                  </a:lnTo>
                  <a:lnTo>
                    <a:pt x="3476878" y="238383"/>
                  </a:lnTo>
                  <a:lnTo>
                    <a:pt x="3480922" y="236220"/>
                  </a:lnTo>
                  <a:lnTo>
                    <a:pt x="3490511" y="232410"/>
                  </a:lnTo>
                  <a:lnTo>
                    <a:pt x="3500169" y="227330"/>
                  </a:lnTo>
                  <a:lnTo>
                    <a:pt x="3503893" y="225867"/>
                  </a:lnTo>
                  <a:lnTo>
                    <a:pt x="3498093" y="223520"/>
                  </a:lnTo>
                  <a:lnTo>
                    <a:pt x="3493599" y="212090"/>
                  </a:lnTo>
                  <a:lnTo>
                    <a:pt x="3495828" y="206719"/>
                  </a:lnTo>
                  <a:close/>
                </a:path>
                <a:path w="3794125" h="431800">
                  <a:moveTo>
                    <a:pt x="3433969" y="233071"/>
                  </a:moveTo>
                  <a:lnTo>
                    <a:pt x="3431279" y="233680"/>
                  </a:lnTo>
                  <a:lnTo>
                    <a:pt x="3431051" y="234163"/>
                  </a:lnTo>
                  <a:lnTo>
                    <a:pt x="3433969" y="233071"/>
                  </a:lnTo>
                  <a:close/>
                </a:path>
                <a:path w="3794125" h="431800">
                  <a:moveTo>
                    <a:pt x="3442521" y="229870"/>
                  </a:moveTo>
                  <a:lnTo>
                    <a:pt x="3433969" y="233071"/>
                  </a:lnTo>
                  <a:lnTo>
                    <a:pt x="3436891" y="232410"/>
                  </a:lnTo>
                  <a:lnTo>
                    <a:pt x="3442825" y="230059"/>
                  </a:lnTo>
                  <a:lnTo>
                    <a:pt x="3442521" y="229870"/>
                  </a:lnTo>
                  <a:close/>
                </a:path>
                <a:path w="3794125" h="431800">
                  <a:moveTo>
                    <a:pt x="363137" y="210820"/>
                  </a:moveTo>
                  <a:lnTo>
                    <a:pt x="368028" y="213360"/>
                  </a:lnTo>
                  <a:lnTo>
                    <a:pt x="370047" y="218440"/>
                  </a:lnTo>
                  <a:lnTo>
                    <a:pt x="365314" y="228600"/>
                  </a:lnTo>
                  <a:lnTo>
                    <a:pt x="359458" y="229870"/>
                  </a:lnTo>
                  <a:lnTo>
                    <a:pt x="397780" y="229870"/>
                  </a:lnTo>
                  <a:lnTo>
                    <a:pt x="402240" y="232273"/>
                  </a:lnTo>
                  <a:lnTo>
                    <a:pt x="392780" y="226060"/>
                  </a:lnTo>
                  <a:lnTo>
                    <a:pt x="387907" y="223520"/>
                  </a:lnTo>
                  <a:lnTo>
                    <a:pt x="373167" y="215900"/>
                  </a:lnTo>
                  <a:lnTo>
                    <a:pt x="363137" y="210820"/>
                  </a:lnTo>
                  <a:close/>
                </a:path>
                <a:path w="3794125" h="431800">
                  <a:moveTo>
                    <a:pt x="357923" y="208430"/>
                  </a:moveTo>
                  <a:lnTo>
                    <a:pt x="352421" y="210820"/>
                  </a:lnTo>
                  <a:lnTo>
                    <a:pt x="347733" y="219710"/>
                  </a:lnTo>
                  <a:lnTo>
                    <a:pt x="349757" y="226060"/>
                  </a:lnTo>
                  <a:lnTo>
                    <a:pt x="354601" y="228600"/>
                  </a:lnTo>
                  <a:lnTo>
                    <a:pt x="359458" y="229870"/>
                  </a:lnTo>
                  <a:lnTo>
                    <a:pt x="365314" y="228600"/>
                  </a:lnTo>
                  <a:lnTo>
                    <a:pt x="370047" y="218440"/>
                  </a:lnTo>
                  <a:lnTo>
                    <a:pt x="368028" y="213360"/>
                  </a:lnTo>
                  <a:lnTo>
                    <a:pt x="363137" y="210820"/>
                  </a:lnTo>
                  <a:lnTo>
                    <a:pt x="357923" y="208430"/>
                  </a:lnTo>
                  <a:close/>
                </a:path>
                <a:path w="3794125" h="431800">
                  <a:moveTo>
                    <a:pt x="323333" y="193124"/>
                  </a:moveTo>
                  <a:lnTo>
                    <a:pt x="325608" y="198120"/>
                  </a:lnTo>
                  <a:lnTo>
                    <a:pt x="321425" y="208280"/>
                  </a:lnTo>
                  <a:lnTo>
                    <a:pt x="316007" y="210692"/>
                  </a:lnTo>
                  <a:lnTo>
                    <a:pt x="343778" y="223526"/>
                  </a:lnTo>
                  <a:lnTo>
                    <a:pt x="354601" y="228600"/>
                  </a:lnTo>
                  <a:lnTo>
                    <a:pt x="349757" y="226060"/>
                  </a:lnTo>
                  <a:lnTo>
                    <a:pt x="347733" y="219710"/>
                  </a:lnTo>
                  <a:lnTo>
                    <a:pt x="352421" y="210820"/>
                  </a:lnTo>
                  <a:lnTo>
                    <a:pt x="357923" y="208430"/>
                  </a:lnTo>
                  <a:lnTo>
                    <a:pt x="329607" y="195580"/>
                  </a:lnTo>
                  <a:lnTo>
                    <a:pt x="323333" y="193124"/>
                  </a:lnTo>
                  <a:close/>
                </a:path>
                <a:path w="3794125" h="431800">
                  <a:moveTo>
                    <a:pt x="3509851" y="223526"/>
                  </a:moveTo>
                  <a:lnTo>
                    <a:pt x="3503893" y="225867"/>
                  </a:lnTo>
                  <a:lnTo>
                    <a:pt x="3504369" y="226060"/>
                  </a:lnTo>
                  <a:lnTo>
                    <a:pt x="3509851" y="223526"/>
                  </a:lnTo>
                  <a:close/>
                </a:path>
                <a:path w="3794125" h="431800">
                  <a:moveTo>
                    <a:pt x="3507448" y="202019"/>
                  </a:moveTo>
                  <a:lnTo>
                    <a:pt x="3501731" y="204470"/>
                  </a:lnTo>
                  <a:lnTo>
                    <a:pt x="3495828" y="206719"/>
                  </a:lnTo>
                  <a:lnTo>
                    <a:pt x="3493599" y="212090"/>
                  </a:lnTo>
                  <a:lnTo>
                    <a:pt x="3498093" y="223520"/>
                  </a:lnTo>
                  <a:lnTo>
                    <a:pt x="3503893" y="225867"/>
                  </a:lnTo>
                  <a:lnTo>
                    <a:pt x="3509868" y="223520"/>
                  </a:lnTo>
                  <a:lnTo>
                    <a:pt x="3515625" y="221622"/>
                  </a:lnTo>
                  <a:lnTo>
                    <a:pt x="3517997" y="215900"/>
                  </a:lnTo>
                  <a:lnTo>
                    <a:pt x="3513504" y="204470"/>
                  </a:lnTo>
                  <a:lnTo>
                    <a:pt x="3507448" y="202019"/>
                  </a:lnTo>
                  <a:close/>
                </a:path>
                <a:path w="3794125" h="431800">
                  <a:moveTo>
                    <a:pt x="3462028" y="220980"/>
                  </a:moveTo>
                  <a:lnTo>
                    <a:pt x="3456687" y="223526"/>
                  </a:lnTo>
                  <a:lnTo>
                    <a:pt x="3456350" y="224487"/>
                  </a:lnTo>
                  <a:lnTo>
                    <a:pt x="3462028" y="220980"/>
                  </a:lnTo>
                  <a:close/>
                </a:path>
                <a:path w="3794125" h="431800">
                  <a:moveTo>
                    <a:pt x="3515625" y="221622"/>
                  </a:moveTo>
                  <a:lnTo>
                    <a:pt x="3509868" y="223520"/>
                  </a:lnTo>
                  <a:lnTo>
                    <a:pt x="3515365" y="222250"/>
                  </a:lnTo>
                  <a:lnTo>
                    <a:pt x="3515625" y="221622"/>
                  </a:lnTo>
                  <a:close/>
                </a:path>
                <a:path w="3794125" h="431800">
                  <a:moveTo>
                    <a:pt x="3553961" y="184379"/>
                  </a:moveTo>
                  <a:lnTo>
                    <a:pt x="3549369" y="185420"/>
                  </a:lnTo>
                  <a:lnTo>
                    <a:pt x="3537370" y="190500"/>
                  </a:lnTo>
                  <a:lnTo>
                    <a:pt x="3525431" y="194310"/>
                  </a:lnTo>
                  <a:lnTo>
                    <a:pt x="3507448" y="202019"/>
                  </a:lnTo>
                  <a:lnTo>
                    <a:pt x="3513504" y="204470"/>
                  </a:lnTo>
                  <a:lnTo>
                    <a:pt x="3517997" y="215900"/>
                  </a:lnTo>
                  <a:lnTo>
                    <a:pt x="3515625" y="221622"/>
                  </a:lnTo>
                  <a:lnTo>
                    <a:pt x="3521425" y="219710"/>
                  </a:lnTo>
                  <a:lnTo>
                    <a:pt x="3533040" y="214630"/>
                  </a:lnTo>
                  <a:lnTo>
                    <a:pt x="3544712" y="210820"/>
                  </a:lnTo>
                  <a:lnTo>
                    <a:pt x="3550704" y="208225"/>
                  </a:lnTo>
                  <a:lnTo>
                    <a:pt x="3544710" y="205740"/>
                  </a:lnTo>
                  <a:lnTo>
                    <a:pt x="3540805" y="194310"/>
                  </a:lnTo>
                  <a:lnTo>
                    <a:pt x="3543764" y="187960"/>
                  </a:lnTo>
                  <a:lnTo>
                    <a:pt x="3553961" y="184379"/>
                  </a:lnTo>
                  <a:close/>
                </a:path>
                <a:path w="3794125" h="431800">
                  <a:moveTo>
                    <a:pt x="3467373" y="218440"/>
                  </a:moveTo>
                  <a:lnTo>
                    <a:pt x="3462028" y="220980"/>
                  </a:lnTo>
                  <a:lnTo>
                    <a:pt x="3467964" y="218673"/>
                  </a:lnTo>
                  <a:lnTo>
                    <a:pt x="3467373" y="218440"/>
                  </a:lnTo>
                  <a:close/>
                </a:path>
                <a:path w="3794125" h="431800">
                  <a:moveTo>
                    <a:pt x="306292" y="207128"/>
                  </a:moveTo>
                  <a:lnTo>
                    <a:pt x="315720" y="210820"/>
                  </a:lnTo>
                  <a:lnTo>
                    <a:pt x="316007" y="210692"/>
                  </a:lnTo>
                  <a:lnTo>
                    <a:pt x="310772" y="208280"/>
                  </a:lnTo>
                  <a:lnTo>
                    <a:pt x="306292" y="207128"/>
                  </a:lnTo>
                  <a:close/>
                </a:path>
                <a:path w="3794125" h="431800">
                  <a:moveTo>
                    <a:pt x="358270" y="208280"/>
                  </a:moveTo>
                  <a:lnTo>
                    <a:pt x="357923" y="208430"/>
                  </a:lnTo>
                  <a:lnTo>
                    <a:pt x="363137" y="210820"/>
                  </a:lnTo>
                  <a:lnTo>
                    <a:pt x="358270" y="208280"/>
                  </a:lnTo>
                  <a:close/>
                </a:path>
                <a:path w="3794125" h="431800">
                  <a:moveTo>
                    <a:pt x="313382" y="189230"/>
                  </a:moveTo>
                  <a:lnTo>
                    <a:pt x="307680" y="190500"/>
                  </a:lnTo>
                  <a:lnTo>
                    <a:pt x="303518" y="200660"/>
                  </a:lnTo>
                  <a:lnTo>
                    <a:pt x="305807" y="206937"/>
                  </a:lnTo>
                  <a:lnTo>
                    <a:pt x="306292" y="207128"/>
                  </a:lnTo>
                  <a:lnTo>
                    <a:pt x="310772" y="208280"/>
                  </a:lnTo>
                  <a:lnTo>
                    <a:pt x="316007" y="210692"/>
                  </a:lnTo>
                  <a:lnTo>
                    <a:pt x="321425" y="208280"/>
                  </a:lnTo>
                  <a:lnTo>
                    <a:pt x="325608" y="198120"/>
                  </a:lnTo>
                  <a:lnTo>
                    <a:pt x="323333" y="193124"/>
                  </a:lnTo>
                  <a:lnTo>
                    <a:pt x="313382" y="189230"/>
                  </a:lnTo>
                  <a:close/>
                </a:path>
                <a:path w="3794125" h="431800">
                  <a:moveTo>
                    <a:pt x="3556443" y="205740"/>
                  </a:moveTo>
                  <a:lnTo>
                    <a:pt x="3550704" y="208225"/>
                  </a:lnTo>
                  <a:lnTo>
                    <a:pt x="3550837" y="208280"/>
                  </a:lnTo>
                  <a:lnTo>
                    <a:pt x="3556443" y="205740"/>
                  </a:lnTo>
                  <a:close/>
                </a:path>
                <a:path w="3794125" h="431800">
                  <a:moveTo>
                    <a:pt x="3554972" y="184150"/>
                  </a:moveTo>
                  <a:lnTo>
                    <a:pt x="3553961" y="184379"/>
                  </a:lnTo>
                  <a:lnTo>
                    <a:pt x="3543764" y="187960"/>
                  </a:lnTo>
                  <a:lnTo>
                    <a:pt x="3540805" y="194310"/>
                  </a:lnTo>
                  <a:lnTo>
                    <a:pt x="3544710" y="205740"/>
                  </a:lnTo>
                  <a:lnTo>
                    <a:pt x="3550704" y="208225"/>
                  </a:lnTo>
                  <a:lnTo>
                    <a:pt x="3556443" y="205740"/>
                  </a:lnTo>
                  <a:lnTo>
                    <a:pt x="3562249" y="204037"/>
                  </a:lnTo>
                  <a:lnTo>
                    <a:pt x="3565004" y="198120"/>
                  </a:lnTo>
                  <a:lnTo>
                    <a:pt x="3561096" y="186690"/>
                  </a:lnTo>
                  <a:lnTo>
                    <a:pt x="3554972" y="184150"/>
                  </a:lnTo>
                  <a:close/>
                </a:path>
                <a:path w="3794125" h="431800">
                  <a:moveTo>
                    <a:pt x="305807" y="206937"/>
                  </a:moveTo>
                  <a:lnTo>
                    <a:pt x="306292" y="207128"/>
                  </a:lnTo>
                  <a:lnTo>
                    <a:pt x="305807" y="206937"/>
                  </a:lnTo>
                  <a:close/>
                </a:path>
                <a:path w="3794125" h="431800">
                  <a:moveTo>
                    <a:pt x="274548" y="171450"/>
                  </a:moveTo>
                  <a:lnTo>
                    <a:pt x="279355" y="173990"/>
                  </a:lnTo>
                  <a:lnTo>
                    <a:pt x="281344" y="179071"/>
                  </a:lnTo>
                  <a:lnTo>
                    <a:pt x="276647" y="189212"/>
                  </a:lnTo>
                  <a:lnTo>
                    <a:pt x="271198" y="191608"/>
                  </a:lnTo>
                  <a:lnTo>
                    <a:pt x="299505" y="204470"/>
                  </a:lnTo>
                  <a:lnTo>
                    <a:pt x="305807" y="206937"/>
                  </a:lnTo>
                  <a:lnTo>
                    <a:pt x="303518" y="200660"/>
                  </a:lnTo>
                  <a:lnTo>
                    <a:pt x="307680" y="190500"/>
                  </a:lnTo>
                  <a:lnTo>
                    <a:pt x="313382" y="189230"/>
                  </a:lnTo>
                  <a:lnTo>
                    <a:pt x="313701" y="189230"/>
                  </a:lnTo>
                  <a:lnTo>
                    <a:pt x="307306" y="186690"/>
                  </a:lnTo>
                  <a:lnTo>
                    <a:pt x="290832" y="179070"/>
                  </a:lnTo>
                  <a:lnTo>
                    <a:pt x="274548" y="171450"/>
                  </a:lnTo>
                  <a:close/>
                </a:path>
                <a:path w="3794125" h="431800">
                  <a:moveTo>
                    <a:pt x="3501731" y="204470"/>
                  </a:moveTo>
                  <a:lnTo>
                    <a:pt x="3496235" y="205740"/>
                  </a:lnTo>
                  <a:lnTo>
                    <a:pt x="3495828" y="206719"/>
                  </a:lnTo>
                  <a:lnTo>
                    <a:pt x="3501731" y="204470"/>
                  </a:lnTo>
                  <a:close/>
                </a:path>
                <a:path w="3794125" h="431800">
                  <a:moveTo>
                    <a:pt x="3562249" y="204037"/>
                  </a:moveTo>
                  <a:lnTo>
                    <a:pt x="3556443" y="205740"/>
                  </a:lnTo>
                  <a:lnTo>
                    <a:pt x="3562047" y="204470"/>
                  </a:lnTo>
                  <a:lnTo>
                    <a:pt x="3562249" y="204037"/>
                  </a:lnTo>
                  <a:close/>
                </a:path>
                <a:path w="3794125" h="431800">
                  <a:moveTo>
                    <a:pt x="3507228" y="201930"/>
                  </a:moveTo>
                  <a:lnTo>
                    <a:pt x="3501731" y="204470"/>
                  </a:lnTo>
                  <a:lnTo>
                    <a:pt x="3507448" y="202019"/>
                  </a:lnTo>
                  <a:lnTo>
                    <a:pt x="3507228" y="201930"/>
                  </a:lnTo>
                  <a:close/>
                </a:path>
                <a:path w="3794125" h="431800">
                  <a:moveTo>
                    <a:pt x="3576856" y="184150"/>
                  </a:moveTo>
                  <a:lnTo>
                    <a:pt x="3554972" y="184150"/>
                  </a:lnTo>
                  <a:lnTo>
                    <a:pt x="3561096" y="186690"/>
                  </a:lnTo>
                  <a:lnTo>
                    <a:pt x="3565004" y="198120"/>
                  </a:lnTo>
                  <a:lnTo>
                    <a:pt x="3562249" y="204037"/>
                  </a:lnTo>
                  <a:lnTo>
                    <a:pt x="3573768" y="200660"/>
                  </a:lnTo>
                  <a:lnTo>
                    <a:pt x="3582468" y="196850"/>
                  </a:lnTo>
                  <a:lnTo>
                    <a:pt x="3584571" y="196238"/>
                  </a:lnTo>
                  <a:lnTo>
                    <a:pt x="3579536" y="193040"/>
                  </a:lnTo>
                  <a:lnTo>
                    <a:pt x="3576856" y="184150"/>
                  </a:lnTo>
                  <a:close/>
                </a:path>
                <a:path w="3794125" h="431800">
                  <a:moveTo>
                    <a:pt x="3591209" y="194310"/>
                  </a:moveTo>
                  <a:lnTo>
                    <a:pt x="3584571" y="196238"/>
                  </a:lnTo>
                  <a:lnTo>
                    <a:pt x="3585533" y="196850"/>
                  </a:lnTo>
                  <a:lnTo>
                    <a:pt x="3591209" y="194310"/>
                  </a:lnTo>
                  <a:close/>
                </a:path>
                <a:path w="3794125" h="431800">
                  <a:moveTo>
                    <a:pt x="3590646" y="172720"/>
                  </a:moveTo>
                  <a:lnTo>
                    <a:pt x="3584971" y="173990"/>
                  </a:lnTo>
                  <a:lnTo>
                    <a:pt x="3579093" y="175657"/>
                  </a:lnTo>
                  <a:lnTo>
                    <a:pt x="3576090" y="181610"/>
                  </a:lnTo>
                  <a:lnTo>
                    <a:pt x="3579536" y="193040"/>
                  </a:lnTo>
                  <a:lnTo>
                    <a:pt x="3584571" y="196238"/>
                  </a:lnTo>
                  <a:lnTo>
                    <a:pt x="3591209" y="194310"/>
                  </a:lnTo>
                  <a:lnTo>
                    <a:pt x="3596886" y="193040"/>
                  </a:lnTo>
                  <a:lnTo>
                    <a:pt x="3599614" y="187636"/>
                  </a:lnTo>
                  <a:lnTo>
                    <a:pt x="3598251" y="186690"/>
                  </a:lnTo>
                  <a:lnTo>
                    <a:pt x="3596423" y="175657"/>
                  </a:lnTo>
                  <a:lnTo>
                    <a:pt x="3596428" y="175168"/>
                  </a:lnTo>
                  <a:lnTo>
                    <a:pt x="3590646" y="172720"/>
                  </a:lnTo>
                  <a:close/>
                </a:path>
                <a:path w="3794125" h="431800">
                  <a:moveTo>
                    <a:pt x="3599614" y="187636"/>
                  </a:moveTo>
                  <a:lnTo>
                    <a:pt x="3596886" y="193040"/>
                  </a:lnTo>
                  <a:lnTo>
                    <a:pt x="3591209" y="194310"/>
                  </a:lnTo>
                  <a:lnTo>
                    <a:pt x="3597299" y="193040"/>
                  </a:lnTo>
                  <a:lnTo>
                    <a:pt x="3603459" y="190500"/>
                  </a:lnTo>
                  <a:lnTo>
                    <a:pt x="3603701" y="190474"/>
                  </a:lnTo>
                  <a:lnTo>
                    <a:pt x="3599614" y="187636"/>
                  </a:lnTo>
                  <a:close/>
                </a:path>
                <a:path w="3794125" h="431800">
                  <a:moveTo>
                    <a:pt x="313701" y="189230"/>
                  </a:moveTo>
                  <a:lnTo>
                    <a:pt x="313382" y="189230"/>
                  </a:lnTo>
                  <a:lnTo>
                    <a:pt x="323333" y="193124"/>
                  </a:lnTo>
                  <a:lnTo>
                    <a:pt x="313701" y="189230"/>
                  </a:lnTo>
                  <a:close/>
                </a:path>
                <a:path w="3794125" h="431800">
                  <a:moveTo>
                    <a:pt x="266018" y="189230"/>
                  </a:moveTo>
                  <a:lnTo>
                    <a:pt x="270830" y="191770"/>
                  </a:lnTo>
                  <a:lnTo>
                    <a:pt x="271198" y="191608"/>
                  </a:lnTo>
                  <a:lnTo>
                    <a:pt x="266018" y="189230"/>
                  </a:lnTo>
                  <a:close/>
                </a:path>
                <a:path w="3794125" h="431800">
                  <a:moveTo>
                    <a:pt x="269739" y="168910"/>
                  </a:moveTo>
                  <a:lnTo>
                    <a:pt x="263927" y="171450"/>
                  </a:lnTo>
                  <a:lnTo>
                    <a:pt x="259213" y="180340"/>
                  </a:lnTo>
                  <a:lnTo>
                    <a:pt x="261134" y="186473"/>
                  </a:lnTo>
                  <a:lnTo>
                    <a:pt x="266047" y="189243"/>
                  </a:lnTo>
                  <a:lnTo>
                    <a:pt x="271198" y="191608"/>
                  </a:lnTo>
                  <a:lnTo>
                    <a:pt x="276647" y="189212"/>
                  </a:lnTo>
                  <a:lnTo>
                    <a:pt x="281345" y="179070"/>
                  </a:lnTo>
                  <a:lnTo>
                    <a:pt x="279355" y="173990"/>
                  </a:lnTo>
                  <a:lnTo>
                    <a:pt x="269739" y="168910"/>
                  </a:lnTo>
                  <a:close/>
                </a:path>
                <a:path w="3794125" h="431800">
                  <a:moveTo>
                    <a:pt x="3615404" y="189243"/>
                  </a:moveTo>
                  <a:lnTo>
                    <a:pt x="3603701" y="190474"/>
                  </a:lnTo>
                  <a:lnTo>
                    <a:pt x="3609729" y="190500"/>
                  </a:lnTo>
                  <a:lnTo>
                    <a:pt x="3615404" y="189243"/>
                  </a:lnTo>
                  <a:close/>
                </a:path>
                <a:path w="3794125" h="431800">
                  <a:moveTo>
                    <a:pt x="3612053" y="167763"/>
                  </a:moveTo>
                  <a:lnTo>
                    <a:pt x="3606125" y="168910"/>
                  </a:lnTo>
                  <a:lnTo>
                    <a:pt x="3600306" y="170180"/>
                  </a:lnTo>
                  <a:lnTo>
                    <a:pt x="3596428" y="175168"/>
                  </a:lnTo>
                  <a:lnTo>
                    <a:pt x="3596643" y="175260"/>
                  </a:lnTo>
                  <a:lnTo>
                    <a:pt x="3600091" y="186690"/>
                  </a:lnTo>
                  <a:lnTo>
                    <a:pt x="3599614" y="187636"/>
                  </a:lnTo>
                  <a:lnTo>
                    <a:pt x="3603701" y="190474"/>
                  </a:lnTo>
                  <a:lnTo>
                    <a:pt x="3615544" y="189212"/>
                  </a:lnTo>
                  <a:lnTo>
                    <a:pt x="3617774" y="185541"/>
                  </a:lnTo>
                  <a:lnTo>
                    <a:pt x="3616031" y="184150"/>
                  </a:lnTo>
                  <a:lnTo>
                    <a:pt x="3615733" y="172720"/>
                  </a:lnTo>
                  <a:lnTo>
                    <a:pt x="3617039" y="171254"/>
                  </a:lnTo>
                  <a:lnTo>
                    <a:pt x="3612053" y="167763"/>
                  </a:lnTo>
                  <a:close/>
                </a:path>
                <a:path w="3794125" h="431800">
                  <a:moveTo>
                    <a:pt x="3615544" y="189212"/>
                  </a:moveTo>
                  <a:lnTo>
                    <a:pt x="3615404" y="189243"/>
                  </a:lnTo>
                  <a:lnTo>
                    <a:pt x="3615533" y="189230"/>
                  </a:lnTo>
                  <a:close/>
                </a:path>
                <a:path w="3794125" h="431800">
                  <a:moveTo>
                    <a:pt x="261134" y="186473"/>
                  </a:moveTo>
                  <a:lnTo>
                    <a:pt x="261202" y="186690"/>
                  </a:lnTo>
                  <a:lnTo>
                    <a:pt x="266016" y="189230"/>
                  </a:lnTo>
                  <a:lnTo>
                    <a:pt x="261134" y="186473"/>
                  </a:lnTo>
                  <a:close/>
                </a:path>
                <a:path w="3794125" h="431800">
                  <a:moveTo>
                    <a:pt x="3617774" y="185541"/>
                  </a:moveTo>
                  <a:lnTo>
                    <a:pt x="3615544" y="189212"/>
                  </a:lnTo>
                  <a:lnTo>
                    <a:pt x="3621201" y="187960"/>
                  </a:lnTo>
                  <a:lnTo>
                    <a:pt x="3620803" y="187960"/>
                  </a:lnTo>
                  <a:lnTo>
                    <a:pt x="3617774" y="185541"/>
                  </a:lnTo>
                  <a:close/>
                </a:path>
                <a:path w="3794125" h="431800">
                  <a:moveTo>
                    <a:pt x="3631564" y="167640"/>
                  </a:moveTo>
                  <a:lnTo>
                    <a:pt x="3620260" y="167640"/>
                  </a:lnTo>
                  <a:lnTo>
                    <a:pt x="3617039" y="171254"/>
                  </a:lnTo>
                  <a:lnTo>
                    <a:pt x="3617318" y="171450"/>
                  </a:lnTo>
                  <a:lnTo>
                    <a:pt x="3619392" y="182880"/>
                  </a:lnTo>
                  <a:lnTo>
                    <a:pt x="3617774" y="185541"/>
                  </a:lnTo>
                  <a:lnTo>
                    <a:pt x="3620803" y="187960"/>
                  </a:lnTo>
                  <a:lnTo>
                    <a:pt x="3626970" y="187960"/>
                  </a:lnTo>
                  <a:lnTo>
                    <a:pt x="3633481" y="187033"/>
                  </a:lnTo>
                  <a:lnTo>
                    <a:pt x="3637019" y="182880"/>
                  </a:lnTo>
                  <a:lnTo>
                    <a:pt x="3636256" y="171450"/>
                  </a:lnTo>
                  <a:lnTo>
                    <a:pt x="3631564" y="167640"/>
                  </a:lnTo>
                  <a:close/>
                </a:path>
                <a:path w="3794125" h="431800">
                  <a:moveTo>
                    <a:pt x="3633481" y="187033"/>
                  </a:moveTo>
                  <a:lnTo>
                    <a:pt x="3626970" y="187960"/>
                  </a:lnTo>
                  <a:lnTo>
                    <a:pt x="3632692" y="187960"/>
                  </a:lnTo>
                  <a:lnTo>
                    <a:pt x="3633481" y="187033"/>
                  </a:lnTo>
                  <a:close/>
                </a:path>
                <a:path w="3794125" h="431800">
                  <a:moveTo>
                    <a:pt x="3596428" y="175168"/>
                  </a:moveTo>
                  <a:lnTo>
                    <a:pt x="3596423" y="175657"/>
                  </a:lnTo>
                  <a:lnTo>
                    <a:pt x="3598251" y="186690"/>
                  </a:lnTo>
                  <a:lnTo>
                    <a:pt x="3599614" y="187636"/>
                  </a:lnTo>
                  <a:lnTo>
                    <a:pt x="3600091" y="186690"/>
                  </a:lnTo>
                  <a:lnTo>
                    <a:pt x="3596643" y="175260"/>
                  </a:lnTo>
                  <a:lnTo>
                    <a:pt x="3596428" y="175168"/>
                  </a:lnTo>
                  <a:close/>
                </a:path>
                <a:path w="3794125" h="431800">
                  <a:moveTo>
                    <a:pt x="3660084" y="157480"/>
                  </a:moveTo>
                  <a:lnTo>
                    <a:pt x="3648991" y="161290"/>
                  </a:lnTo>
                  <a:lnTo>
                    <a:pt x="3643114" y="163830"/>
                  </a:lnTo>
                  <a:lnTo>
                    <a:pt x="3633494" y="166370"/>
                  </a:lnTo>
                  <a:lnTo>
                    <a:pt x="3629748" y="167640"/>
                  </a:lnTo>
                  <a:lnTo>
                    <a:pt x="3631564" y="167640"/>
                  </a:lnTo>
                  <a:lnTo>
                    <a:pt x="3636256" y="171450"/>
                  </a:lnTo>
                  <a:lnTo>
                    <a:pt x="3637019" y="182880"/>
                  </a:lnTo>
                  <a:lnTo>
                    <a:pt x="3633481" y="187033"/>
                  </a:lnTo>
                  <a:lnTo>
                    <a:pt x="3635898" y="186690"/>
                  </a:lnTo>
                  <a:lnTo>
                    <a:pt x="3657635" y="180340"/>
                  </a:lnTo>
                  <a:lnTo>
                    <a:pt x="3656601" y="180340"/>
                  </a:lnTo>
                  <a:lnTo>
                    <a:pt x="3650752" y="177800"/>
                  </a:lnTo>
                  <a:lnTo>
                    <a:pt x="3646835" y="167640"/>
                  </a:lnTo>
                  <a:lnTo>
                    <a:pt x="3649522" y="161290"/>
                  </a:lnTo>
                  <a:lnTo>
                    <a:pt x="3654793" y="160020"/>
                  </a:lnTo>
                  <a:lnTo>
                    <a:pt x="3660867" y="157819"/>
                  </a:lnTo>
                  <a:lnTo>
                    <a:pt x="3660084" y="157480"/>
                  </a:lnTo>
                  <a:close/>
                </a:path>
                <a:path w="3794125" h="431800">
                  <a:moveTo>
                    <a:pt x="234318" y="172501"/>
                  </a:moveTo>
                  <a:lnTo>
                    <a:pt x="234375" y="172720"/>
                  </a:lnTo>
                  <a:lnTo>
                    <a:pt x="239176" y="175260"/>
                  </a:lnTo>
                  <a:lnTo>
                    <a:pt x="245829" y="179071"/>
                  </a:lnTo>
                  <a:lnTo>
                    <a:pt x="252515" y="181610"/>
                  </a:lnTo>
                  <a:lnTo>
                    <a:pt x="261134" y="186473"/>
                  </a:lnTo>
                  <a:lnTo>
                    <a:pt x="259213" y="180340"/>
                  </a:lnTo>
                  <a:lnTo>
                    <a:pt x="260560" y="177800"/>
                  </a:lnTo>
                  <a:lnTo>
                    <a:pt x="243913" y="177800"/>
                  </a:lnTo>
                  <a:lnTo>
                    <a:pt x="234318" y="172501"/>
                  </a:lnTo>
                  <a:close/>
                </a:path>
                <a:path w="3794125" h="431800">
                  <a:moveTo>
                    <a:pt x="3617039" y="171254"/>
                  </a:moveTo>
                  <a:lnTo>
                    <a:pt x="3615928" y="172501"/>
                  </a:lnTo>
                  <a:lnTo>
                    <a:pt x="3615809" y="175657"/>
                  </a:lnTo>
                  <a:lnTo>
                    <a:pt x="3616031" y="184150"/>
                  </a:lnTo>
                  <a:lnTo>
                    <a:pt x="3617774" y="185541"/>
                  </a:lnTo>
                  <a:lnTo>
                    <a:pt x="3619392" y="182880"/>
                  </a:lnTo>
                  <a:lnTo>
                    <a:pt x="3617318" y="171450"/>
                  </a:lnTo>
                  <a:lnTo>
                    <a:pt x="3617039" y="171254"/>
                  </a:lnTo>
                  <a:close/>
                </a:path>
                <a:path w="3794125" h="431800">
                  <a:moveTo>
                    <a:pt x="3579093" y="175657"/>
                  </a:moveTo>
                  <a:lnTo>
                    <a:pt x="3576020" y="176530"/>
                  </a:lnTo>
                  <a:lnTo>
                    <a:pt x="3567110" y="180340"/>
                  </a:lnTo>
                  <a:lnTo>
                    <a:pt x="3558230" y="182880"/>
                  </a:lnTo>
                  <a:lnTo>
                    <a:pt x="3553961" y="184379"/>
                  </a:lnTo>
                  <a:lnTo>
                    <a:pt x="3554972" y="184150"/>
                  </a:lnTo>
                  <a:lnTo>
                    <a:pt x="3576856" y="184150"/>
                  </a:lnTo>
                  <a:lnTo>
                    <a:pt x="3576090" y="181610"/>
                  </a:lnTo>
                  <a:lnTo>
                    <a:pt x="3579093" y="175657"/>
                  </a:lnTo>
                  <a:close/>
                </a:path>
                <a:path w="3794125" h="431800">
                  <a:moveTo>
                    <a:pt x="3660867" y="157819"/>
                  </a:moveTo>
                  <a:lnTo>
                    <a:pt x="3654793" y="160020"/>
                  </a:lnTo>
                  <a:lnTo>
                    <a:pt x="3649522" y="161290"/>
                  </a:lnTo>
                  <a:lnTo>
                    <a:pt x="3646835" y="167640"/>
                  </a:lnTo>
                  <a:lnTo>
                    <a:pt x="3650752" y="177800"/>
                  </a:lnTo>
                  <a:lnTo>
                    <a:pt x="3656601" y="180340"/>
                  </a:lnTo>
                  <a:lnTo>
                    <a:pt x="3661871" y="179070"/>
                  </a:lnTo>
                  <a:lnTo>
                    <a:pt x="3667145" y="176530"/>
                  </a:lnTo>
                  <a:lnTo>
                    <a:pt x="3669840" y="171450"/>
                  </a:lnTo>
                  <a:lnTo>
                    <a:pt x="3665941" y="160020"/>
                  </a:lnTo>
                  <a:lnTo>
                    <a:pt x="3660867" y="157819"/>
                  </a:lnTo>
                  <a:close/>
                </a:path>
                <a:path w="3794125" h="431800">
                  <a:moveTo>
                    <a:pt x="3661865" y="179071"/>
                  </a:moveTo>
                  <a:lnTo>
                    <a:pt x="3656601" y="180340"/>
                  </a:lnTo>
                  <a:lnTo>
                    <a:pt x="3657635" y="180340"/>
                  </a:lnTo>
                  <a:lnTo>
                    <a:pt x="3661865" y="179071"/>
                  </a:lnTo>
                  <a:close/>
                </a:path>
                <a:path w="3794125" h="431800">
                  <a:moveTo>
                    <a:pt x="3697066" y="144780"/>
                  </a:moveTo>
                  <a:lnTo>
                    <a:pt x="3660867" y="157819"/>
                  </a:lnTo>
                  <a:lnTo>
                    <a:pt x="3665941" y="160020"/>
                  </a:lnTo>
                  <a:lnTo>
                    <a:pt x="3669840" y="171450"/>
                  </a:lnTo>
                  <a:lnTo>
                    <a:pt x="3667145" y="176530"/>
                  </a:lnTo>
                  <a:lnTo>
                    <a:pt x="3661865" y="179071"/>
                  </a:lnTo>
                  <a:lnTo>
                    <a:pt x="3682390" y="171450"/>
                  </a:lnTo>
                  <a:lnTo>
                    <a:pt x="3692718" y="167640"/>
                  </a:lnTo>
                  <a:lnTo>
                    <a:pt x="3697905" y="166370"/>
                  </a:lnTo>
                  <a:lnTo>
                    <a:pt x="3697700" y="166370"/>
                  </a:lnTo>
                  <a:lnTo>
                    <a:pt x="3692003" y="163830"/>
                  </a:lnTo>
                  <a:lnTo>
                    <a:pt x="3688685" y="152400"/>
                  </a:lnTo>
                  <a:lnTo>
                    <a:pt x="3691695" y="147320"/>
                  </a:lnTo>
                  <a:lnTo>
                    <a:pt x="3697066" y="144780"/>
                  </a:lnTo>
                  <a:close/>
                </a:path>
                <a:path w="3794125" h="431800">
                  <a:moveTo>
                    <a:pt x="243978" y="154940"/>
                  </a:moveTo>
                  <a:lnTo>
                    <a:pt x="238011" y="157480"/>
                  </a:lnTo>
                  <a:lnTo>
                    <a:pt x="232708" y="166370"/>
                  </a:lnTo>
                  <a:lnTo>
                    <a:pt x="234318" y="172501"/>
                  </a:lnTo>
                  <a:lnTo>
                    <a:pt x="243913" y="177800"/>
                  </a:lnTo>
                  <a:lnTo>
                    <a:pt x="249862" y="175260"/>
                  </a:lnTo>
                  <a:lnTo>
                    <a:pt x="255042" y="166370"/>
                  </a:lnTo>
                  <a:lnTo>
                    <a:pt x="253435" y="160310"/>
                  </a:lnTo>
                  <a:lnTo>
                    <a:pt x="248687" y="157480"/>
                  </a:lnTo>
                  <a:lnTo>
                    <a:pt x="243978" y="154940"/>
                  </a:lnTo>
                  <a:close/>
                </a:path>
                <a:path w="3794125" h="431800">
                  <a:moveTo>
                    <a:pt x="253435" y="160310"/>
                  </a:moveTo>
                  <a:lnTo>
                    <a:pt x="255042" y="166370"/>
                  </a:lnTo>
                  <a:lnTo>
                    <a:pt x="249862" y="175260"/>
                  </a:lnTo>
                  <a:lnTo>
                    <a:pt x="243913" y="177800"/>
                  </a:lnTo>
                  <a:lnTo>
                    <a:pt x="260560" y="177800"/>
                  </a:lnTo>
                  <a:lnTo>
                    <a:pt x="263927" y="171450"/>
                  </a:lnTo>
                  <a:lnTo>
                    <a:pt x="269739" y="168910"/>
                  </a:lnTo>
                  <a:lnTo>
                    <a:pt x="270190" y="168910"/>
                  </a:lnTo>
                  <a:lnTo>
                    <a:pt x="268011" y="167640"/>
                  </a:lnTo>
                  <a:lnTo>
                    <a:pt x="261520" y="165100"/>
                  </a:lnTo>
                  <a:lnTo>
                    <a:pt x="253435" y="160310"/>
                  </a:lnTo>
                  <a:close/>
                </a:path>
                <a:path w="3794125" h="431800">
                  <a:moveTo>
                    <a:pt x="3611877" y="167640"/>
                  </a:moveTo>
                  <a:lnTo>
                    <a:pt x="3598955" y="170180"/>
                  </a:lnTo>
                  <a:lnTo>
                    <a:pt x="3591913" y="171450"/>
                  </a:lnTo>
                  <a:lnTo>
                    <a:pt x="3579294" y="175260"/>
                  </a:lnTo>
                  <a:lnTo>
                    <a:pt x="3579093" y="175657"/>
                  </a:lnTo>
                  <a:lnTo>
                    <a:pt x="3584971" y="173990"/>
                  </a:lnTo>
                  <a:lnTo>
                    <a:pt x="3590646" y="172720"/>
                  </a:lnTo>
                  <a:lnTo>
                    <a:pt x="3598332" y="172720"/>
                  </a:lnTo>
                  <a:lnTo>
                    <a:pt x="3600306" y="170180"/>
                  </a:lnTo>
                  <a:lnTo>
                    <a:pt x="3606126" y="168910"/>
                  </a:lnTo>
                  <a:lnTo>
                    <a:pt x="3612053" y="167763"/>
                  </a:lnTo>
                  <a:lnTo>
                    <a:pt x="3611877" y="167640"/>
                  </a:lnTo>
                  <a:close/>
                </a:path>
                <a:path w="3794125" h="431800">
                  <a:moveTo>
                    <a:pt x="3598332" y="172720"/>
                  </a:moveTo>
                  <a:lnTo>
                    <a:pt x="3590646" y="172720"/>
                  </a:lnTo>
                  <a:lnTo>
                    <a:pt x="3596428" y="175168"/>
                  </a:lnTo>
                  <a:lnTo>
                    <a:pt x="3598332" y="172720"/>
                  </a:lnTo>
                  <a:close/>
                </a:path>
                <a:path w="3794125" h="431800">
                  <a:moveTo>
                    <a:pt x="185341" y="140660"/>
                  </a:moveTo>
                  <a:lnTo>
                    <a:pt x="187223" y="142240"/>
                  </a:lnTo>
                  <a:lnTo>
                    <a:pt x="219375" y="162560"/>
                  </a:lnTo>
                  <a:lnTo>
                    <a:pt x="232415" y="171450"/>
                  </a:lnTo>
                  <a:lnTo>
                    <a:pt x="234318" y="172501"/>
                  </a:lnTo>
                  <a:lnTo>
                    <a:pt x="232708" y="166370"/>
                  </a:lnTo>
                  <a:lnTo>
                    <a:pt x="238011" y="157480"/>
                  </a:lnTo>
                  <a:lnTo>
                    <a:pt x="243978" y="154940"/>
                  </a:lnTo>
                  <a:lnTo>
                    <a:pt x="244513" y="154940"/>
                  </a:lnTo>
                  <a:lnTo>
                    <a:pt x="242302" y="153670"/>
                  </a:lnTo>
                  <a:lnTo>
                    <a:pt x="229942" y="146050"/>
                  </a:lnTo>
                  <a:lnTo>
                    <a:pt x="227948" y="144780"/>
                  </a:lnTo>
                  <a:lnTo>
                    <a:pt x="191763" y="144780"/>
                  </a:lnTo>
                  <a:lnTo>
                    <a:pt x="185341" y="140660"/>
                  </a:lnTo>
                  <a:close/>
                </a:path>
                <a:path w="3794125" h="431800">
                  <a:moveTo>
                    <a:pt x="270190" y="168910"/>
                  </a:moveTo>
                  <a:lnTo>
                    <a:pt x="269739" y="168910"/>
                  </a:lnTo>
                  <a:lnTo>
                    <a:pt x="274548" y="171450"/>
                  </a:lnTo>
                  <a:lnTo>
                    <a:pt x="270190" y="168910"/>
                  </a:lnTo>
                  <a:close/>
                </a:path>
                <a:path w="3794125" h="431800">
                  <a:moveTo>
                    <a:pt x="3620260" y="167640"/>
                  </a:moveTo>
                  <a:lnTo>
                    <a:pt x="3612691" y="167640"/>
                  </a:lnTo>
                  <a:lnTo>
                    <a:pt x="3612053" y="167763"/>
                  </a:lnTo>
                  <a:lnTo>
                    <a:pt x="3617039" y="171254"/>
                  </a:lnTo>
                  <a:lnTo>
                    <a:pt x="3620260" y="167640"/>
                  </a:lnTo>
                  <a:close/>
                </a:path>
                <a:path w="3794125" h="431800">
                  <a:moveTo>
                    <a:pt x="3702428" y="143510"/>
                  </a:moveTo>
                  <a:lnTo>
                    <a:pt x="3697066" y="144780"/>
                  </a:lnTo>
                  <a:lnTo>
                    <a:pt x="3691695" y="147320"/>
                  </a:lnTo>
                  <a:lnTo>
                    <a:pt x="3688685" y="152400"/>
                  </a:lnTo>
                  <a:lnTo>
                    <a:pt x="3692003" y="163830"/>
                  </a:lnTo>
                  <a:lnTo>
                    <a:pt x="3697700" y="166370"/>
                  </a:lnTo>
                  <a:lnTo>
                    <a:pt x="3703092" y="165100"/>
                  </a:lnTo>
                  <a:lnTo>
                    <a:pt x="3708459" y="162560"/>
                  </a:lnTo>
                  <a:lnTo>
                    <a:pt x="3711456" y="157480"/>
                  </a:lnTo>
                  <a:lnTo>
                    <a:pt x="3708119" y="146050"/>
                  </a:lnTo>
                  <a:lnTo>
                    <a:pt x="3702428" y="143510"/>
                  </a:lnTo>
                  <a:close/>
                </a:path>
                <a:path w="3794125" h="431800">
                  <a:moveTo>
                    <a:pt x="3703092" y="165100"/>
                  </a:moveTo>
                  <a:lnTo>
                    <a:pt x="3697700" y="166370"/>
                  </a:lnTo>
                  <a:lnTo>
                    <a:pt x="3697905" y="166370"/>
                  </a:lnTo>
                  <a:lnTo>
                    <a:pt x="3703092" y="165100"/>
                  </a:lnTo>
                  <a:close/>
                </a:path>
                <a:path w="3794125" h="431800">
                  <a:moveTo>
                    <a:pt x="3720250" y="143510"/>
                  </a:moveTo>
                  <a:lnTo>
                    <a:pt x="3702428" y="143510"/>
                  </a:lnTo>
                  <a:lnTo>
                    <a:pt x="3708119" y="146050"/>
                  </a:lnTo>
                  <a:lnTo>
                    <a:pt x="3711456" y="157480"/>
                  </a:lnTo>
                  <a:lnTo>
                    <a:pt x="3708459" y="162560"/>
                  </a:lnTo>
                  <a:lnTo>
                    <a:pt x="3703092" y="165100"/>
                  </a:lnTo>
                  <a:lnTo>
                    <a:pt x="3717275" y="160020"/>
                  </a:lnTo>
                  <a:lnTo>
                    <a:pt x="3731783" y="157480"/>
                  </a:lnTo>
                  <a:lnTo>
                    <a:pt x="3726046" y="157480"/>
                  </a:lnTo>
                  <a:lnTo>
                    <a:pt x="3721185" y="153670"/>
                  </a:lnTo>
                  <a:lnTo>
                    <a:pt x="3720250" y="143510"/>
                  </a:lnTo>
                  <a:close/>
                </a:path>
                <a:path w="3794125" h="431800">
                  <a:moveTo>
                    <a:pt x="244513" y="154940"/>
                  </a:moveTo>
                  <a:lnTo>
                    <a:pt x="243978" y="154940"/>
                  </a:lnTo>
                  <a:lnTo>
                    <a:pt x="248687" y="157480"/>
                  </a:lnTo>
                  <a:lnTo>
                    <a:pt x="253435" y="160310"/>
                  </a:lnTo>
                  <a:lnTo>
                    <a:pt x="253358" y="160020"/>
                  </a:lnTo>
                  <a:lnTo>
                    <a:pt x="244513" y="154940"/>
                  </a:lnTo>
                  <a:close/>
                </a:path>
                <a:path w="3794125" h="431800">
                  <a:moveTo>
                    <a:pt x="3735543" y="137327"/>
                  </a:moveTo>
                  <a:lnTo>
                    <a:pt x="3724353" y="138430"/>
                  </a:lnTo>
                  <a:lnTo>
                    <a:pt x="3720250" y="143510"/>
                  </a:lnTo>
                  <a:lnTo>
                    <a:pt x="3721185" y="153670"/>
                  </a:lnTo>
                  <a:lnTo>
                    <a:pt x="3726046" y="157480"/>
                  </a:lnTo>
                  <a:lnTo>
                    <a:pt x="3731783" y="157480"/>
                  </a:lnTo>
                  <a:lnTo>
                    <a:pt x="3738076" y="156497"/>
                  </a:lnTo>
                  <a:lnTo>
                    <a:pt x="3741303" y="152400"/>
                  </a:lnTo>
                  <a:lnTo>
                    <a:pt x="3740147" y="140970"/>
                  </a:lnTo>
                  <a:lnTo>
                    <a:pt x="3735543" y="137327"/>
                  </a:lnTo>
                  <a:close/>
                </a:path>
                <a:path w="3794125" h="431800">
                  <a:moveTo>
                    <a:pt x="3738076" y="156497"/>
                  </a:moveTo>
                  <a:lnTo>
                    <a:pt x="3731783" y="157480"/>
                  </a:lnTo>
                  <a:lnTo>
                    <a:pt x="3737302" y="157480"/>
                  </a:lnTo>
                  <a:lnTo>
                    <a:pt x="3738076" y="156497"/>
                  </a:lnTo>
                  <a:close/>
                </a:path>
                <a:path w="3794125" h="431800">
                  <a:moveTo>
                    <a:pt x="3756922" y="133350"/>
                  </a:moveTo>
                  <a:lnTo>
                    <a:pt x="3744548" y="135890"/>
                  </a:lnTo>
                  <a:lnTo>
                    <a:pt x="3737245" y="137160"/>
                  </a:lnTo>
                  <a:lnTo>
                    <a:pt x="3735543" y="137327"/>
                  </a:lnTo>
                  <a:lnTo>
                    <a:pt x="3740147" y="140970"/>
                  </a:lnTo>
                  <a:lnTo>
                    <a:pt x="3741303" y="152400"/>
                  </a:lnTo>
                  <a:lnTo>
                    <a:pt x="3738076" y="156497"/>
                  </a:lnTo>
                  <a:lnTo>
                    <a:pt x="3748058" y="154940"/>
                  </a:lnTo>
                  <a:lnTo>
                    <a:pt x="3749986" y="154569"/>
                  </a:lnTo>
                  <a:lnTo>
                    <a:pt x="3745330" y="151130"/>
                  </a:lnTo>
                  <a:lnTo>
                    <a:pt x="3743134" y="140970"/>
                  </a:lnTo>
                  <a:lnTo>
                    <a:pt x="3746511" y="135890"/>
                  </a:lnTo>
                  <a:lnTo>
                    <a:pt x="3757444" y="133611"/>
                  </a:lnTo>
                  <a:lnTo>
                    <a:pt x="3756922" y="133350"/>
                  </a:lnTo>
                  <a:close/>
                </a:path>
                <a:path w="3794125" h="431800">
                  <a:moveTo>
                    <a:pt x="3757997" y="153030"/>
                  </a:moveTo>
                  <a:lnTo>
                    <a:pt x="3749986" y="154569"/>
                  </a:lnTo>
                  <a:lnTo>
                    <a:pt x="3750487" y="154940"/>
                  </a:lnTo>
                  <a:lnTo>
                    <a:pt x="3756050" y="153670"/>
                  </a:lnTo>
                  <a:lnTo>
                    <a:pt x="3757997" y="153030"/>
                  </a:lnTo>
                  <a:close/>
                </a:path>
                <a:path w="3794125" h="431800">
                  <a:moveTo>
                    <a:pt x="3757444" y="133611"/>
                  </a:moveTo>
                  <a:lnTo>
                    <a:pt x="3746511" y="135890"/>
                  </a:lnTo>
                  <a:lnTo>
                    <a:pt x="3743134" y="140970"/>
                  </a:lnTo>
                  <a:lnTo>
                    <a:pt x="3745330" y="151130"/>
                  </a:lnTo>
                  <a:lnTo>
                    <a:pt x="3749986" y="154569"/>
                  </a:lnTo>
                  <a:lnTo>
                    <a:pt x="3757997" y="153030"/>
                  </a:lnTo>
                  <a:lnTo>
                    <a:pt x="3761633" y="151834"/>
                  </a:lnTo>
                  <a:lnTo>
                    <a:pt x="3764490" y="147320"/>
                  </a:lnTo>
                  <a:lnTo>
                    <a:pt x="3761992" y="135890"/>
                  </a:lnTo>
                  <a:lnTo>
                    <a:pt x="3757444" y="133611"/>
                  </a:lnTo>
                  <a:close/>
                </a:path>
                <a:path w="3794125" h="431800">
                  <a:moveTo>
                    <a:pt x="3761633" y="151834"/>
                  </a:moveTo>
                  <a:lnTo>
                    <a:pt x="3757997" y="153030"/>
                  </a:lnTo>
                  <a:lnTo>
                    <a:pt x="3761276" y="152400"/>
                  </a:lnTo>
                  <a:lnTo>
                    <a:pt x="3761633" y="151834"/>
                  </a:lnTo>
                  <a:close/>
                </a:path>
                <a:path w="3794125" h="431800">
                  <a:moveTo>
                    <a:pt x="3771002" y="129028"/>
                  </a:moveTo>
                  <a:lnTo>
                    <a:pt x="3765604" y="130810"/>
                  </a:lnTo>
                  <a:lnTo>
                    <a:pt x="3758698" y="133350"/>
                  </a:lnTo>
                  <a:lnTo>
                    <a:pt x="3757444" y="133611"/>
                  </a:lnTo>
                  <a:lnTo>
                    <a:pt x="3761992" y="135890"/>
                  </a:lnTo>
                  <a:lnTo>
                    <a:pt x="3764490" y="147320"/>
                  </a:lnTo>
                  <a:lnTo>
                    <a:pt x="3761633" y="151834"/>
                  </a:lnTo>
                  <a:lnTo>
                    <a:pt x="3771507" y="148590"/>
                  </a:lnTo>
                  <a:lnTo>
                    <a:pt x="3773026" y="148122"/>
                  </a:lnTo>
                  <a:lnTo>
                    <a:pt x="3768540" y="146050"/>
                  </a:lnTo>
                  <a:lnTo>
                    <a:pt x="3764823" y="135890"/>
                  </a:lnTo>
                  <a:lnTo>
                    <a:pt x="3767306" y="130810"/>
                  </a:lnTo>
                  <a:lnTo>
                    <a:pt x="3771002" y="129028"/>
                  </a:lnTo>
                  <a:close/>
                </a:path>
                <a:path w="3794125" h="431800">
                  <a:moveTo>
                    <a:pt x="3777792" y="146656"/>
                  </a:moveTo>
                  <a:lnTo>
                    <a:pt x="3773026" y="148122"/>
                  </a:lnTo>
                  <a:lnTo>
                    <a:pt x="3774037" y="148590"/>
                  </a:lnTo>
                  <a:lnTo>
                    <a:pt x="3777792" y="146656"/>
                  </a:lnTo>
                  <a:close/>
                </a:path>
                <a:path w="3794125" h="431800">
                  <a:moveTo>
                    <a:pt x="3777146" y="127000"/>
                  </a:moveTo>
                  <a:lnTo>
                    <a:pt x="3771002" y="129028"/>
                  </a:lnTo>
                  <a:lnTo>
                    <a:pt x="3767306" y="130810"/>
                  </a:lnTo>
                  <a:lnTo>
                    <a:pt x="3764823" y="135890"/>
                  </a:lnTo>
                  <a:lnTo>
                    <a:pt x="3768540" y="146050"/>
                  </a:lnTo>
                  <a:lnTo>
                    <a:pt x="3773026" y="148122"/>
                  </a:lnTo>
                  <a:lnTo>
                    <a:pt x="3777792" y="146656"/>
                  </a:lnTo>
                  <a:lnTo>
                    <a:pt x="3778968" y="146050"/>
                  </a:lnTo>
                  <a:lnTo>
                    <a:pt x="3784280" y="143776"/>
                  </a:lnTo>
                  <a:lnTo>
                    <a:pt x="3786366" y="138430"/>
                  </a:lnTo>
                  <a:lnTo>
                    <a:pt x="3782640" y="129540"/>
                  </a:lnTo>
                  <a:lnTo>
                    <a:pt x="3777146" y="127000"/>
                  </a:lnTo>
                  <a:close/>
                </a:path>
                <a:path w="3794125" h="431800">
                  <a:moveTo>
                    <a:pt x="3784280" y="143776"/>
                  </a:moveTo>
                  <a:lnTo>
                    <a:pt x="3778968" y="146050"/>
                  </a:lnTo>
                  <a:lnTo>
                    <a:pt x="3777792" y="146656"/>
                  </a:lnTo>
                  <a:lnTo>
                    <a:pt x="3783888" y="144780"/>
                  </a:lnTo>
                  <a:lnTo>
                    <a:pt x="3784280" y="143776"/>
                  </a:lnTo>
                  <a:close/>
                </a:path>
                <a:path w="3794125" h="431800">
                  <a:moveTo>
                    <a:pt x="193584" y="123190"/>
                  </a:moveTo>
                  <a:lnTo>
                    <a:pt x="187462" y="123190"/>
                  </a:lnTo>
                  <a:lnTo>
                    <a:pt x="181442" y="133350"/>
                  </a:lnTo>
                  <a:lnTo>
                    <a:pt x="182683" y="138430"/>
                  </a:lnTo>
                  <a:lnTo>
                    <a:pt x="185341" y="140660"/>
                  </a:lnTo>
                  <a:lnTo>
                    <a:pt x="191763" y="144780"/>
                  </a:lnTo>
                  <a:lnTo>
                    <a:pt x="197883" y="143510"/>
                  </a:lnTo>
                  <a:lnTo>
                    <a:pt x="203904" y="134620"/>
                  </a:lnTo>
                  <a:lnTo>
                    <a:pt x="202769" y="128805"/>
                  </a:lnTo>
                  <a:lnTo>
                    <a:pt x="193584" y="123190"/>
                  </a:lnTo>
                  <a:close/>
                </a:path>
                <a:path w="3794125" h="431800">
                  <a:moveTo>
                    <a:pt x="202769" y="128805"/>
                  </a:moveTo>
                  <a:lnTo>
                    <a:pt x="203904" y="134620"/>
                  </a:lnTo>
                  <a:lnTo>
                    <a:pt x="197883" y="143510"/>
                  </a:lnTo>
                  <a:lnTo>
                    <a:pt x="191763" y="144780"/>
                  </a:lnTo>
                  <a:lnTo>
                    <a:pt x="227948" y="144780"/>
                  </a:lnTo>
                  <a:lnTo>
                    <a:pt x="206048" y="130810"/>
                  </a:lnTo>
                  <a:lnTo>
                    <a:pt x="202769" y="128805"/>
                  </a:lnTo>
                  <a:close/>
                </a:path>
                <a:path w="3794125" h="431800">
                  <a:moveTo>
                    <a:pt x="3735331" y="137160"/>
                  </a:moveTo>
                  <a:lnTo>
                    <a:pt x="3729882" y="137160"/>
                  </a:lnTo>
                  <a:lnTo>
                    <a:pt x="3721546" y="138430"/>
                  </a:lnTo>
                  <a:lnTo>
                    <a:pt x="3713283" y="140970"/>
                  </a:lnTo>
                  <a:lnTo>
                    <a:pt x="3705115" y="142240"/>
                  </a:lnTo>
                  <a:lnTo>
                    <a:pt x="3697066" y="144780"/>
                  </a:lnTo>
                  <a:lnTo>
                    <a:pt x="3702428" y="143510"/>
                  </a:lnTo>
                  <a:lnTo>
                    <a:pt x="3720250" y="143510"/>
                  </a:lnTo>
                  <a:lnTo>
                    <a:pt x="3724353" y="138430"/>
                  </a:lnTo>
                  <a:lnTo>
                    <a:pt x="3735543" y="137327"/>
                  </a:lnTo>
                  <a:lnTo>
                    <a:pt x="3735331" y="137160"/>
                  </a:lnTo>
                  <a:close/>
                </a:path>
                <a:path w="3794125" h="431800">
                  <a:moveTo>
                    <a:pt x="3789499" y="125730"/>
                  </a:moveTo>
                  <a:lnTo>
                    <a:pt x="3785135" y="125730"/>
                  </a:lnTo>
                  <a:lnTo>
                    <a:pt x="3778304" y="127000"/>
                  </a:lnTo>
                  <a:lnTo>
                    <a:pt x="3777146" y="127000"/>
                  </a:lnTo>
                  <a:lnTo>
                    <a:pt x="3782640" y="129540"/>
                  </a:lnTo>
                  <a:lnTo>
                    <a:pt x="3786366" y="138430"/>
                  </a:lnTo>
                  <a:lnTo>
                    <a:pt x="3784280" y="143776"/>
                  </a:lnTo>
                  <a:lnTo>
                    <a:pt x="3784902" y="143510"/>
                  </a:lnTo>
                  <a:lnTo>
                    <a:pt x="3790576" y="139700"/>
                  </a:lnTo>
                  <a:lnTo>
                    <a:pt x="3793617" y="137160"/>
                  </a:lnTo>
                  <a:lnTo>
                    <a:pt x="3793327" y="132080"/>
                  </a:lnTo>
                  <a:lnTo>
                    <a:pt x="3792827" y="130810"/>
                  </a:lnTo>
                  <a:lnTo>
                    <a:pt x="3789499" y="125730"/>
                  </a:lnTo>
                  <a:close/>
                </a:path>
                <a:path w="3794125" h="431800">
                  <a:moveTo>
                    <a:pt x="144081" y="90170"/>
                  </a:moveTo>
                  <a:lnTo>
                    <a:pt x="148757" y="93980"/>
                  </a:lnTo>
                  <a:lnTo>
                    <a:pt x="150122" y="99060"/>
                  </a:lnTo>
                  <a:lnTo>
                    <a:pt x="144404" y="109220"/>
                  </a:lnTo>
                  <a:lnTo>
                    <a:pt x="139322" y="110295"/>
                  </a:lnTo>
                  <a:lnTo>
                    <a:pt x="173943" y="133350"/>
                  </a:lnTo>
                  <a:lnTo>
                    <a:pt x="185341" y="140660"/>
                  </a:lnTo>
                  <a:lnTo>
                    <a:pt x="182683" y="138430"/>
                  </a:lnTo>
                  <a:lnTo>
                    <a:pt x="181442" y="133350"/>
                  </a:lnTo>
                  <a:lnTo>
                    <a:pt x="187462" y="123190"/>
                  </a:lnTo>
                  <a:lnTo>
                    <a:pt x="194689" y="123190"/>
                  </a:lnTo>
                  <a:lnTo>
                    <a:pt x="184718" y="116840"/>
                  </a:lnTo>
                  <a:lnTo>
                    <a:pt x="144081" y="90170"/>
                  </a:lnTo>
                  <a:close/>
                </a:path>
                <a:path w="3794125" h="431800">
                  <a:moveTo>
                    <a:pt x="3777146" y="127000"/>
                  </a:moveTo>
                  <a:lnTo>
                    <a:pt x="3775209" y="127000"/>
                  </a:lnTo>
                  <a:lnTo>
                    <a:pt x="3771002" y="129028"/>
                  </a:lnTo>
                  <a:lnTo>
                    <a:pt x="3777146" y="127000"/>
                  </a:lnTo>
                  <a:close/>
                </a:path>
                <a:path w="3794125" h="431800">
                  <a:moveTo>
                    <a:pt x="194689" y="123190"/>
                  </a:moveTo>
                  <a:lnTo>
                    <a:pt x="193584" y="123190"/>
                  </a:lnTo>
                  <a:lnTo>
                    <a:pt x="202769" y="128805"/>
                  </a:lnTo>
                  <a:lnTo>
                    <a:pt x="202665" y="128270"/>
                  </a:lnTo>
                  <a:lnTo>
                    <a:pt x="194689" y="123190"/>
                  </a:lnTo>
                  <a:close/>
                </a:path>
                <a:path w="3794125" h="431800">
                  <a:moveTo>
                    <a:pt x="105242" y="66139"/>
                  </a:moveTo>
                  <a:lnTo>
                    <a:pt x="106455" y="72390"/>
                  </a:lnTo>
                  <a:lnTo>
                    <a:pt x="100813" y="81280"/>
                  </a:lnTo>
                  <a:lnTo>
                    <a:pt x="95006" y="82550"/>
                  </a:lnTo>
                  <a:lnTo>
                    <a:pt x="101430" y="86360"/>
                  </a:lnTo>
                  <a:lnTo>
                    <a:pt x="112211" y="93980"/>
                  </a:lnTo>
                  <a:lnTo>
                    <a:pt x="123017" y="100330"/>
                  </a:lnTo>
                  <a:lnTo>
                    <a:pt x="138402" y="110490"/>
                  </a:lnTo>
                  <a:lnTo>
                    <a:pt x="139322" y="110295"/>
                  </a:lnTo>
                  <a:lnTo>
                    <a:pt x="133859" y="106680"/>
                  </a:lnTo>
                  <a:lnTo>
                    <a:pt x="129366" y="104140"/>
                  </a:lnTo>
                  <a:lnTo>
                    <a:pt x="127972" y="97790"/>
                  </a:lnTo>
                  <a:lnTo>
                    <a:pt x="133515" y="88900"/>
                  </a:lnTo>
                  <a:lnTo>
                    <a:pt x="139494" y="87630"/>
                  </a:lnTo>
                  <a:lnTo>
                    <a:pt x="139739" y="87630"/>
                  </a:lnTo>
                  <a:lnTo>
                    <a:pt x="122371" y="77470"/>
                  </a:lnTo>
                  <a:lnTo>
                    <a:pt x="111569" y="69850"/>
                  </a:lnTo>
                  <a:lnTo>
                    <a:pt x="105242" y="66139"/>
                  </a:lnTo>
                  <a:close/>
                </a:path>
                <a:path w="3794125" h="431800">
                  <a:moveTo>
                    <a:pt x="139494" y="87630"/>
                  </a:moveTo>
                  <a:lnTo>
                    <a:pt x="133515" y="88900"/>
                  </a:lnTo>
                  <a:lnTo>
                    <a:pt x="127972" y="97790"/>
                  </a:lnTo>
                  <a:lnTo>
                    <a:pt x="129366" y="104140"/>
                  </a:lnTo>
                  <a:lnTo>
                    <a:pt x="133859" y="106680"/>
                  </a:lnTo>
                  <a:lnTo>
                    <a:pt x="139322" y="110295"/>
                  </a:lnTo>
                  <a:lnTo>
                    <a:pt x="144404" y="109220"/>
                  </a:lnTo>
                  <a:lnTo>
                    <a:pt x="150122" y="99060"/>
                  </a:lnTo>
                  <a:lnTo>
                    <a:pt x="148757" y="93980"/>
                  </a:lnTo>
                  <a:lnTo>
                    <a:pt x="144081" y="90170"/>
                  </a:lnTo>
                  <a:lnTo>
                    <a:pt x="139494" y="87630"/>
                  </a:lnTo>
                  <a:close/>
                </a:path>
                <a:path w="3794125" h="431800">
                  <a:moveTo>
                    <a:pt x="139739" y="87630"/>
                  </a:moveTo>
                  <a:lnTo>
                    <a:pt x="139494" y="87630"/>
                  </a:lnTo>
                  <a:lnTo>
                    <a:pt x="144081" y="90170"/>
                  </a:lnTo>
                  <a:lnTo>
                    <a:pt x="139739" y="87630"/>
                  </a:lnTo>
                  <a:close/>
                </a:path>
                <a:path w="3794125" h="431800">
                  <a:moveTo>
                    <a:pt x="90664" y="80010"/>
                  </a:moveTo>
                  <a:lnTo>
                    <a:pt x="94970" y="82550"/>
                  </a:lnTo>
                  <a:lnTo>
                    <a:pt x="90664" y="80010"/>
                  </a:lnTo>
                  <a:close/>
                </a:path>
                <a:path w="3794125" h="431800">
                  <a:moveTo>
                    <a:pt x="96409" y="60960"/>
                  </a:moveTo>
                  <a:lnTo>
                    <a:pt x="90617" y="62230"/>
                  </a:lnTo>
                  <a:lnTo>
                    <a:pt x="85103" y="71120"/>
                  </a:lnTo>
                  <a:lnTo>
                    <a:pt x="86358" y="76200"/>
                  </a:lnTo>
                  <a:lnTo>
                    <a:pt x="90664" y="80010"/>
                  </a:lnTo>
                  <a:lnTo>
                    <a:pt x="95006" y="82550"/>
                  </a:lnTo>
                  <a:lnTo>
                    <a:pt x="100813" y="81280"/>
                  </a:lnTo>
                  <a:lnTo>
                    <a:pt x="106455" y="72390"/>
                  </a:lnTo>
                  <a:lnTo>
                    <a:pt x="105242" y="66139"/>
                  </a:lnTo>
                  <a:lnTo>
                    <a:pt x="96409" y="60960"/>
                  </a:lnTo>
                  <a:close/>
                </a:path>
                <a:path w="3794125" h="431800">
                  <a:moveTo>
                    <a:pt x="39305" y="43951"/>
                  </a:moveTo>
                  <a:lnTo>
                    <a:pt x="39375" y="44450"/>
                  </a:lnTo>
                  <a:lnTo>
                    <a:pt x="43380" y="46990"/>
                  </a:lnTo>
                  <a:lnTo>
                    <a:pt x="55011" y="55880"/>
                  </a:lnTo>
                  <a:lnTo>
                    <a:pt x="78686" y="71120"/>
                  </a:lnTo>
                  <a:lnTo>
                    <a:pt x="90664" y="80010"/>
                  </a:lnTo>
                  <a:lnTo>
                    <a:pt x="86358" y="76200"/>
                  </a:lnTo>
                  <a:lnTo>
                    <a:pt x="85103" y="71120"/>
                  </a:lnTo>
                  <a:lnTo>
                    <a:pt x="90617" y="62230"/>
                  </a:lnTo>
                  <a:lnTo>
                    <a:pt x="96409" y="60960"/>
                  </a:lnTo>
                  <a:lnTo>
                    <a:pt x="96837" y="60960"/>
                  </a:lnTo>
                  <a:lnTo>
                    <a:pt x="79137" y="49530"/>
                  </a:lnTo>
                  <a:lnTo>
                    <a:pt x="47412" y="49530"/>
                  </a:lnTo>
                  <a:lnTo>
                    <a:pt x="39305" y="43951"/>
                  </a:lnTo>
                  <a:close/>
                </a:path>
                <a:path w="3794125" h="431800">
                  <a:moveTo>
                    <a:pt x="96837" y="60960"/>
                  </a:moveTo>
                  <a:lnTo>
                    <a:pt x="96409" y="60960"/>
                  </a:lnTo>
                  <a:lnTo>
                    <a:pt x="105242" y="66139"/>
                  </a:lnTo>
                  <a:lnTo>
                    <a:pt x="100785" y="63500"/>
                  </a:lnTo>
                  <a:lnTo>
                    <a:pt x="96837" y="60960"/>
                  </a:lnTo>
                  <a:close/>
                </a:path>
                <a:path w="3794125" h="431800">
                  <a:moveTo>
                    <a:pt x="49081" y="29409"/>
                  </a:moveTo>
                  <a:lnTo>
                    <a:pt x="44307" y="30480"/>
                  </a:lnTo>
                  <a:lnTo>
                    <a:pt x="38486" y="38100"/>
                  </a:lnTo>
                  <a:lnTo>
                    <a:pt x="39305" y="43951"/>
                  </a:lnTo>
                  <a:lnTo>
                    <a:pt x="47412" y="49530"/>
                  </a:lnTo>
                  <a:lnTo>
                    <a:pt x="53084" y="49530"/>
                  </a:lnTo>
                  <a:lnTo>
                    <a:pt x="59006" y="40640"/>
                  </a:lnTo>
                  <a:lnTo>
                    <a:pt x="58173" y="35765"/>
                  </a:lnTo>
                  <a:lnTo>
                    <a:pt x="54026" y="33015"/>
                  </a:lnTo>
                  <a:lnTo>
                    <a:pt x="49081" y="29409"/>
                  </a:lnTo>
                  <a:close/>
                </a:path>
                <a:path w="3794125" h="431800">
                  <a:moveTo>
                    <a:pt x="58173" y="35765"/>
                  </a:moveTo>
                  <a:lnTo>
                    <a:pt x="59006" y="40640"/>
                  </a:lnTo>
                  <a:lnTo>
                    <a:pt x="53084" y="49530"/>
                  </a:lnTo>
                  <a:lnTo>
                    <a:pt x="79137" y="49530"/>
                  </a:lnTo>
                  <a:lnTo>
                    <a:pt x="58173" y="35765"/>
                  </a:lnTo>
                  <a:close/>
                </a:path>
                <a:path w="3794125" h="431800">
                  <a:moveTo>
                    <a:pt x="12811" y="22243"/>
                  </a:moveTo>
                  <a:lnTo>
                    <a:pt x="12875" y="22860"/>
                  </a:lnTo>
                  <a:lnTo>
                    <a:pt x="15890" y="25400"/>
                  </a:lnTo>
                  <a:lnTo>
                    <a:pt x="22491" y="31750"/>
                  </a:lnTo>
                  <a:lnTo>
                    <a:pt x="29341" y="36830"/>
                  </a:lnTo>
                  <a:lnTo>
                    <a:pt x="36338" y="41910"/>
                  </a:lnTo>
                  <a:lnTo>
                    <a:pt x="39305" y="43951"/>
                  </a:lnTo>
                  <a:lnTo>
                    <a:pt x="38486" y="38100"/>
                  </a:lnTo>
                  <a:lnTo>
                    <a:pt x="44307" y="30480"/>
                  </a:lnTo>
                  <a:lnTo>
                    <a:pt x="49081" y="29409"/>
                  </a:lnTo>
                  <a:lnTo>
                    <a:pt x="47067" y="27940"/>
                  </a:lnTo>
                  <a:lnTo>
                    <a:pt x="19231" y="27940"/>
                  </a:lnTo>
                  <a:lnTo>
                    <a:pt x="12811" y="22243"/>
                  </a:lnTo>
                  <a:close/>
                </a:path>
                <a:path w="3794125" h="431800">
                  <a:moveTo>
                    <a:pt x="54026" y="33015"/>
                  </a:moveTo>
                  <a:lnTo>
                    <a:pt x="58173" y="35765"/>
                  </a:lnTo>
                  <a:lnTo>
                    <a:pt x="58138" y="35560"/>
                  </a:lnTo>
                  <a:lnTo>
                    <a:pt x="54026" y="33015"/>
                  </a:lnTo>
                  <a:close/>
                </a:path>
                <a:path w="3794125" h="431800">
                  <a:moveTo>
                    <a:pt x="49969" y="29210"/>
                  </a:moveTo>
                  <a:lnTo>
                    <a:pt x="49081" y="29409"/>
                  </a:lnTo>
                  <a:lnTo>
                    <a:pt x="54026" y="33015"/>
                  </a:lnTo>
                  <a:lnTo>
                    <a:pt x="49969" y="29210"/>
                  </a:lnTo>
                  <a:close/>
                </a:path>
                <a:path w="3794125" h="431800">
                  <a:moveTo>
                    <a:pt x="22320" y="10160"/>
                  </a:moveTo>
                  <a:lnTo>
                    <a:pt x="17683" y="11313"/>
                  </a:lnTo>
                  <a:lnTo>
                    <a:pt x="17648" y="11479"/>
                  </a:lnTo>
                  <a:lnTo>
                    <a:pt x="12357" y="17780"/>
                  </a:lnTo>
                  <a:lnTo>
                    <a:pt x="12811" y="22243"/>
                  </a:lnTo>
                  <a:lnTo>
                    <a:pt x="19231" y="27940"/>
                  </a:lnTo>
                  <a:lnTo>
                    <a:pt x="24419" y="27940"/>
                  </a:lnTo>
                  <a:lnTo>
                    <a:pt x="30538" y="21590"/>
                  </a:lnTo>
                  <a:lnTo>
                    <a:pt x="30308" y="16510"/>
                  </a:lnTo>
                  <a:lnTo>
                    <a:pt x="28044" y="14131"/>
                  </a:lnTo>
                  <a:lnTo>
                    <a:pt x="27820" y="13970"/>
                  </a:lnTo>
                  <a:lnTo>
                    <a:pt x="20427" y="13970"/>
                  </a:lnTo>
                  <a:lnTo>
                    <a:pt x="22597" y="11479"/>
                  </a:lnTo>
                  <a:lnTo>
                    <a:pt x="22609" y="10356"/>
                  </a:lnTo>
                  <a:lnTo>
                    <a:pt x="22320" y="10160"/>
                  </a:lnTo>
                  <a:close/>
                </a:path>
                <a:path w="3794125" h="431800">
                  <a:moveTo>
                    <a:pt x="28044" y="14131"/>
                  </a:moveTo>
                  <a:lnTo>
                    <a:pt x="30308" y="16510"/>
                  </a:lnTo>
                  <a:lnTo>
                    <a:pt x="30538" y="21590"/>
                  </a:lnTo>
                  <a:lnTo>
                    <a:pt x="24419" y="27940"/>
                  </a:lnTo>
                  <a:lnTo>
                    <a:pt x="47067" y="27940"/>
                  </a:lnTo>
                  <a:lnTo>
                    <a:pt x="28044" y="14131"/>
                  </a:lnTo>
                  <a:close/>
                </a:path>
                <a:path w="3794125" h="431800">
                  <a:moveTo>
                    <a:pt x="10524" y="2540"/>
                  </a:moveTo>
                  <a:lnTo>
                    <a:pt x="6074" y="2540"/>
                  </a:lnTo>
                  <a:lnTo>
                    <a:pt x="1833" y="8890"/>
                  </a:lnTo>
                  <a:lnTo>
                    <a:pt x="2145" y="11479"/>
                  </a:lnTo>
                  <a:lnTo>
                    <a:pt x="2785" y="12700"/>
                  </a:lnTo>
                  <a:lnTo>
                    <a:pt x="6911" y="13970"/>
                  </a:lnTo>
                  <a:lnTo>
                    <a:pt x="4022" y="13970"/>
                  </a:lnTo>
                  <a:lnTo>
                    <a:pt x="4918" y="15240"/>
                  </a:lnTo>
                  <a:lnTo>
                    <a:pt x="7834" y="17780"/>
                  </a:lnTo>
                  <a:lnTo>
                    <a:pt x="12811" y="22243"/>
                  </a:lnTo>
                  <a:lnTo>
                    <a:pt x="12350" y="17780"/>
                  </a:lnTo>
                  <a:lnTo>
                    <a:pt x="17213" y="11430"/>
                  </a:lnTo>
                  <a:lnTo>
                    <a:pt x="17683" y="11313"/>
                  </a:lnTo>
                  <a:lnTo>
                    <a:pt x="17490" y="7620"/>
                  </a:lnTo>
                  <a:lnTo>
                    <a:pt x="14326" y="5080"/>
                  </a:lnTo>
                  <a:lnTo>
                    <a:pt x="13150" y="3810"/>
                  </a:lnTo>
                  <a:lnTo>
                    <a:pt x="12973" y="3493"/>
                  </a:lnTo>
                  <a:lnTo>
                    <a:pt x="10524" y="2540"/>
                  </a:lnTo>
                  <a:close/>
                </a:path>
                <a:path w="3794125" h="431800">
                  <a:moveTo>
                    <a:pt x="4918" y="15240"/>
                  </a:moveTo>
                  <a:lnTo>
                    <a:pt x="7781" y="17780"/>
                  </a:lnTo>
                  <a:lnTo>
                    <a:pt x="4918" y="15240"/>
                  </a:lnTo>
                  <a:close/>
                </a:path>
                <a:path w="3794125" h="431800">
                  <a:moveTo>
                    <a:pt x="17683" y="11313"/>
                  </a:moveTo>
                  <a:lnTo>
                    <a:pt x="17213" y="11430"/>
                  </a:lnTo>
                  <a:lnTo>
                    <a:pt x="12350" y="17780"/>
                  </a:lnTo>
                  <a:lnTo>
                    <a:pt x="17648" y="11479"/>
                  </a:lnTo>
                  <a:lnTo>
                    <a:pt x="17683" y="11313"/>
                  </a:lnTo>
                  <a:close/>
                </a:path>
                <a:path w="3794125" h="431800">
                  <a:moveTo>
                    <a:pt x="2145" y="11479"/>
                  </a:moveTo>
                  <a:lnTo>
                    <a:pt x="2292" y="12700"/>
                  </a:lnTo>
                  <a:lnTo>
                    <a:pt x="4918" y="15240"/>
                  </a:lnTo>
                  <a:lnTo>
                    <a:pt x="4022" y="13970"/>
                  </a:lnTo>
                  <a:lnTo>
                    <a:pt x="6911" y="13970"/>
                  </a:lnTo>
                  <a:lnTo>
                    <a:pt x="2785" y="12700"/>
                  </a:lnTo>
                  <a:lnTo>
                    <a:pt x="2145" y="11479"/>
                  </a:lnTo>
                  <a:close/>
                </a:path>
                <a:path w="3794125" h="431800">
                  <a:moveTo>
                    <a:pt x="26681" y="12700"/>
                  </a:moveTo>
                  <a:lnTo>
                    <a:pt x="26059" y="12700"/>
                  </a:lnTo>
                  <a:lnTo>
                    <a:pt x="28044" y="14131"/>
                  </a:lnTo>
                  <a:lnTo>
                    <a:pt x="26681" y="12700"/>
                  </a:lnTo>
                  <a:close/>
                </a:path>
                <a:path w="3794125" h="431800">
                  <a:moveTo>
                    <a:pt x="2711" y="2555"/>
                  </a:moveTo>
                  <a:lnTo>
                    <a:pt x="0" y="6350"/>
                  </a:lnTo>
                  <a:lnTo>
                    <a:pt x="360" y="10160"/>
                  </a:lnTo>
                  <a:lnTo>
                    <a:pt x="3154" y="13970"/>
                  </a:lnTo>
                  <a:lnTo>
                    <a:pt x="3605" y="13970"/>
                  </a:lnTo>
                  <a:lnTo>
                    <a:pt x="2292" y="12700"/>
                  </a:lnTo>
                  <a:lnTo>
                    <a:pt x="2145" y="11479"/>
                  </a:lnTo>
                  <a:lnTo>
                    <a:pt x="788" y="8890"/>
                  </a:lnTo>
                  <a:lnTo>
                    <a:pt x="2711" y="2555"/>
                  </a:lnTo>
                  <a:close/>
                </a:path>
                <a:path w="3794125" h="431800">
                  <a:moveTo>
                    <a:pt x="22609" y="10356"/>
                  </a:moveTo>
                  <a:lnTo>
                    <a:pt x="22597" y="11479"/>
                  </a:lnTo>
                  <a:lnTo>
                    <a:pt x="20427" y="13970"/>
                  </a:lnTo>
                  <a:lnTo>
                    <a:pt x="27820" y="13970"/>
                  </a:lnTo>
                  <a:lnTo>
                    <a:pt x="26059" y="12700"/>
                  </a:lnTo>
                  <a:lnTo>
                    <a:pt x="22609" y="10356"/>
                  </a:lnTo>
                  <a:close/>
                </a:path>
                <a:path w="3794125" h="431800">
                  <a:moveTo>
                    <a:pt x="22605" y="10198"/>
                  </a:moveTo>
                  <a:lnTo>
                    <a:pt x="22609" y="10356"/>
                  </a:lnTo>
                  <a:lnTo>
                    <a:pt x="26059" y="12700"/>
                  </a:lnTo>
                  <a:lnTo>
                    <a:pt x="22605" y="10198"/>
                  </a:lnTo>
                  <a:close/>
                </a:path>
                <a:path w="3794125" h="431800">
                  <a:moveTo>
                    <a:pt x="6074" y="2540"/>
                  </a:moveTo>
                  <a:lnTo>
                    <a:pt x="2722" y="2540"/>
                  </a:lnTo>
                  <a:lnTo>
                    <a:pt x="788" y="8890"/>
                  </a:lnTo>
                  <a:lnTo>
                    <a:pt x="2145" y="11479"/>
                  </a:lnTo>
                  <a:lnTo>
                    <a:pt x="1833" y="8890"/>
                  </a:lnTo>
                  <a:lnTo>
                    <a:pt x="6074" y="2540"/>
                  </a:lnTo>
                  <a:close/>
                </a:path>
                <a:path w="3794125" h="431800">
                  <a:moveTo>
                    <a:pt x="12973" y="3493"/>
                  </a:moveTo>
                  <a:lnTo>
                    <a:pt x="13161" y="3810"/>
                  </a:lnTo>
                  <a:lnTo>
                    <a:pt x="14326" y="5080"/>
                  </a:lnTo>
                  <a:lnTo>
                    <a:pt x="17490" y="7620"/>
                  </a:lnTo>
                  <a:lnTo>
                    <a:pt x="17683" y="11313"/>
                  </a:lnTo>
                  <a:lnTo>
                    <a:pt x="22320" y="10160"/>
                  </a:lnTo>
                  <a:lnTo>
                    <a:pt x="22552" y="10160"/>
                  </a:lnTo>
                  <a:lnTo>
                    <a:pt x="13785" y="3810"/>
                  </a:lnTo>
                  <a:lnTo>
                    <a:pt x="12973" y="3493"/>
                  </a:lnTo>
                  <a:close/>
                </a:path>
                <a:path w="3794125" h="431800">
                  <a:moveTo>
                    <a:pt x="22552" y="10160"/>
                  </a:moveTo>
                  <a:lnTo>
                    <a:pt x="22320" y="10160"/>
                  </a:lnTo>
                  <a:lnTo>
                    <a:pt x="22609" y="10356"/>
                  </a:lnTo>
                  <a:lnTo>
                    <a:pt x="22552" y="10160"/>
                  </a:lnTo>
                  <a:close/>
                </a:path>
                <a:path w="3794125" h="431800">
                  <a:moveTo>
                    <a:pt x="15685" y="2540"/>
                  </a:moveTo>
                  <a:lnTo>
                    <a:pt x="12407" y="2540"/>
                  </a:lnTo>
                  <a:lnTo>
                    <a:pt x="12973" y="3493"/>
                  </a:lnTo>
                  <a:lnTo>
                    <a:pt x="13785" y="3810"/>
                  </a:lnTo>
                  <a:lnTo>
                    <a:pt x="22605" y="10198"/>
                  </a:lnTo>
                  <a:lnTo>
                    <a:pt x="22496" y="6350"/>
                  </a:lnTo>
                  <a:lnTo>
                    <a:pt x="20908" y="3810"/>
                  </a:lnTo>
                  <a:lnTo>
                    <a:pt x="15685" y="2540"/>
                  </a:lnTo>
                  <a:close/>
                </a:path>
                <a:path w="3794125" h="431800">
                  <a:moveTo>
                    <a:pt x="12407" y="2540"/>
                  </a:moveTo>
                  <a:lnTo>
                    <a:pt x="10524" y="2540"/>
                  </a:lnTo>
                  <a:lnTo>
                    <a:pt x="12973" y="3493"/>
                  </a:lnTo>
                  <a:lnTo>
                    <a:pt x="12407" y="2540"/>
                  </a:lnTo>
                  <a:close/>
                </a:path>
                <a:path w="3794125" h="431800">
                  <a:moveTo>
                    <a:pt x="6276" y="0"/>
                  </a:moveTo>
                  <a:lnTo>
                    <a:pt x="2711" y="2555"/>
                  </a:lnTo>
                  <a:lnTo>
                    <a:pt x="3048" y="2540"/>
                  </a:lnTo>
                  <a:lnTo>
                    <a:pt x="5369" y="1270"/>
                  </a:lnTo>
                  <a:lnTo>
                    <a:pt x="9474" y="1270"/>
                  </a:lnTo>
                  <a:lnTo>
                    <a:pt x="6276" y="0"/>
                  </a:lnTo>
                  <a:close/>
                </a:path>
                <a:path w="3794125" h="431800">
                  <a:moveTo>
                    <a:pt x="7900" y="1270"/>
                  </a:moveTo>
                  <a:lnTo>
                    <a:pt x="5369" y="1270"/>
                  </a:lnTo>
                  <a:lnTo>
                    <a:pt x="3048" y="2540"/>
                  </a:lnTo>
                  <a:lnTo>
                    <a:pt x="11366" y="2540"/>
                  </a:lnTo>
                  <a:lnTo>
                    <a:pt x="7900" y="1270"/>
                  </a:lnTo>
                  <a:close/>
                </a:path>
                <a:path w="3794125" h="431800">
                  <a:moveTo>
                    <a:pt x="9474" y="1270"/>
                  </a:moveTo>
                  <a:lnTo>
                    <a:pt x="7900" y="1270"/>
                  </a:lnTo>
                  <a:lnTo>
                    <a:pt x="11366" y="2540"/>
                  </a:lnTo>
                  <a:lnTo>
                    <a:pt x="12673" y="2540"/>
                  </a:lnTo>
                  <a:lnTo>
                    <a:pt x="9474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77942" y="4689901"/>
              <a:ext cx="238285" cy="1549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254491" y="4552690"/>
              <a:ext cx="1942565" cy="24832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28576" y="5515339"/>
              <a:ext cx="312516" cy="19339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69826" y="5042360"/>
              <a:ext cx="275042" cy="16777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110610" y="4681189"/>
              <a:ext cx="281707" cy="147099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8315617" y="1772630"/>
            <a:ext cx="689535" cy="27411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143046" y="1823691"/>
            <a:ext cx="536717" cy="21123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9136491" y="3656447"/>
            <a:ext cx="147795" cy="165146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9349437" y="3781998"/>
            <a:ext cx="26670" cy="40640"/>
          </a:xfrm>
          <a:custGeom>
            <a:avLst/>
            <a:gdLst/>
            <a:ahLst/>
            <a:cxnLst/>
            <a:rect l="l" t="t" r="r" b="b"/>
            <a:pathLst>
              <a:path w="26670" h="40639">
                <a:moveTo>
                  <a:pt x="21325" y="0"/>
                </a:moveTo>
                <a:lnTo>
                  <a:pt x="19587" y="631"/>
                </a:lnTo>
                <a:lnTo>
                  <a:pt x="0" y="30054"/>
                </a:lnTo>
                <a:lnTo>
                  <a:pt x="1024" y="35163"/>
                </a:lnTo>
                <a:lnTo>
                  <a:pt x="8594" y="40204"/>
                </a:lnTo>
                <a:lnTo>
                  <a:pt x="13705" y="39178"/>
                </a:lnTo>
                <a:lnTo>
                  <a:pt x="16681" y="34707"/>
                </a:lnTo>
                <a:lnTo>
                  <a:pt x="17031" y="33958"/>
                </a:lnTo>
                <a:lnTo>
                  <a:pt x="26136" y="3219"/>
                </a:lnTo>
                <a:lnTo>
                  <a:pt x="24975" y="1080"/>
                </a:lnTo>
                <a:lnTo>
                  <a:pt x="21325" y="0"/>
                </a:lnTo>
                <a:close/>
              </a:path>
            </a:pathLst>
          </a:custGeom>
          <a:solidFill>
            <a:srgbClr val="007A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445176" y="3688284"/>
            <a:ext cx="279594" cy="16350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40229" y="4172466"/>
            <a:ext cx="303477" cy="20938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775358" y="1092637"/>
            <a:ext cx="445449" cy="524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891" y="1400545"/>
            <a:ext cx="4507230" cy="933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b="1">
                <a:latin typeface="Calibri"/>
                <a:cs typeface="Calibri"/>
              </a:rPr>
              <a:t>Example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950" spc="-15">
                <a:latin typeface="Calibri"/>
                <a:cs typeface="Calibri"/>
              </a:rPr>
              <a:t>We</a:t>
            </a:r>
            <a:r>
              <a:rPr dirty="0" sz="1950" spc="5">
                <a:latin typeface="Calibri"/>
                <a:cs typeface="Calibri"/>
              </a:rPr>
              <a:t> have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 machine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state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diagram</a:t>
            </a:r>
            <a:r>
              <a:rPr dirty="0" sz="1950" spc="10">
                <a:latin typeface="Calibri"/>
                <a:cs typeface="Calibri"/>
              </a:rPr>
              <a:t> as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below: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2195" y="569981"/>
            <a:ext cx="5747385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5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8832" y="2842559"/>
            <a:ext cx="4089108" cy="15469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7343" y="4508460"/>
            <a:ext cx="6995159" cy="2260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297430">
              <a:lnSpc>
                <a:spcPct val="100000"/>
              </a:lnSpc>
              <a:spcBef>
                <a:spcPts val="135"/>
              </a:spcBef>
            </a:pP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1</a:t>
            </a:r>
            <a:r>
              <a:rPr dirty="0" baseline="-21367" sz="1950" spc="187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 </a:t>
            </a: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start </a:t>
            </a:r>
            <a:r>
              <a:rPr dirty="0" sz="1950" spc="-10">
                <a:latin typeface="Calibri"/>
                <a:cs typeface="Calibri"/>
              </a:rPr>
              <a:t>state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and 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 i="1">
                <a:latin typeface="Times New Roman"/>
                <a:cs typeface="Times New Roman"/>
              </a:rPr>
              <a:t>q</a:t>
            </a:r>
            <a:r>
              <a:rPr dirty="0" baseline="-21367" sz="1950" spc="15" i="1">
                <a:latin typeface="Times New Roman"/>
                <a:cs typeface="Times New Roman"/>
              </a:rPr>
              <a:t>2</a:t>
            </a:r>
            <a:r>
              <a:rPr dirty="0" baseline="-21367" sz="1950" spc="405" i="1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an</a:t>
            </a:r>
            <a:r>
              <a:rPr dirty="0" sz="1950" spc="10">
                <a:latin typeface="Calibri"/>
                <a:cs typeface="Calibri"/>
              </a:rPr>
              <a:t> accept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state.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1950" spc="10" b="1">
                <a:latin typeface="Calibri"/>
                <a:cs typeface="Calibri"/>
              </a:rPr>
              <a:t>Question.</a:t>
            </a:r>
            <a:endParaRPr sz="1950">
              <a:latin typeface="Calibri"/>
              <a:cs typeface="Calibri"/>
            </a:endParaRPr>
          </a:p>
          <a:p>
            <a:pPr marL="50800" marR="872490">
              <a:lnSpc>
                <a:spcPct val="203500"/>
              </a:lnSpc>
            </a:pPr>
            <a:r>
              <a:rPr dirty="0" sz="1950" spc="10">
                <a:latin typeface="Calibri"/>
                <a:cs typeface="Calibri"/>
              </a:rPr>
              <a:t>Can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input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string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0101010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be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accepted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by </a:t>
            </a:r>
            <a:r>
              <a:rPr dirty="0" sz="1950" spc="10">
                <a:latin typeface="Calibri"/>
                <a:cs typeface="Calibri"/>
              </a:rPr>
              <a:t>this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machine?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Which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kind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5">
                <a:latin typeface="Calibri"/>
                <a:cs typeface="Calibri"/>
              </a:rPr>
              <a:t> strings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can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be </a:t>
            </a:r>
            <a:r>
              <a:rPr dirty="0" sz="1950" spc="5">
                <a:latin typeface="Calibri"/>
                <a:cs typeface="Calibri"/>
              </a:rPr>
              <a:t>accepted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by </a:t>
            </a:r>
            <a:r>
              <a:rPr dirty="0" sz="1950" spc="10">
                <a:latin typeface="Calibri"/>
                <a:cs typeface="Calibri"/>
              </a:rPr>
              <a:t>this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machine?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6490" y="5788146"/>
            <a:ext cx="322677" cy="3225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0205" y="5709839"/>
            <a:ext cx="1388346" cy="3756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52259" y="5809139"/>
            <a:ext cx="246230" cy="2425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755" y="1788625"/>
            <a:ext cx="915669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b="1">
                <a:latin typeface="Calibri"/>
                <a:cs typeface="Calibri"/>
              </a:rPr>
              <a:t>Example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195" y="569981"/>
            <a:ext cx="5747385" cy="4953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50">
                <a:solidFill>
                  <a:srgbClr val="000044"/>
                </a:solidFill>
                <a:latin typeface="Calibri"/>
                <a:cs typeface="Calibri"/>
              </a:rPr>
              <a:t>Deterministic</a:t>
            </a:r>
            <a:r>
              <a:rPr dirty="0" sz="3050" spc="4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3050">
                <a:solidFill>
                  <a:srgbClr val="000044"/>
                </a:solidFill>
                <a:latin typeface="Calibri"/>
                <a:cs typeface="Calibri"/>
              </a:rPr>
              <a:t>Finite</a:t>
            </a:r>
            <a:r>
              <a:rPr dirty="0" sz="3050" spc="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3050">
                <a:solidFill>
                  <a:srgbClr val="000044"/>
                </a:solidFill>
                <a:latin typeface="Calibri"/>
                <a:cs typeface="Calibri"/>
              </a:rPr>
              <a:t>Automata</a:t>
            </a:r>
            <a:r>
              <a:rPr dirty="0" sz="3050" spc="2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3050" spc="-25">
                <a:solidFill>
                  <a:srgbClr val="000044"/>
                </a:solidFill>
                <a:latin typeface="Calibri"/>
                <a:cs typeface="Calibri"/>
              </a:rPr>
              <a:t>(DFA)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28" y="2166028"/>
            <a:ext cx="1588388" cy="3728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7132" y="2161794"/>
            <a:ext cx="245320" cy="33443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60357" y="2209628"/>
            <a:ext cx="460108" cy="3206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35461" y="2247798"/>
            <a:ext cx="285496" cy="2590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17990" y="2233389"/>
            <a:ext cx="287236" cy="2815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54775" y="2293934"/>
            <a:ext cx="622018" cy="36055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113401" y="2488235"/>
            <a:ext cx="26034" cy="25400"/>
          </a:xfrm>
          <a:custGeom>
            <a:avLst/>
            <a:gdLst/>
            <a:ahLst/>
            <a:cxnLst/>
            <a:rect l="l" t="t" r="r" b="b"/>
            <a:pathLst>
              <a:path w="26035" h="25400">
                <a:moveTo>
                  <a:pt x="6645" y="0"/>
                </a:moveTo>
                <a:lnTo>
                  <a:pt x="3225" y="567"/>
                </a:lnTo>
                <a:lnTo>
                  <a:pt x="0" y="5076"/>
                </a:lnTo>
                <a:lnTo>
                  <a:pt x="121" y="7860"/>
                </a:lnTo>
                <a:lnTo>
                  <a:pt x="14695" y="24872"/>
                </a:lnTo>
                <a:lnTo>
                  <a:pt x="19362" y="25234"/>
                </a:lnTo>
                <a:lnTo>
                  <a:pt x="25563" y="19922"/>
                </a:lnTo>
                <a:lnTo>
                  <a:pt x="25924" y="15255"/>
                </a:lnTo>
                <a:lnTo>
                  <a:pt x="22880" y="11701"/>
                </a:lnTo>
                <a:lnTo>
                  <a:pt x="22439" y="11297"/>
                </a:lnTo>
                <a:lnTo>
                  <a:pt x="6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1486" y="2766878"/>
            <a:ext cx="241028" cy="35432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66486" y="2777955"/>
            <a:ext cx="715525" cy="3679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25533" y="2852133"/>
            <a:ext cx="659499" cy="397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04132" y="2787685"/>
            <a:ext cx="580889" cy="33831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12422" y="2780166"/>
            <a:ext cx="609813" cy="3026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38909" y="2760249"/>
            <a:ext cx="579852" cy="30733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12819" y="2843012"/>
            <a:ext cx="493160" cy="27558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23422" y="2903932"/>
            <a:ext cx="37223" cy="271448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6520850" y="3110500"/>
            <a:ext cx="33655" cy="13970"/>
          </a:xfrm>
          <a:custGeom>
            <a:avLst/>
            <a:gdLst/>
            <a:ahLst/>
            <a:cxnLst/>
            <a:rect l="l" t="t" r="r" b="b"/>
            <a:pathLst>
              <a:path w="33654" h="13969">
                <a:moveTo>
                  <a:pt x="3604" y="0"/>
                </a:moveTo>
                <a:lnTo>
                  <a:pt x="477" y="2739"/>
                </a:lnTo>
                <a:lnTo>
                  <a:pt x="0" y="9975"/>
                </a:lnTo>
                <a:lnTo>
                  <a:pt x="2739" y="13102"/>
                </a:lnTo>
                <a:lnTo>
                  <a:pt x="6892" y="13376"/>
                </a:lnTo>
                <a:lnTo>
                  <a:pt x="7428" y="13347"/>
                </a:lnTo>
                <a:lnTo>
                  <a:pt x="31910" y="8936"/>
                </a:lnTo>
                <a:lnTo>
                  <a:pt x="33298" y="6939"/>
                </a:lnTo>
                <a:lnTo>
                  <a:pt x="32608" y="3116"/>
                </a:lnTo>
                <a:lnTo>
                  <a:pt x="31154" y="1817"/>
                </a:lnTo>
                <a:lnTo>
                  <a:pt x="3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41728" y="3398002"/>
            <a:ext cx="245119" cy="31877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68610" y="3409367"/>
            <a:ext cx="571781" cy="23108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993491" y="3377553"/>
            <a:ext cx="1002339" cy="25653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161637" y="3381992"/>
            <a:ext cx="334725" cy="32003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391844" y="3459915"/>
            <a:ext cx="897436" cy="46040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546625" y="3481326"/>
            <a:ext cx="395533" cy="27669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713173" y="3617494"/>
            <a:ext cx="461064" cy="17680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759655" y="3204405"/>
            <a:ext cx="524494" cy="53995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241084" y="3459247"/>
            <a:ext cx="1233270" cy="40348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77208" y="4125162"/>
            <a:ext cx="258942" cy="2692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259" y="1730161"/>
            <a:ext cx="9137650" cy="42602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8255">
              <a:lnSpc>
                <a:spcPct val="101800"/>
              </a:lnSpc>
              <a:spcBef>
                <a:spcPts val="90"/>
              </a:spcBef>
            </a:pPr>
            <a:r>
              <a:rPr dirty="0" sz="1950" spc="-20" b="1">
                <a:latin typeface="Calibri"/>
                <a:cs typeface="Calibri"/>
              </a:rPr>
              <a:t>DFA</a:t>
            </a:r>
            <a:r>
              <a:rPr dirty="0" sz="1950" spc="55" b="1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5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6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finite-state</a:t>
            </a:r>
            <a:r>
              <a:rPr dirty="0" sz="1950" spc="6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m</a:t>
            </a:r>
            <a:r>
              <a:rPr dirty="0" u="heavy" sz="1950" spc="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achine</a:t>
            </a:r>
            <a:r>
              <a:rPr dirty="0" sz="1950" spc="7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that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accepts</a:t>
            </a:r>
            <a:r>
              <a:rPr dirty="0" sz="1950" spc="6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or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rejects</a:t>
            </a:r>
            <a:r>
              <a:rPr dirty="0" sz="1950" spc="6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5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given</a:t>
            </a:r>
            <a:r>
              <a:rPr dirty="0" sz="1950" spc="5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string</a:t>
            </a:r>
            <a:r>
              <a:rPr dirty="0" sz="1950" spc="5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5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symbols,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by</a:t>
            </a:r>
            <a:r>
              <a:rPr dirty="0" sz="1950" spc="7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running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through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-10">
                <a:latin typeface="Calibri"/>
                <a:cs typeface="Calibri"/>
              </a:rPr>
              <a:t>state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sequence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uniquely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determined</a:t>
            </a:r>
            <a:r>
              <a:rPr dirty="0" sz="1950" spc="4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by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string.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50">
              <a:latin typeface="Calibri"/>
              <a:cs typeface="Calibri"/>
            </a:endParaRPr>
          </a:p>
          <a:p>
            <a:pPr marL="12700" marR="6350">
              <a:lnSpc>
                <a:spcPct val="101800"/>
              </a:lnSpc>
              <a:spcBef>
                <a:spcPts val="5"/>
              </a:spcBef>
            </a:pPr>
            <a:r>
              <a:rPr dirty="0" sz="1950" spc="10">
                <a:latin typeface="Calibri"/>
                <a:cs typeface="Calibri"/>
              </a:rPr>
              <a:t>It</a:t>
            </a:r>
            <a:r>
              <a:rPr dirty="0" sz="1950" spc="24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254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invented</a:t>
            </a:r>
            <a:r>
              <a:rPr dirty="0" sz="1950" spc="25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to</a:t>
            </a:r>
            <a:r>
              <a:rPr dirty="0" sz="1950" spc="245">
                <a:latin typeface="Calibri"/>
                <a:cs typeface="Calibri"/>
              </a:rPr>
              <a:t> </a:t>
            </a:r>
            <a:r>
              <a:rPr dirty="0" sz="1950" b="1">
                <a:latin typeface="Calibri"/>
                <a:cs typeface="Calibri"/>
              </a:rPr>
              <a:t>recognize</a:t>
            </a:r>
            <a:r>
              <a:rPr dirty="0" sz="1950" spc="250" b="1">
                <a:latin typeface="Calibri"/>
                <a:cs typeface="Calibri"/>
              </a:rPr>
              <a:t> </a:t>
            </a:r>
            <a:r>
              <a:rPr dirty="0" sz="1950" spc="15" b="1">
                <a:latin typeface="Calibri"/>
                <a:cs typeface="Calibri"/>
              </a:rPr>
              <a:t>a</a:t>
            </a:r>
            <a:r>
              <a:rPr dirty="0" sz="1950" spc="250" b="1">
                <a:latin typeface="Calibri"/>
                <a:cs typeface="Calibri"/>
              </a:rPr>
              <a:t> </a:t>
            </a:r>
            <a:r>
              <a:rPr dirty="0" sz="1950" spc="5" b="1">
                <a:latin typeface="Calibri"/>
                <a:cs typeface="Calibri"/>
              </a:rPr>
              <a:t>special</a:t>
            </a:r>
            <a:r>
              <a:rPr dirty="0" sz="1950" spc="254" b="1">
                <a:latin typeface="Calibri"/>
                <a:cs typeface="Calibri"/>
              </a:rPr>
              <a:t> </a:t>
            </a:r>
            <a:r>
              <a:rPr dirty="0" sz="1950" spc="5" b="1">
                <a:latin typeface="Calibri"/>
                <a:cs typeface="Calibri"/>
              </a:rPr>
              <a:t>class</a:t>
            </a:r>
            <a:r>
              <a:rPr dirty="0" sz="1950" spc="254" b="1">
                <a:latin typeface="Calibri"/>
                <a:cs typeface="Calibri"/>
              </a:rPr>
              <a:t> </a:t>
            </a:r>
            <a:r>
              <a:rPr dirty="0" sz="1950" spc="10" b="1">
                <a:latin typeface="Calibri"/>
                <a:cs typeface="Calibri"/>
              </a:rPr>
              <a:t>of</a:t>
            </a:r>
            <a:r>
              <a:rPr dirty="0" sz="1950" spc="245" b="1">
                <a:latin typeface="Calibri"/>
                <a:cs typeface="Calibri"/>
              </a:rPr>
              <a:t> </a:t>
            </a:r>
            <a:r>
              <a:rPr dirty="0" sz="1950" spc="5" b="1">
                <a:latin typeface="Calibri"/>
                <a:cs typeface="Calibri"/>
              </a:rPr>
              <a:t>formal</a:t>
            </a:r>
            <a:r>
              <a:rPr dirty="0" sz="1950" spc="240" b="1">
                <a:latin typeface="Calibri"/>
                <a:cs typeface="Calibri"/>
              </a:rPr>
              <a:t> </a:t>
            </a:r>
            <a:r>
              <a:rPr dirty="0" sz="1950" spc="5" b="1">
                <a:latin typeface="Calibri"/>
                <a:cs typeface="Calibri"/>
              </a:rPr>
              <a:t>language</a:t>
            </a:r>
            <a:r>
              <a:rPr dirty="0" sz="1950" spc="260" b="1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and</a:t>
            </a:r>
            <a:r>
              <a:rPr dirty="0" sz="1950" spc="2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have</a:t>
            </a:r>
            <a:r>
              <a:rPr dirty="0" sz="1950" spc="254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many</a:t>
            </a:r>
            <a:r>
              <a:rPr dirty="0" sz="1950" spc="2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practical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applications: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alibri"/>
              <a:cs typeface="Calibri"/>
            </a:endParaRPr>
          </a:p>
          <a:p>
            <a:pPr algn="just" marL="328295" marR="6985" indent="-316230">
              <a:lnSpc>
                <a:spcPct val="101800"/>
              </a:lnSpc>
              <a:spcBef>
                <a:spcPts val="5"/>
              </a:spcBef>
              <a:buFont typeface="Wingdings"/>
              <a:buChar char=""/>
              <a:tabLst>
                <a:tab pos="328930" algn="l"/>
              </a:tabLst>
            </a:pPr>
            <a:r>
              <a:rPr dirty="0" sz="1950">
                <a:latin typeface="Calibri"/>
                <a:cs typeface="Calibri"/>
              </a:rPr>
              <a:t>Lexical </a:t>
            </a:r>
            <a:r>
              <a:rPr dirty="0" sz="1950" spc="10">
                <a:latin typeface="Calibri"/>
                <a:cs typeface="Calibri"/>
              </a:rPr>
              <a:t>analysis </a:t>
            </a:r>
            <a:r>
              <a:rPr dirty="0" sz="1950" spc="15">
                <a:latin typeface="Calibri"/>
                <a:cs typeface="Calibri"/>
              </a:rPr>
              <a:t>– </a:t>
            </a:r>
            <a:r>
              <a:rPr dirty="0" sz="1950" spc="10">
                <a:latin typeface="Calibri"/>
                <a:cs typeface="Calibri"/>
              </a:rPr>
              <a:t>scans </a:t>
            </a:r>
            <a:r>
              <a:rPr dirty="0" sz="1950" spc="15">
                <a:latin typeface="Calibri"/>
                <a:cs typeface="Calibri"/>
              </a:rPr>
              <a:t>the </a:t>
            </a:r>
            <a:r>
              <a:rPr dirty="0" sz="1950" spc="10">
                <a:latin typeface="Calibri"/>
                <a:cs typeface="Calibri"/>
              </a:rPr>
              <a:t>input </a:t>
            </a:r>
            <a:r>
              <a:rPr dirty="0" sz="1950">
                <a:latin typeface="Calibri"/>
                <a:cs typeface="Calibri"/>
              </a:rPr>
              <a:t>program </a:t>
            </a:r>
            <a:r>
              <a:rPr dirty="0" sz="1950" spc="5">
                <a:latin typeface="Calibri"/>
                <a:cs typeface="Calibri"/>
              </a:rPr>
              <a:t>from </a:t>
            </a:r>
            <a:r>
              <a:rPr dirty="0" sz="1950" spc="10">
                <a:latin typeface="Calibri"/>
                <a:cs typeface="Calibri"/>
              </a:rPr>
              <a:t>beginning </a:t>
            </a:r>
            <a:r>
              <a:rPr dirty="0" sz="1950">
                <a:latin typeface="Calibri"/>
                <a:cs typeface="Calibri"/>
              </a:rPr>
              <a:t>to </a:t>
            </a:r>
            <a:r>
              <a:rPr dirty="0" sz="1950" spc="15">
                <a:latin typeface="Calibri"/>
                <a:cs typeface="Calibri"/>
              </a:rPr>
              <a:t>end and </a:t>
            </a:r>
            <a:r>
              <a:rPr dirty="0" sz="1950" spc="10">
                <a:latin typeface="Calibri"/>
                <a:cs typeface="Calibri"/>
              </a:rPr>
              <a:t>divides </a:t>
            </a:r>
            <a:r>
              <a:rPr dirty="0" sz="1950">
                <a:latin typeface="Calibri"/>
                <a:cs typeface="Calibri"/>
              </a:rPr>
              <a:t>it into 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tokens </a:t>
            </a:r>
            <a:r>
              <a:rPr dirty="0" sz="1950" spc="-15">
                <a:latin typeface="Calibri"/>
                <a:cs typeface="Calibri"/>
              </a:rPr>
              <a:t>like </a:t>
            </a:r>
            <a:r>
              <a:rPr dirty="0" sz="1950" spc="5">
                <a:latin typeface="Calibri"/>
                <a:cs typeface="Calibri"/>
              </a:rPr>
              <a:t>identifiers, constants, </a:t>
            </a:r>
            <a:r>
              <a:rPr dirty="0" sz="1950" spc="15">
                <a:latin typeface="Calibri"/>
                <a:cs typeface="Calibri"/>
              </a:rPr>
              <a:t>and </a:t>
            </a:r>
            <a:r>
              <a:rPr dirty="0" sz="1950">
                <a:latin typeface="Calibri"/>
                <a:cs typeface="Calibri"/>
              </a:rPr>
              <a:t>keywords </a:t>
            </a:r>
            <a:r>
              <a:rPr dirty="0" sz="1950" spc="10">
                <a:latin typeface="Calibri"/>
                <a:cs typeface="Calibri"/>
              </a:rPr>
              <a:t>and </a:t>
            </a:r>
            <a:r>
              <a:rPr dirty="0" sz="1950" spc="5">
                <a:latin typeface="Calibri"/>
                <a:cs typeface="Calibri"/>
              </a:rPr>
              <a:t>to </a:t>
            </a:r>
            <a:r>
              <a:rPr dirty="0" sz="1950" spc="10">
                <a:latin typeface="Calibri"/>
                <a:cs typeface="Calibri"/>
              </a:rPr>
              <a:t>remove comments </a:t>
            </a:r>
            <a:r>
              <a:rPr dirty="0" sz="1950" spc="15">
                <a:latin typeface="Calibri"/>
                <a:cs typeface="Calibri"/>
              </a:rPr>
              <a:t>and </a:t>
            </a:r>
            <a:r>
              <a:rPr dirty="0" sz="1950">
                <a:latin typeface="Calibri"/>
                <a:cs typeface="Calibri"/>
              </a:rPr>
              <a:t>white 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space</a:t>
            </a:r>
            <a:r>
              <a:rPr dirty="0" sz="1950" spc="10">
                <a:latin typeface="Calibri"/>
                <a:cs typeface="Calibri"/>
              </a:rPr>
              <a:t> (specify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tokens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 </a:t>
            </a:r>
            <a:r>
              <a:rPr dirty="0" sz="1950" spc="5">
                <a:latin typeface="Calibri"/>
                <a:cs typeface="Calibri"/>
              </a:rPr>
              <a:t>programming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languages).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Wingdings"/>
              <a:buChar char=""/>
            </a:pPr>
            <a:endParaRPr sz="1900">
              <a:latin typeface="Calibri"/>
              <a:cs typeface="Calibri"/>
            </a:endParaRPr>
          </a:p>
          <a:p>
            <a:pPr algn="just" marL="328295" marR="5080" indent="-316230">
              <a:lnSpc>
                <a:spcPct val="101800"/>
              </a:lnSpc>
              <a:buFont typeface="Wingdings"/>
              <a:buChar char=""/>
              <a:tabLst>
                <a:tab pos="328930" algn="l"/>
              </a:tabLst>
            </a:pPr>
            <a:r>
              <a:rPr dirty="0" sz="1950" spc="15">
                <a:latin typeface="Calibri"/>
                <a:cs typeface="Calibri"/>
              </a:rPr>
              <a:t>Model checking, </a:t>
            </a:r>
            <a:r>
              <a:rPr dirty="0" sz="1950" spc="10">
                <a:latin typeface="Calibri"/>
                <a:cs typeface="Calibri"/>
              </a:rPr>
              <a:t>reasoning </a:t>
            </a:r>
            <a:r>
              <a:rPr dirty="0" sz="1950" spc="15">
                <a:latin typeface="Calibri"/>
                <a:cs typeface="Calibri"/>
              </a:rPr>
              <a:t>about </a:t>
            </a:r>
            <a:r>
              <a:rPr dirty="0" sz="1950" spc="-5">
                <a:latin typeface="Calibri"/>
                <a:cs typeface="Calibri"/>
              </a:rPr>
              <a:t>systems </a:t>
            </a:r>
            <a:r>
              <a:rPr dirty="0" sz="1950" spc="10">
                <a:latin typeface="Calibri"/>
                <a:cs typeface="Calibri"/>
              </a:rPr>
              <a:t>with objective of </a:t>
            </a:r>
            <a:r>
              <a:rPr dirty="0" sz="1950" spc="5">
                <a:latin typeface="Calibri"/>
                <a:cs typeface="Calibri"/>
              </a:rPr>
              <a:t>proving </a:t>
            </a:r>
            <a:r>
              <a:rPr dirty="0" sz="1950" spc="10">
                <a:latin typeface="Calibri"/>
                <a:cs typeface="Calibri"/>
              </a:rPr>
              <a:t>they </a:t>
            </a:r>
            <a:r>
              <a:rPr dirty="0" sz="1950" spc="5">
                <a:latin typeface="Calibri"/>
                <a:cs typeface="Calibri"/>
              </a:rPr>
              <a:t>satisfy </a:t>
            </a:r>
            <a:r>
              <a:rPr dirty="0" sz="1950" spc="10">
                <a:latin typeface="Calibri"/>
                <a:cs typeface="Calibri"/>
              </a:rPr>
              <a:t>useful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properties.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"/>
            </a:pPr>
            <a:endParaRPr sz="1950">
              <a:latin typeface="Calibri"/>
              <a:cs typeface="Calibri"/>
            </a:endParaRPr>
          </a:p>
          <a:p>
            <a:pPr marL="328295" indent="-316230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328295" algn="l"/>
                <a:tab pos="328930" algn="l"/>
              </a:tabLst>
            </a:pPr>
            <a:r>
              <a:rPr dirty="0" sz="1950">
                <a:latin typeface="Calibri"/>
                <a:cs typeface="Calibri"/>
              </a:rPr>
              <a:t>Statistical</a:t>
            </a:r>
            <a:r>
              <a:rPr dirty="0" sz="1950" spc="15">
                <a:latin typeface="Calibri"/>
                <a:cs typeface="Calibri"/>
              </a:rPr>
              <a:t> models </a:t>
            </a:r>
            <a:r>
              <a:rPr dirty="0" sz="1950" spc="-5">
                <a:latin typeface="Calibri"/>
                <a:cs typeface="Calibri"/>
              </a:rPr>
              <a:t>for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analyzing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biological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and </a:t>
            </a:r>
            <a:r>
              <a:rPr dirty="0" sz="1950">
                <a:latin typeface="Calibri"/>
                <a:cs typeface="Calibri"/>
              </a:rPr>
              <a:t>textual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sequences.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2195" y="641101"/>
            <a:ext cx="5747385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5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0939" y="2543561"/>
            <a:ext cx="5743575" cy="33528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-15">
                <a:latin typeface="Calibri"/>
                <a:cs typeface="Calibri"/>
              </a:rPr>
              <a:t>We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shall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see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that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20">
                <a:latin typeface="Calibri"/>
                <a:cs typeface="Calibri"/>
              </a:rPr>
              <a:t>DFA</a:t>
            </a:r>
            <a:r>
              <a:rPr dirty="0" sz="1950" spc="5">
                <a:latin typeface="Calibri"/>
                <a:cs typeface="Calibri"/>
              </a:rPr>
              <a:t> can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be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used </a:t>
            </a:r>
            <a:r>
              <a:rPr dirty="0" sz="1950">
                <a:latin typeface="Calibri"/>
                <a:cs typeface="Calibri"/>
              </a:rPr>
              <a:t>to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describe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Font typeface="Wingdings"/>
              <a:buChar char=""/>
              <a:tabLst>
                <a:tab pos="390525" algn="l"/>
                <a:tab pos="391160" algn="l"/>
              </a:tabLst>
            </a:pPr>
            <a:r>
              <a:rPr dirty="0" sz="1950" spc="5">
                <a:latin typeface="Calibri"/>
                <a:cs typeface="Calibri"/>
              </a:rPr>
              <a:t>Any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finite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set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strings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"/>
            </a:pP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Font typeface="Wingdings"/>
              <a:buChar char=""/>
              <a:tabLst>
                <a:tab pos="390525" algn="l"/>
                <a:tab pos="391160" algn="l"/>
              </a:tabLst>
            </a:pPr>
            <a:r>
              <a:rPr dirty="0" sz="1950" spc="-5">
                <a:latin typeface="Calibri"/>
                <a:cs typeface="Calibri"/>
              </a:rPr>
              <a:t>Various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infinite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sets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5">
                <a:latin typeface="Calibri"/>
                <a:cs typeface="Calibri"/>
              </a:rPr>
              <a:t> strings,</a:t>
            </a:r>
            <a:r>
              <a:rPr dirty="0" sz="1950" spc="20">
                <a:latin typeface="Calibri"/>
                <a:cs typeface="Calibri"/>
              </a:rPr>
              <a:t> e.g.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buFont typeface="Wingdings"/>
              <a:buChar char=""/>
              <a:tabLst>
                <a:tab pos="447675" algn="l"/>
                <a:tab pos="448309" algn="l"/>
              </a:tabLst>
            </a:pPr>
            <a:r>
              <a:rPr dirty="0" sz="1950" spc="5">
                <a:latin typeface="Calibri"/>
                <a:cs typeface="Calibri"/>
              </a:rPr>
              <a:t>strings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having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exactly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2</a:t>
            </a:r>
            <a:r>
              <a:rPr dirty="0" sz="1950" spc="5">
                <a:latin typeface="Calibri"/>
                <a:cs typeface="Calibri"/>
              </a:rPr>
              <a:t> occurrences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letter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buFont typeface="Wingdings"/>
              <a:buChar char=""/>
              <a:tabLst>
                <a:tab pos="447675" algn="l"/>
                <a:tab pos="448309" algn="l"/>
              </a:tabLst>
            </a:pPr>
            <a:r>
              <a:rPr dirty="0" sz="1950" spc="5">
                <a:latin typeface="Calibri"/>
                <a:cs typeface="Calibri"/>
              </a:rPr>
              <a:t>strings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having </a:t>
            </a:r>
            <a:r>
              <a:rPr dirty="0" sz="1950" spc="10">
                <a:latin typeface="Calibri"/>
                <a:cs typeface="Calibri"/>
              </a:rPr>
              <a:t>more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than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6 </a:t>
            </a:r>
            <a:r>
              <a:rPr dirty="0" sz="1950" spc="-5">
                <a:latin typeface="Calibri"/>
                <a:cs typeface="Calibri"/>
              </a:rPr>
              <a:t>letters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950">
              <a:latin typeface="Calibri"/>
              <a:cs typeface="Calibri"/>
            </a:endParaRPr>
          </a:p>
          <a:p>
            <a:pPr marL="447675" indent="-435609">
              <a:lnSpc>
                <a:spcPct val="100000"/>
              </a:lnSpc>
              <a:buFont typeface="Wingdings"/>
              <a:buChar char=""/>
              <a:tabLst>
                <a:tab pos="447675" algn="l"/>
                <a:tab pos="448309" algn="l"/>
              </a:tabLst>
            </a:pPr>
            <a:r>
              <a:rPr dirty="0" sz="1950" spc="5">
                <a:latin typeface="Calibri"/>
                <a:cs typeface="Calibri"/>
              </a:rPr>
              <a:t>strings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in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which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letter</a:t>
            </a:r>
            <a:r>
              <a:rPr dirty="0" sz="1950" spc="15">
                <a:latin typeface="Calibri"/>
                <a:cs typeface="Calibri"/>
              </a:rPr>
              <a:t> b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never comes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5">
                <a:latin typeface="Calibri"/>
                <a:cs typeface="Calibri"/>
              </a:rPr>
              <a:t>before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letter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000" y="7328154"/>
            <a:ext cx="10080625" cy="232410"/>
            <a:chOff x="306000" y="7328154"/>
            <a:chExt cx="10080625" cy="232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00" y="7328154"/>
              <a:ext cx="10080000" cy="268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00" y="7355039"/>
              <a:ext cx="10080000" cy="2049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000" y="7355039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10080000" y="0"/>
                  </a:moveTo>
                  <a:lnTo>
                    <a:pt x="0" y="0"/>
                  </a:lnTo>
                </a:path>
              </a:pathLst>
            </a:custGeom>
            <a:ln w="10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440" y="6535200"/>
            <a:ext cx="393119" cy="4905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05491" y="1144765"/>
            <a:ext cx="5748020" cy="495934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10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2995" y="2757341"/>
            <a:ext cx="7328534" cy="27476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-20">
                <a:latin typeface="Calibri"/>
                <a:cs typeface="Calibri"/>
              </a:rPr>
              <a:t>DFA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cannot </a:t>
            </a:r>
            <a:r>
              <a:rPr dirty="0" sz="1950" spc="15">
                <a:latin typeface="Calibri"/>
                <a:cs typeface="Calibri"/>
              </a:rPr>
              <a:t>be used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to</a:t>
            </a:r>
            <a:r>
              <a:rPr dirty="0" sz="1950" spc="10">
                <a:latin typeface="Calibri"/>
                <a:cs typeface="Calibri"/>
              </a:rPr>
              <a:t> describe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certain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languages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such</a:t>
            </a:r>
            <a:r>
              <a:rPr dirty="0" sz="1950" spc="5">
                <a:latin typeface="Calibri"/>
                <a:cs typeface="Calibri"/>
              </a:rPr>
              <a:t> as: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390525" algn="l"/>
                <a:tab pos="391160" algn="l"/>
              </a:tabLst>
            </a:pP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10">
                <a:latin typeface="Calibri"/>
                <a:cs typeface="Calibri"/>
              </a:rPr>
              <a:t> set</a:t>
            </a:r>
            <a:r>
              <a:rPr dirty="0" sz="1950" spc="-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of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strings containing</a:t>
            </a:r>
            <a:r>
              <a:rPr dirty="0" sz="1950" spc="10">
                <a:latin typeface="Calibri"/>
                <a:cs typeface="Calibri"/>
              </a:rPr>
              <a:t> more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-30">
                <a:latin typeface="Calibri"/>
                <a:cs typeface="Calibri"/>
              </a:rPr>
              <a:t>a’s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than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-30">
                <a:latin typeface="Calibri"/>
                <a:cs typeface="Calibri"/>
              </a:rPr>
              <a:t>b’s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"/>
            </a:pPr>
            <a:endParaRPr sz="1950">
              <a:latin typeface="Calibri"/>
              <a:cs typeface="Calibri"/>
            </a:endParaRPr>
          </a:p>
          <a:p>
            <a:pPr marL="390525" indent="-378460">
              <a:lnSpc>
                <a:spcPct val="100000"/>
              </a:lnSpc>
              <a:buFont typeface="Wingdings"/>
              <a:buChar char=""/>
              <a:tabLst>
                <a:tab pos="390525" algn="l"/>
                <a:tab pos="391160" algn="l"/>
              </a:tabLst>
            </a:pPr>
            <a:r>
              <a:rPr dirty="0" sz="1950" spc="10">
                <a:latin typeface="Calibri"/>
                <a:cs typeface="Calibri"/>
              </a:rPr>
              <a:t>all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words</a:t>
            </a:r>
            <a:r>
              <a:rPr dirty="0" sz="1950" spc="10">
                <a:latin typeface="Calibri"/>
                <a:cs typeface="Calibri"/>
              </a:rPr>
              <a:t> that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remain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same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if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you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read</a:t>
            </a:r>
            <a:r>
              <a:rPr dirty="0" sz="1950" spc="15">
                <a:latin typeface="Calibri"/>
                <a:cs typeface="Calibri"/>
              </a:rPr>
              <a:t> them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back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to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front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"/>
            </a:pPr>
            <a:endParaRPr sz="1950">
              <a:latin typeface="Calibri"/>
              <a:cs typeface="Calibri"/>
            </a:endParaRPr>
          </a:p>
          <a:p>
            <a:pPr marL="390525" marR="5080" indent="-378460">
              <a:lnSpc>
                <a:spcPct val="101800"/>
              </a:lnSpc>
              <a:buFont typeface="Wingdings"/>
              <a:buChar char=""/>
              <a:tabLst>
                <a:tab pos="390525" algn="l"/>
                <a:tab pos="391160" algn="l"/>
              </a:tabLst>
            </a:pPr>
            <a:r>
              <a:rPr dirty="0" sz="1950" spc="5">
                <a:latin typeface="Calibri"/>
                <a:cs typeface="Calibri"/>
              </a:rPr>
              <a:t>well-formed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arithmetic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expressions,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if there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15">
                <a:latin typeface="Calibri"/>
                <a:cs typeface="Calibri"/>
              </a:rPr>
              <a:t> no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limit</a:t>
            </a:r>
            <a:r>
              <a:rPr dirty="0" sz="1950" spc="15">
                <a:latin typeface="Calibri"/>
                <a:cs typeface="Calibri"/>
              </a:rPr>
              <a:t> on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nesting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of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parentheses.</a:t>
            </a:r>
            <a:endParaRPr sz="19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000" y="7328154"/>
            <a:ext cx="10080625" cy="232410"/>
            <a:chOff x="306000" y="7328154"/>
            <a:chExt cx="10080625" cy="232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00" y="7328154"/>
              <a:ext cx="10080000" cy="268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00" y="7355039"/>
              <a:ext cx="10080000" cy="2049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000" y="7355039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 h="0">
                  <a:moveTo>
                    <a:pt x="10080000" y="0"/>
                  </a:moveTo>
                  <a:lnTo>
                    <a:pt x="0" y="0"/>
                  </a:lnTo>
                </a:path>
              </a:pathLst>
            </a:custGeom>
            <a:ln w="104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01440" y="6535200"/>
            <a:ext cx="393119" cy="4905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64627" y="1271521"/>
            <a:ext cx="5747385" cy="4953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Deterministic</a:t>
            </a:r>
            <a:r>
              <a:rPr dirty="0" spc="45"/>
              <a:t> </a:t>
            </a:r>
            <a:r>
              <a:rPr dirty="0"/>
              <a:t>Finite</a:t>
            </a:r>
            <a:r>
              <a:rPr dirty="0" spc="5"/>
              <a:t> </a:t>
            </a:r>
            <a:r>
              <a:rPr dirty="0"/>
              <a:t>Automata</a:t>
            </a:r>
            <a:r>
              <a:rPr dirty="0" spc="25"/>
              <a:t> </a:t>
            </a:r>
            <a:r>
              <a:rPr dirty="0" spc="-25"/>
              <a:t>(DFA)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</dc:title>
  <dcterms:created xsi:type="dcterms:W3CDTF">2024-12-02T05:53:53Z</dcterms:created>
  <dcterms:modified xsi:type="dcterms:W3CDTF">2024-12-02T05:53:53Z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2024-12-02T00:00:00Z</vt:filetime>
  </property>
  <property fmtid="{D5CDD505-2E9C-101B-9397-08002B2CF9AE}" pid="3" name="Creator">
    <vt:lpwstr>pdftopdf filter</vt:lpwstr>
  </property>
  <property fmtid="{D5CDD505-2E9C-101B-9397-08002B2CF9AE}" pid="4" name="LastSaved">
    <vt:filetime>2024-12-02T00:00:00Z</vt:filetime>
  </property>
</Properties>
</file>