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10693400"/>
  <p:notesSz cx="91440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0264" y="1227201"/>
            <a:ext cx="644347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84323" y="3655212"/>
            <a:ext cx="486537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47693"/>
            <a:ext cx="9143999" cy="2437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672072"/>
            <a:ext cx="9144000" cy="185927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67207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32292" y="5928360"/>
            <a:ext cx="356616" cy="44500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2379" y="135382"/>
            <a:ext cx="7601051" cy="1020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4260" y="1788922"/>
            <a:ext cx="7834630" cy="146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image" Target="../media/image91.png"/><Relationship Id="rId13" Type="http://schemas.openxmlformats.org/officeDocument/2006/relationships/image" Target="../media/image92.png"/><Relationship Id="rId14" Type="http://schemas.openxmlformats.org/officeDocument/2006/relationships/image" Target="../media/image93.png"/><Relationship Id="rId15" Type="http://schemas.openxmlformats.org/officeDocument/2006/relationships/image" Target="../media/image94.png"/><Relationship Id="rId16" Type="http://schemas.openxmlformats.org/officeDocument/2006/relationships/image" Target="../media/image95.png"/><Relationship Id="rId17" Type="http://schemas.openxmlformats.org/officeDocument/2006/relationships/image" Target="../media/image96.png"/><Relationship Id="rId18" Type="http://schemas.openxmlformats.org/officeDocument/2006/relationships/image" Target="../media/image97.png"/><Relationship Id="rId19" Type="http://schemas.openxmlformats.org/officeDocument/2006/relationships/image" Target="../media/image98.png"/><Relationship Id="rId20" Type="http://schemas.openxmlformats.org/officeDocument/2006/relationships/image" Target="../media/image99.png"/><Relationship Id="rId21" Type="http://schemas.openxmlformats.org/officeDocument/2006/relationships/image" Target="../media/image100.png"/><Relationship Id="rId22" Type="http://schemas.openxmlformats.org/officeDocument/2006/relationships/image" Target="../media/image10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image" Target="../media/image105.png"/><Relationship Id="rId6" Type="http://schemas.openxmlformats.org/officeDocument/2006/relationships/image" Target="../media/image106.png"/><Relationship Id="rId7" Type="http://schemas.openxmlformats.org/officeDocument/2006/relationships/image" Target="../media/image107.png"/><Relationship Id="rId8" Type="http://schemas.openxmlformats.org/officeDocument/2006/relationships/image" Target="../media/image108.png"/><Relationship Id="rId9" Type="http://schemas.openxmlformats.org/officeDocument/2006/relationships/image" Target="../media/image109.png"/><Relationship Id="rId10" Type="http://schemas.openxmlformats.org/officeDocument/2006/relationships/image" Target="../media/image110.png"/><Relationship Id="rId11" Type="http://schemas.openxmlformats.org/officeDocument/2006/relationships/image" Target="../media/image111.png"/><Relationship Id="rId12" Type="http://schemas.openxmlformats.org/officeDocument/2006/relationships/image" Target="../media/image112.png"/><Relationship Id="rId13" Type="http://schemas.openxmlformats.org/officeDocument/2006/relationships/image" Target="../media/image11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jp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9.png"/><Relationship Id="rId8" Type="http://schemas.openxmlformats.org/officeDocument/2006/relationships/image" Target="../media/image120.png"/><Relationship Id="rId9" Type="http://schemas.openxmlformats.org/officeDocument/2006/relationships/image" Target="../media/image121.png"/><Relationship Id="rId10" Type="http://schemas.openxmlformats.org/officeDocument/2006/relationships/image" Target="../media/image122.png"/><Relationship Id="rId11" Type="http://schemas.openxmlformats.org/officeDocument/2006/relationships/image" Target="../media/image123.png"/><Relationship Id="rId12" Type="http://schemas.openxmlformats.org/officeDocument/2006/relationships/image" Target="../media/image124.png"/><Relationship Id="rId13" Type="http://schemas.openxmlformats.org/officeDocument/2006/relationships/image" Target="../media/image125.png"/><Relationship Id="rId14" Type="http://schemas.openxmlformats.org/officeDocument/2006/relationships/image" Target="../media/image12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7.png"/><Relationship Id="rId3" Type="http://schemas.openxmlformats.org/officeDocument/2006/relationships/image" Target="../media/image128.png"/><Relationship Id="rId4" Type="http://schemas.openxmlformats.org/officeDocument/2006/relationships/image" Target="../media/image129.png"/><Relationship Id="rId5" Type="http://schemas.openxmlformats.org/officeDocument/2006/relationships/image" Target="../media/image130.png"/><Relationship Id="rId6" Type="http://schemas.openxmlformats.org/officeDocument/2006/relationships/image" Target="../media/image131.png"/><Relationship Id="rId7" Type="http://schemas.openxmlformats.org/officeDocument/2006/relationships/image" Target="../media/image132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35.png"/><Relationship Id="rId11" Type="http://schemas.openxmlformats.org/officeDocument/2006/relationships/image" Target="../media/image136.png"/><Relationship Id="rId12" Type="http://schemas.openxmlformats.org/officeDocument/2006/relationships/image" Target="../media/image137.png"/><Relationship Id="rId13" Type="http://schemas.openxmlformats.org/officeDocument/2006/relationships/image" Target="../media/image138.png"/><Relationship Id="rId14" Type="http://schemas.openxmlformats.org/officeDocument/2006/relationships/image" Target="../media/image139.png"/><Relationship Id="rId15" Type="http://schemas.openxmlformats.org/officeDocument/2006/relationships/image" Target="../media/image140.png"/><Relationship Id="rId16" Type="http://schemas.openxmlformats.org/officeDocument/2006/relationships/image" Target="../media/image141.png"/><Relationship Id="rId17" Type="http://schemas.openxmlformats.org/officeDocument/2006/relationships/image" Target="../media/image142.png"/><Relationship Id="rId18" Type="http://schemas.openxmlformats.org/officeDocument/2006/relationships/image" Target="../media/image143.png"/><Relationship Id="rId19" Type="http://schemas.openxmlformats.org/officeDocument/2006/relationships/image" Target="../media/image144.png"/><Relationship Id="rId20" Type="http://schemas.openxmlformats.org/officeDocument/2006/relationships/image" Target="../media/image145.png"/><Relationship Id="rId21" Type="http://schemas.openxmlformats.org/officeDocument/2006/relationships/image" Target="../media/image146.png"/><Relationship Id="rId22" Type="http://schemas.openxmlformats.org/officeDocument/2006/relationships/image" Target="../media/image147.png"/><Relationship Id="rId23" Type="http://schemas.openxmlformats.org/officeDocument/2006/relationships/image" Target="../media/image148.png"/><Relationship Id="rId24" Type="http://schemas.openxmlformats.org/officeDocument/2006/relationships/image" Target="../media/image149.png"/><Relationship Id="rId25" Type="http://schemas.openxmlformats.org/officeDocument/2006/relationships/image" Target="../media/image150.png"/><Relationship Id="rId26" Type="http://schemas.openxmlformats.org/officeDocument/2006/relationships/image" Target="../media/image151.png"/><Relationship Id="rId27" Type="http://schemas.openxmlformats.org/officeDocument/2006/relationships/image" Target="../media/image152.png"/><Relationship Id="rId28" Type="http://schemas.openxmlformats.org/officeDocument/2006/relationships/image" Target="../media/image153.png"/><Relationship Id="rId29" Type="http://schemas.openxmlformats.org/officeDocument/2006/relationships/image" Target="../media/image154.png"/><Relationship Id="rId30" Type="http://schemas.openxmlformats.org/officeDocument/2006/relationships/image" Target="../media/image155.png"/><Relationship Id="rId31" Type="http://schemas.openxmlformats.org/officeDocument/2006/relationships/image" Target="../media/image156.png"/><Relationship Id="rId32" Type="http://schemas.openxmlformats.org/officeDocument/2006/relationships/image" Target="../media/image157.png"/><Relationship Id="rId33" Type="http://schemas.openxmlformats.org/officeDocument/2006/relationships/image" Target="../media/image158.png"/><Relationship Id="rId34" Type="http://schemas.openxmlformats.org/officeDocument/2006/relationships/image" Target="../media/image159.png"/><Relationship Id="rId35" Type="http://schemas.openxmlformats.org/officeDocument/2006/relationships/image" Target="../media/image16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Relationship Id="rId14" Type="http://schemas.openxmlformats.org/officeDocument/2006/relationships/image" Target="../media/image17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5.png"/><Relationship Id="rId3" Type="http://schemas.openxmlformats.org/officeDocument/2006/relationships/image" Target="../media/image176.png"/><Relationship Id="rId4" Type="http://schemas.openxmlformats.org/officeDocument/2006/relationships/image" Target="../media/image177.png"/><Relationship Id="rId5" Type="http://schemas.openxmlformats.org/officeDocument/2006/relationships/image" Target="../media/image178.png"/><Relationship Id="rId6" Type="http://schemas.openxmlformats.org/officeDocument/2006/relationships/image" Target="../media/image179.png"/><Relationship Id="rId7" Type="http://schemas.openxmlformats.org/officeDocument/2006/relationships/image" Target="../media/image180.png"/><Relationship Id="rId8" Type="http://schemas.openxmlformats.org/officeDocument/2006/relationships/image" Target="../media/image181.png"/><Relationship Id="rId9" Type="http://schemas.openxmlformats.org/officeDocument/2006/relationships/image" Target="../media/image182.png"/><Relationship Id="rId10" Type="http://schemas.openxmlformats.org/officeDocument/2006/relationships/image" Target="../media/image183.png"/><Relationship Id="rId11" Type="http://schemas.openxmlformats.org/officeDocument/2006/relationships/image" Target="../media/image184.png"/><Relationship Id="rId12" Type="http://schemas.openxmlformats.org/officeDocument/2006/relationships/image" Target="../media/image185.png"/><Relationship Id="rId13" Type="http://schemas.openxmlformats.org/officeDocument/2006/relationships/image" Target="../media/image186.png"/><Relationship Id="rId14" Type="http://schemas.openxmlformats.org/officeDocument/2006/relationships/image" Target="../media/image187.png"/><Relationship Id="rId15" Type="http://schemas.openxmlformats.org/officeDocument/2006/relationships/image" Target="../media/image188.png"/><Relationship Id="rId16" Type="http://schemas.openxmlformats.org/officeDocument/2006/relationships/image" Target="../media/image189.png"/><Relationship Id="rId17" Type="http://schemas.openxmlformats.org/officeDocument/2006/relationships/image" Target="../media/image190.png"/><Relationship Id="rId18" Type="http://schemas.openxmlformats.org/officeDocument/2006/relationships/image" Target="../media/image191.png"/><Relationship Id="rId19" Type="http://schemas.openxmlformats.org/officeDocument/2006/relationships/image" Target="../media/image192.png"/><Relationship Id="rId20" Type="http://schemas.openxmlformats.org/officeDocument/2006/relationships/image" Target="../media/image193.png"/><Relationship Id="rId21" Type="http://schemas.openxmlformats.org/officeDocument/2006/relationships/image" Target="../media/image194.png"/><Relationship Id="rId22" Type="http://schemas.openxmlformats.org/officeDocument/2006/relationships/image" Target="../media/image195.png"/><Relationship Id="rId23" Type="http://schemas.openxmlformats.org/officeDocument/2006/relationships/image" Target="../media/image196.png"/><Relationship Id="rId24" Type="http://schemas.openxmlformats.org/officeDocument/2006/relationships/image" Target="../media/image197.png"/><Relationship Id="rId25" Type="http://schemas.openxmlformats.org/officeDocument/2006/relationships/image" Target="../media/image198.png"/><Relationship Id="rId26" Type="http://schemas.openxmlformats.org/officeDocument/2006/relationships/image" Target="../media/image199.png"/><Relationship Id="rId27" Type="http://schemas.openxmlformats.org/officeDocument/2006/relationships/image" Target="../media/image200.png"/><Relationship Id="rId28" Type="http://schemas.openxmlformats.org/officeDocument/2006/relationships/image" Target="../media/image201.png"/><Relationship Id="rId29" Type="http://schemas.openxmlformats.org/officeDocument/2006/relationships/image" Target="../media/image202.png"/><Relationship Id="rId30" Type="http://schemas.openxmlformats.org/officeDocument/2006/relationships/image" Target="../media/image203.png"/><Relationship Id="rId31" Type="http://schemas.openxmlformats.org/officeDocument/2006/relationships/image" Target="../media/image204.png"/><Relationship Id="rId32" Type="http://schemas.openxmlformats.org/officeDocument/2006/relationships/image" Target="../media/image205.png"/><Relationship Id="rId33" Type="http://schemas.openxmlformats.org/officeDocument/2006/relationships/image" Target="../media/image206.png"/><Relationship Id="rId34" Type="http://schemas.openxmlformats.org/officeDocument/2006/relationships/image" Target="../media/image207.png"/><Relationship Id="rId35" Type="http://schemas.openxmlformats.org/officeDocument/2006/relationships/image" Target="../media/image208.png"/><Relationship Id="rId36" Type="http://schemas.openxmlformats.org/officeDocument/2006/relationships/image" Target="../media/image209.png"/><Relationship Id="rId37" Type="http://schemas.openxmlformats.org/officeDocument/2006/relationships/image" Target="../media/image210.png"/><Relationship Id="rId38" Type="http://schemas.openxmlformats.org/officeDocument/2006/relationships/image" Target="../media/image211.png"/><Relationship Id="rId39" Type="http://schemas.openxmlformats.org/officeDocument/2006/relationships/image" Target="../media/image212.png"/><Relationship Id="rId40" Type="http://schemas.openxmlformats.org/officeDocument/2006/relationships/image" Target="../media/image213.png"/><Relationship Id="rId41" Type="http://schemas.openxmlformats.org/officeDocument/2006/relationships/image" Target="../media/image214.png"/><Relationship Id="rId42" Type="http://schemas.openxmlformats.org/officeDocument/2006/relationships/image" Target="../media/image215.png"/><Relationship Id="rId43" Type="http://schemas.openxmlformats.org/officeDocument/2006/relationships/image" Target="../media/image216.png"/><Relationship Id="rId44" Type="http://schemas.openxmlformats.org/officeDocument/2006/relationships/image" Target="../media/image217.png"/><Relationship Id="rId45" Type="http://schemas.openxmlformats.org/officeDocument/2006/relationships/image" Target="../media/image21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9.png"/><Relationship Id="rId3" Type="http://schemas.openxmlformats.org/officeDocument/2006/relationships/image" Target="../media/image220.png"/><Relationship Id="rId4" Type="http://schemas.openxmlformats.org/officeDocument/2006/relationships/image" Target="../media/image221.png"/><Relationship Id="rId5" Type="http://schemas.openxmlformats.org/officeDocument/2006/relationships/image" Target="../media/image222.png"/><Relationship Id="rId6" Type="http://schemas.openxmlformats.org/officeDocument/2006/relationships/image" Target="../media/image22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4.png"/><Relationship Id="rId3" Type="http://schemas.openxmlformats.org/officeDocument/2006/relationships/image" Target="../media/image225.png"/><Relationship Id="rId4" Type="http://schemas.openxmlformats.org/officeDocument/2006/relationships/image" Target="../media/image226.png"/><Relationship Id="rId5" Type="http://schemas.openxmlformats.org/officeDocument/2006/relationships/image" Target="../media/image227.png"/><Relationship Id="rId6" Type="http://schemas.openxmlformats.org/officeDocument/2006/relationships/image" Target="../media/image228.png"/><Relationship Id="rId7" Type="http://schemas.openxmlformats.org/officeDocument/2006/relationships/image" Target="../media/image22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0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1.jpg"/><Relationship Id="rId3" Type="http://schemas.openxmlformats.org/officeDocument/2006/relationships/image" Target="../media/image232.png"/><Relationship Id="rId4" Type="http://schemas.openxmlformats.org/officeDocument/2006/relationships/image" Target="../media/image233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4.png"/><Relationship Id="rId3" Type="http://schemas.openxmlformats.org/officeDocument/2006/relationships/image" Target="../media/image235.png"/><Relationship Id="rId4" Type="http://schemas.openxmlformats.org/officeDocument/2006/relationships/image" Target="../media/image236.png"/><Relationship Id="rId5" Type="http://schemas.openxmlformats.org/officeDocument/2006/relationships/image" Target="../media/image237.png"/><Relationship Id="rId6" Type="http://schemas.openxmlformats.org/officeDocument/2006/relationships/image" Target="../media/image238.png"/><Relationship Id="rId7" Type="http://schemas.openxmlformats.org/officeDocument/2006/relationships/image" Target="../media/image239.png"/><Relationship Id="rId8" Type="http://schemas.openxmlformats.org/officeDocument/2006/relationships/image" Target="../media/image240.png"/><Relationship Id="rId9" Type="http://schemas.openxmlformats.org/officeDocument/2006/relationships/image" Target="../media/image241.png"/><Relationship Id="rId10" Type="http://schemas.openxmlformats.org/officeDocument/2006/relationships/image" Target="../media/image242.png"/><Relationship Id="rId11" Type="http://schemas.openxmlformats.org/officeDocument/2006/relationships/image" Target="../media/image243.png"/><Relationship Id="rId12" Type="http://schemas.openxmlformats.org/officeDocument/2006/relationships/image" Target="../media/image244.png"/><Relationship Id="rId13" Type="http://schemas.openxmlformats.org/officeDocument/2006/relationships/image" Target="../media/image245.png"/><Relationship Id="rId14" Type="http://schemas.openxmlformats.org/officeDocument/2006/relationships/image" Target="../media/image246.png"/><Relationship Id="rId15" Type="http://schemas.openxmlformats.org/officeDocument/2006/relationships/image" Target="../media/image247.png"/><Relationship Id="rId16" Type="http://schemas.openxmlformats.org/officeDocument/2006/relationships/image" Target="../media/image248.png"/><Relationship Id="rId17" Type="http://schemas.openxmlformats.org/officeDocument/2006/relationships/image" Target="../media/image249.png"/><Relationship Id="rId18" Type="http://schemas.openxmlformats.org/officeDocument/2006/relationships/image" Target="../media/image250.png"/><Relationship Id="rId19" Type="http://schemas.openxmlformats.org/officeDocument/2006/relationships/image" Target="../media/image25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2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3.png"/><Relationship Id="rId3" Type="http://schemas.openxmlformats.org/officeDocument/2006/relationships/image" Target="../media/image254.png"/><Relationship Id="rId4" Type="http://schemas.openxmlformats.org/officeDocument/2006/relationships/image" Target="../media/image255.png"/><Relationship Id="rId5" Type="http://schemas.openxmlformats.org/officeDocument/2006/relationships/image" Target="../media/image256.png"/><Relationship Id="rId6" Type="http://schemas.openxmlformats.org/officeDocument/2006/relationships/image" Target="../media/image257.png"/><Relationship Id="rId7" Type="http://schemas.openxmlformats.org/officeDocument/2006/relationships/image" Target="../media/image258.png"/><Relationship Id="rId8" Type="http://schemas.openxmlformats.org/officeDocument/2006/relationships/image" Target="../media/image259.png"/><Relationship Id="rId9" Type="http://schemas.openxmlformats.org/officeDocument/2006/relationships/image" Target="../media/image260.png"/><Relationship Id="rId10" Type="http://schemas.openxmlformats.org/officeDocument/2006/relationships/image" Target="../media/image261.png"/><Relationship Id="rId11" Type="http://schemas.openxmlformats.org/officeDocument/2006/relationships/image" Target="../media/image262.png"/><Relationship Id="rId12" Type="http://schemas.openxmlformats.org/officeDocument/2006/relationships/image" Target="../media/image263.png"/><Relationship Id="rId13" Type="http://schemas.openxmlformats.org/officeDocument/2006/relationships/image" Target="../media/image264.png"/><Relationship Id="rId14" Type="http://schemas.openxmlformats.org/officeDocument/2006/relationships/image" Target="../media/image265.png"/><Relationship Id="rId15" Type="http://schemas.openxmlformats.org/officeDocument/2006/relationships/image" Target="../media/image266.png"/><Relationship Id="rId16" Type="http://schemas.openxmlformats.org/officeDocument/2006/relationships/image" Target="../media/image267.png"/><Relationship Id="rId17" Type="http://schemas.openxmlformats.org/officeDocument/2006/relationships/image" Target="../media/image268.png"/><Relationship Id="rId18" Type="http://schemas.openxmlformats.org/officeDocument/2006/relationships/image" Target="../media/image269.png"/><Relationship Id="rId19" Type="http://schemas.openxmlformats.org/officeDocument/2006/relationships/image" Target="../media/image270.png"/><Relationship Id="rId20" Type="http://schemas.openxmlformats.org/officeDocument/2006/relationships/image" Target="../media/image271.png"/><Relationship Id="rId21" Type="http://schemas.openxmlformats.org/officeDocument/2006/relationships/image" Target="../media/image272.png"/><Relationship Id="rId22" Type="http://schemas.openxmlformats.org/officeDocument/2006/relationships/image" Target="../media/image273.png"/><Relationship Id="rId23" Type="http://schemas.openxmlformats.org/officeDocument/2006/relationships/image" Target="../media/image274.png"/><Relationship Id="rId24" Type="http://schemas.openxmlformats.org/officeDocument/2006/relationships/image" Target="../media/image275.png"/><Relationship Id="rId25" Type="http://schemas.openxmlformats.org/officeDocument/2006/relationships/image" Target="../media/image276.png"/><Relationship Id="rId26" Type="http://schemas.openxmlformats.org/officeDocument/2006/relationships/image" Target="../media/image277.png"/><Relationship Id="rId27" Type="http://schemas.openxmlformats.org/officeDocument/2006/relationships/image" Target="../media/image278.png"/><Relationship Id="rId28" Type="http://schemas.openxmlformats.org/officeDocument/2006/relationships/image" Target="../media/image279.png"/><Relationship Id="rId29" Type="http://schemas.openxmlformats.org/officeDocument/2006/relationships/image" Target="../media/image280.png"/><Relationship Id="rId30" Type="http://schemas.openxmlformats.org/officeDocument/2006/relationships/image" Target="../media/image281.png"/><Relationship Id="rId31" Type="http://schemas.openxmlformats.org/officeDocument/2006/relationships/image" Target="../media/image282.png"/><Relationship Id="rId32" Type="http://schemas.openxmlformats.org/officeDocument/2006/relationships/image" Target="../media/image283.png"/><Relationship Id="rId33" Type="http://schemas.openxmlformats.org/officeDocument/2006/relationships/image" Target="../media/image284.png"/><Relationship Id="rId34" Type="http://schemas.openxmlformats.org/officeDocument/2006/relationships/image" Target="../media/image285.png"/><Relationship Id="rId35" Type="http://schemas.openxmlformats.org/officeDocument/2006/relationships/image" Target="../media/image286.png"/><Relationship Id="rId36" Type="http://schemas.openxmlformats.org/officeDocument/2006/relationships/image" Target="../media/image287.png"/><Relationship Id="rId37" Type="http://schemas.openxmlformats.org/officeDocument/2006/relationships/image" Target="../media/image288.png"/><Relationship Id="rId38" Type="http://schemas.openxmlformats.org/officeDocument/2006/relationships/image" Target="../media/image289.png"/><Relationship Id="rId39" Type="http://schemas.openxmlformats.org/officeDocument/2006/relationships/image" Target="../media/image290.png"/><Relationship Id="rId40" Type="http://schemas.openxmlformats.org/officeDocument/2006/relationships/image" Target="../media/image291.png"/><Relationship Id="rId41" Type="http://schemas.openxmlformats.org/officeDocument/2006/relationships/image" Target="../media/image292.png"/><Relationship Id="rId42" Type="http://schemas.openxmlformats.org/officeDocument/2006/relationships/image" Target="../media/image293.png"/><Relationship Id="rId43" Type="http://schemas.openxmlformats.org/officeDocument/2006/relationships/image" Target="../media/image294.png"/><Relationship Id="rId44" Type="http://schemas.openxmlformats.org/officeDocument/2006/relationships/image" Target="../media/image295.png"/><Relationship Id="rId45" Type="http://schemas.openxmlformats.org/officeDocument/2006/relationships/image" Target="../media/image296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7.png"/><Relationship Id="rId3" Type="http://schemas.openxmlformats.org/officeDocument/2006/relationships/image" Target="../media/image298.png"/><Relationship Id="rId4" Type="http://schemas.openxmlformats.org/officeDocument/2006/relationships/image" Target="../media/image299.png"/><Relationship Id="rId5" Type="http://schemas.openxmlformats.org/officeDocument/2006/relationships/image" Target="../media/image300.png"/><Relationship Id="rId6" Type="http://schemas.openxmlformats.org/officeDocument/2006/relationships/image" Target="../media/image301.png"/><Relationship Id="rId7" Type="http://schemas.openxmlformats.org/officeDocument/2006/relationships/image" Target="../media/image302.png"/><Relationship Id="rId8" Type="http://schemas.openxmlformats.org/officeDocument/2006/relationships/image" Target="../media/image303.png"/><Relationship Id="rId9" Type="http://schemas.openxmlformats.org/officeDocument/2006/relationships/image" Target="../media/image304.png"/><Relationship Id="rId10" Type="http://schemas.openxmlformats.org/officeDocument/2006/relationships/image" Target="../media/image305.png"/><Relationship Id="rId11" Type="http://schemas.openxmlformats.org/officeDocument/2006/relationships/image" Target="../media/image306.png"/><Relationship Id="rId12" Type="http://schemas.openxmlformats.org/officeDocument/2006/relationships/image" Target="../media/image307.png"/><Relationship Id="rId13" Type="http://schemas.openxmlformats.org/officeDocument/2006/relationships/image" Target="../media/image308.png"/><Relationship Id="rId14" Type="http://schemas.openxmlformats.org/officeDocument/2006/relationships/image" Target="../media/image309.png"/><Relationship Id="rId15" Type="http://schemas.openxmlformats.org/officeDocument/2006/relationships/image" Target="../media/image310.png"/><Relationship Id="rId16" Type="http://schemas.openxmlformats.org/officeDocument/2006/relationships/image" Target="../media/image311.png"/><Relationship Id="rId17" Type="http://schemas.openxmlformats.org/officeDocument/2006/relationships/image" Target="../media/image312.png"/><Relationship Id="rId18" Type="http://schemas.openxmlformats.org/officeDocument/2006/relationships/image" Target="../media/image313.png"/><Relationship Id="rId19" Type="http://schemas.openxmlformats.org/officeDocument/2006/relationships/image" Target="../media/image314.png"/><Relationship Id="rId20" Type="http://schemas.openxmlformats.org/officeDocument/2006/relationships/image" Target="../media/image315.png"/><Relationship Id="rId21" Type="http://schemas.openxmlformats.org/officeDocument/2006/relationships/image" Target="../media/image316.png"/><Relationship Id="rId22" Type="http://schemas.openxmlformats.org/officeDocument/2006/relationships/image" Target="../media/image317.png"/><Relationship Id="rId23" Type="http://schemas.openxmlformats.org/officeDocument/2006/relationships/image" Target="../media/image318.png"/><Relationship Id="rId24" Type="http://schemas.openxmlformats.org/officeDocument/2006/relationships/image" Target="../media/image319.png"/><Relationship Id="rId25" Type="http://schemas.openxmlformats.org/officeDocument/2006/relationships/image" Target="../media/image320.png"/><Relationship Id="rId26" Type="http://schemas.openxmlformats.org/officeDocument/2006/relationships/image" Target="../media/image321.png"/><Relationship Id="rId27" Type="http://schemas.openxmlformats.org/officeDocument/2006/relationships/image" Target="../media/image322.png"/><Relationship Id="rId28" Type="http://schemas.openxmlformats.org/officeDocument/2006/relationships/image" Target="../media/image323.png"/><Relationship Id="rId29" Type="http://schemas.openxmlformats.org/officeDocument/2006/relationships/image" Target="../media/image324.png"/><Relationship Id="rId30" Type="http://schemas.openxmlformats.org/officeDocument/2006/relationships/image" Target="../media/image325.png"/><Relationship Id="rId31" Type="http://schemas.openxmlformats.org/officeDocument/2006/relationships/image" Target="../media/image326.png"/><Relationship Id="rId32" Type="http://schemas.openxmlformats.org/officeDocument/2006/relationships/image" Target="../media/image327.png"/><Relationship Id="rId33" Type="http://schemas.openxmlformats.org/officeDocument/2006/relationships/image" Target="../media/image328.png"/><Relationship Id="rId34" Type="http://schemas.openxmlformats.org/officeDocument/2006/relationships/image" Target="../media/image329.png"/><Relationship Id="rId35" Type="http://schemas.openxmlformats.org/officeDocument/2006/relationships/image" Target="../media/image330.png"/><Relationship Id="rId36" Type="http://schemas.openxmlformats.org/officeDocument/2006/relationships/image" Target="../media/image331.png"/><Relationship Id="rId37" Type="http://schemas.openxmlformats.org/officeDocument/2006/relationships/image" Target="../media/image332.png"/><Relationship Id="rId38" Type="http://schemas.openxmlformats.org/officeDocument/2006/relationships/image" Target="../media/image333.png"/><Relationship Id="rId39" Type="http://schemas.openxmlformats.org/officeDocument/2006/relationships/image" Target="../media/image334.png"/><Relationship Id="rId40" Type="http://schemas.openxmlformats.org/officeDocument/2006/relationships/image" Target="../media/image335.png"/><Relationship Id="rId41" Type="http://schemas.openxmlformats.org/officeDocument/2006/relationships/image" Target="../media/image336.png"/><Relationship Id="rId42" Type="http://schemas.openxmlformats.org/officeDocument/2006/relationships/image" Target="../media/image337.png"/><Relationship Id="rId43" Type="http://schemas.openxmlformats.org/officeDocument/2006/relationships/image" Target="../media/image338.png"/><Relationship Id="rId44" Type="http://schemas.openxmlformats.org/officeDocument/2006/relationships/image" Target="../media/image339.png"/><Relationship Id="rId45" Type="http://schemas.openxmlformats.org/officeDocument/2006/relationships/image" Target="../media/image340.png"/><Relationship Id="rId46" Type="http://schemas.openxmlformats.org/officeDocument/2006/relationships/image" Target="../media/image341.png"/><Relationship Id="rId47" Type="http://schemas.openxmlformats.org/officeDocument/2006/relationships/image" Target="../media/image342.png"/><Relationship Id="rId48" Type="http://schemas.openxmlformats.org/officeDocument/2006/relationships/image" Target="../media/image343.png"/><Relationship Id="rId49" Type="http://schemas.openxmlformats.org/officeDocument/2006/relationships/image" Target="../media/image344.png"/><Relationship Id="rId50" Type="http://schemas.openxmlformats.org/officeDocument/2006/relationships/image" Target="../media/image345.png"/><Relationship Id="rId51" Type="http://schemas.openxmlformats.org/officeDocument/2006/relationships/image" Target="../media/image346.png"/><Relationship Id="rId52" Type="http://schemas.openxmlformats.org/officeDocument/2006/relationships/image" Target="../media/image347.png"/><Relationship Id="rId53" Type="http://schemas.openxmlformats.org/officeDocument/2006/relationships/image" Target="../media/image348.png"/><Relationship Id="rId54" Type="http://schemas.openxmlformats.org/officeDocument/2006/relationships/image" Target="../media/image349.png"/><Relationship Id="rId55" Type="http://schemas.openxmlformats.org/officeDocument/2006/relationships/image" Target="../media/image350.png"/><Relationship Id="rId56" Type="http://schemas.openxmlformats.org/officeDocument/2006/relationships/image" Target="../media/image351.png"/><Relationship Id="rId57" Type="http://schemas.openxmlformats.org/officeDocument/2006/relationships/image" Target="../media/image352.png"/><Relationship Id="rId58" Type="http://schemas.openxmlformats.org/officeDocument/2006/relationships/image" Target="../media/image353.png"/><Relationship Id="rId59" Type="http://schemas.openxmlformats.org/officeDocument/2006/relationships/image" Target="../media/image354.png"/><Relationship Id="rId60" Type="http://schemas.openxmlformats.org/officeDocument/2006/relationships/image" Target="../media/image355.png"/><Relationship Id="rId61" Type="http://schemas.openxmlformats.org/officeDocument/2006/relationships/image" Target="../media/image356.png"/><Relationship Id="rId62" Type="http://schemas.openxmlformats.org/officeDocument/2006/relationships/image" Target="../media/image357.png"/><Relationship Id="rId63" Type="http://schemas.openxmlformats.org/officeDocument/2006/relationships/image" Target="../media/image358.png"/><Relationship Id="rId64" Type="http://schemas.openxmlformats.org/officeDocument/2006/relationships/image" Target="../media/image359.png"/><Relationship Id="rId65" Type="http://schemas.openxmlformats.org/officeDocument/2006/relationships/image" Target="../media/image360.png"/><Relationship Id="rId66" Type="http://schemas.openxmlformats.org/officeDocument/2006/relationships/image" Target="../media/image361.png"/><Relationship Id="rId67" Type="http://schemas.openxmlformats.org/officeDocument/2006/relationships/image" Target="../media/image362.png"/><Relationship Id="rId68" Type="http://schemas.openxmlformats.org/officeDocument/2006/relationships/image" Target="../media/image363.png"/><Relationship Id="rId69" Type="http://schemas.openxmlformats.org/officeDocument/2006/relationships/image" Target="../media/image364.png"/><Relationship Id="rId70" Type="http://schemas.openxmlformats.org/officeDocument/2006/relationships/image" Target="../media/image365.png"/><Relationship Id="rId71" Type="http://schemas.openxmlformats.org/officeDocument/2006/relationships/image" Target="../media/image366.png"/><Relationship Id="rId72" Type="http://schemas.openxmlformats.org/officeDocument/2006/relationships/image" Target="../media/image367.png"/><Relationship Id="rId73" Type="http://schemas.openxmlformats.org/officeDocument/2006/relationships/image" Target="../media/image368.png"/><Relationship Id="rId74" Type="http://schemas.openxmlformats.org/officeDocument/2006/relationships/image" Target="../media/image369.png"/><Relationship Id="rId75" Type="http://schemas.openxmlformats.org/officeDocument/2006/relationships/image" Target="../media/image370.png"/><Relationship Id="rId76" Type="http://schemas.openxmlformats.org/officeDocument/2006/relationships/image" Target="../media/image371.png"/><Relationship Id="rId77" Type="http://schemas.openxmlformats.org/officeDocument/2006/relationships/image" Target="../media/image372.png"/><Relationship Id="rId78" Type="http://schemas.openxmlformats.org/officeDocument/2006/relationships/image" Target="../media/image373.png"/><Relationship Id="rId79" Type="http://schemas.openxmlformats.org/officeDocument/2006/relationships/image" Target="../media/image374.png"/><Relationship Id="rId80" Type="http://schemas.openxmlformats.org/officeDocument/2006/relationships/image" Target="../media/image375.png"/><Relationship Id="rId81" Type="http://schemas.openxmlformats.org/officeDocument/2006/relationships/image" Target="../media/image376.png"/><Relationship Id="rId82" Type="http://schemas.openxmlformats.org/officeDocument/2006/relationships/image" Target="../media/image377.png"/><Relationship Id="rId83" Type="http://schemas.openxmlformats.org/officeDocument/2006/relationships/image" Target="../media/image378.png"/><Relationship Id="rId84" Type="http://schemas.openxmlformats.org/officeDocument/2006/relationships/image" Target="../media/image379.png"/><Relationship Id="rId85" Type="http://schemas.openxmlformats.org/officeDocument/2006/relationships/image" Target="../media/image380.png"/><Relationship Id="rId86" Type="http://schemas.openxmlformats.org/officeDocument/2006/relationships/image" Target="../media/image381.png"/><Relationship Id="rId87" Type="http://schemas.openxmlformats.org/officeDocument/2006/relationships/image" Target="../media/image382.png"/><Relationship Id="rId88" Type="http://schemas.openxmlformats.org/officeDocument/2006/relationships/image" Target="../media/image383.png"/><Relationship Id="rId89" Type="http://schemas.openxmlformats.org/officeDocument/2006/relationships/image" Target="../media/image384.png"/><Relationship Id="rId90" Type="http://schemas.openxmlformats.org/officeDocument/2006/relationships/image" Target="../media/image385.png"/><Relationship Id="rId91" Type="http://schemas.openxmlformats.org/officeDocument/2006/relationships/image" Target="../media/image386.png"/><Relationship Id="rId92" Type="http://schemas.openxmlformats.org/officeDocument/2006/relationships/image" Target="../media/image387.png"/><Relationship Id="rId93" Type="http://schemas.openxmlformats.org/officeDocument/2006/relationships/image" Target="../media/image388.png"/><Relationship Id="rId94" Type="http://schemas.openxmlformats.org/officeDocument/2006/relationships/image" Target="../media/image389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0.png"/><Relationship Id="rId3" Type="http://schemas.openxmlformats.org/officeDocument/2006/relationships/image" Target="../media/image391.png"/><Relationship Id="rId4" Type="http://schemas.openxmlformats.org/officeDocument/2006/relationships/image" Target="../media/image392.png"/><Relationship Id="rId5" Type="http://schemas.openxmlformats.org/officeDocument/2006/relationships/image" Target="../media/image393.png"/><Relationship Id="rId6" Type="http://schemas.openxmlformats.org/officeDocument/2006/relationships/image" Target="../media/image394.png"/><Relationship Id="rId7" Type="http://schemas.openxmlformats.org/officeDocument/2006/relationships/image" Target="../media/image395.png"/><Relationship Id="rId8" Type="http://schemas.openxmlformats.org/officeDocument/2006/relationships/image" Target="../media/image396.png"/><Relationship Id="rId9" Type="http://schemas.openxmlformats.org/officeDocument/2006/relationships/image" Target="../media/image397.png"/><Relationship Id="rId10" Type="http://schemas.openxmlformats.org/officeDocument/2006/relationships/image" Target="../media/image398.png"/><Relationship Id="rId11" Type="http://schemas.openxmlformats.org/officeDocument/2006/relationships/image" Target="../media/image399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0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01.png"/><Relationship Id="rId6" Type="http://schemas.openxmlformats.org/officeDocument/2006/relationships/image" Target="../media/image402.png"/><Relationship Id="rId7" Type="http://schemas.openxmlformats.org/officeDocument/2006/relationships/image" Target="../media/image40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Relationship Id="rId18" Type="http://schemas.openxmlformats.org/officeDocument/2006/relationships/image" Target="../media/image50.png"/><Relationship Id="rId19" Type="http://schemas.openxmlformats.org/officeDocument/2006/relationships/image" Target="../media/image51.png"/><Relationship Id="rId20" Type="http://schemas.openxmlformats.org/officeDocument/2006/relationships/image" Target="../media/image52.png"/><Relationship Id="rId21" Type="http://schemas.openxmlformats.org/officeDocument/2006/relationships/image" Target="../media/image53.png"/><Relationship Id="rId22" Type="http://schemas.openxmlformats.org/officeDocument/2006/relationships/image" Target="../media/image54.png"/><Relationship Id="rId23" Type="http://schemas.openxmlformats.org/officeDocument/2006/relationships/image" Target="../media/image55.png"/><Relationship Id="rId24" Type="http://schemas.openxmlformats.org/officeDocument/2006/relationships/image" Target="../media/image56.png"/><Relationship Id="rId25" Type="http://schemas.openxmlformats.org/officeDocument/2006/relationships/image" Target="../media/image57.png"/><Relationship Id="rId26" Type="http://schemas.openxmlformats.org/officeDocument/2006/relationships/image" Target="../media/image58.png"/><Relationship Id="rId27" Type="http://schemas.openxmlformats.org/officeDocument/2006/relationships/image" Target="../media/image59.png"/><Relationship Id="rId28" Type="http://schemas.openxmlformats.org/officeDocument/2006/relationships/image" Target="../media/image60.png"/><Relationship Id="rId29" Type="http://schemas.openxmlformats.org/officeDocument/2006/relationships/image" Target="../media/image61.png"/><Relationship Id="rId30" Type="http://schemas.openxmlformats.org/officeDocument/2006/relationships/image" Target="../media/image62.png"/><Relationship Id="rId31" Type="http://schemas.openxmlformats.org/officeDocument/2006/relationships/image" Target="../media/image63.png"/><Relationship Id="rId32" Type="http://schemas.openxmlformats.org/officeDocument/2006/relationships/image" Target="../media/image64.png"/><Relationship Id="rId33" Type="http://schemas.openxmlformats.org/officeDocument/2006/relationships/image" Target="../media/image65.png"/><Relationship Id="rId34" Type="http://schemas.openxmlformats.org/officeDocument/2006/relationships/image" Target="../media/image66.png"/><Relationship Id="rId35" Type="http://schemas.openxmlformats.org/officeDocument/2006/relationships/image" Target="../media/image67.png"/><Relationship Id="rId36" Type="http://schemas.openxmlformats.org/officeDocument/2006/relationships/image" Target="../media/image68.png"/><Relationship Id="rId37" Type="http://schemas.openxmlformats.org/officeDocument/2006/relationships/image" Target="../media/image69.png"/><Relationship Id="rId38" Type="http://schemas.openxmlformats.org/officeDocument/2006/relationships/image" Target="../media/image70.png"/><Relationship Id="rId39" Type="http://schemas.openxmlformats.org/officeDocument/2006/relationships/image" Target="../media/image7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75.png"/><Relationship Id="rId6" Type="http://schemas.openxmlformats.org/officeDocument/2006/relationships/image" Target="../media/image76.png"/><Relationship Id="rId7" Type="http://schemas.openxmlformats.org/officeDocument/2006/relationships/image" Target="../media/image77.png"/><Relationship Id="rId8" Type="http://schemas.openxmlformats.org/officeDocument/2006/relationships/image" Target="../media/image78.png"/><Relationship Id="rId9" Type="http://schemas.openxmlformats.org/officeDocument/2006/relationships/image" Target="../media/image79.png"/><Relationship Id="rId10" Type="http://schemas.openxmlformats.org/officeDocument/2006/relationships/image" Target="../media/image8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947162" y="5587992"/>
            <a:ext cx="297180" cy="297180"/>
          </a:xfrm>
          <a:custGeom>
            <a:avLst/>
            <a:gdLst/>
            <a:ahLst/>
            <a:cxnLst/>
            <a:rect l="l" t="t" r="r" b="b"/>
            <a:pathLst>
              <a:path w="297179" h="297179">
                <a:moveTo>
                  <a:pt x="246371" y="294640"/>
                </a:moveTo>
                <a:lnTo>
                  <a:pt x="233531" y="294640"/>
                </a:lnTo>
                <a:lnTo>
                  <a:pt x="237597" y="297180"/>
                </a:lnTo>
                <a:lnTo>
                  <a:pt x="242996" y="295910"/>
                </a:lnTo>
                <a:lnTo>
                  <a:pt x="246371" y="294640"/>
                </a:lnTo>
                <a:close/>
              </a:path>
              <a:path w="297179" h="297179">
                <a:moveTo>
                  <a:pt x="178341" y="171450"/>
                </a:moveTo>
                <a:lnTo>
                  <a:pt x="82349" y="171450"/>
                </a:lnTo>
                <a:lnTo>
                  <a:pt x="86398" y="172720"/>
                </a:lnTo>
                <a:lnTo>
                  <a:pt x="85048" y="176530"/>
                </a:lnTo>
                <a:lnTo>
                  <a:pt x="87748" y="180340"/>
                </a:lnTo>
                <a:lnTo>
                  <a:pt x="93146" y="181610"/>
                </a:lnTo>
                <a:lnTo>
                  <a:pt x="93146" y="184150"/>
                </a:lnTo>
                <a:lnTo>
                  <a:pt x="94495" y="184150"/>
                </a:lnTo>
                <a:lnTo>
                  <a:pt x="94495" y="189230"/>
                </a:lnTo>
                <a:lnTo>
                  <a:pt x="98544" y="191770"/>
                </a:lnTo>
                <a:lnTo>
                  <a:pt x="107993" y="199390"/>
                </a:lnTo>
                <a:lnTo>
                  <a:pt x="107993" y="205740"/>
                </a:lnTo>
                <a:lnTo>
                  <a:pt x="102594" y="209550"/>
                </a:lnTo>
                <a:lnTo>
                  <a:pt x="101244" y="217170"/>
                </a:lnTo>
                <a:lnTo>
                  <a:pt x="94495" y="219710"/>
                </a:lnTo>
                <a:lnTo>
                  <a:pt x="94495" y="222250"/>
                </a:lnTo>
                <a:lnTo>
                  <a:pt x="87748" y="223520"/>
                </a:lnTo>
                <a:lnTo>
                  <a:pt x="80999" y="232410"/>
                </a:lnTo>
                <a:lnTo>
                  <a:pt x="74250" y="233680"/>
                </a:lnTo>
                <a:lnTo>
                  <a:pt x="74250" y="236220"/>
                </a:lnTo>
                <a:lnTo>
                  <a:pt x="71551" y="236220"/>
                </a:lnTo>
                <a:lnTo>
                  <a:pt x="70201" y="237490"/>
                </a:lnTo>
                <a:lnTo>
                  <a:pt x="139053" y="237490"/>
                </a:lnTo>
                <a:lnTo>
                  <a:pt x="148501" y="241300"/>
                </a:lnTo>
                <a:lnTo>
                  <a:pt x="149851" y="247650"/>
                </a:lnTo>
                <a:lnTo>
                  <a:pt x="153899" y="247650"/>
                </a:lnTo>
                <a:lnTo>
                  <a:pt x="160648" y="251460"/>
                </a:lnTo>
                <a:lnTo>
                  <a:pt x="161997" y="255270"/>
                </a:lnTo>
                <a:lnTo>
                  <a:pt x="163347" y="255270"/>
                </a:lnTo>
                <a:lnTo>
                  <a:pt x="175494" y="262890"/>
                </a:lnTo>
                <a:lnTo>
                  <a:pt x="175494" y="265430"/>
                </a:lnTo>
                <a:lnTo>
                  <a:pt x="176844" y="265430"/>
                </a:lnTo>
                <a:lnTo>
                  <a:pt x="179543" y="266700"/>
                </a:lnTo>
                <a:lnTo>
                  <a:pt x="180893" y="266700"/>
                </a:lnTo>
                <a:lnTo>
                  <a:pt x="180893" y="270510"/>
                </a:lnTo>
                <a:lnTo>
                  <a:pt x="183592" y="270510"/>
                </a:lnTo>
                <a:lnTo>
                  <a:pt x="186292" y="274320"/>
                </a:lnTo>
                <a:lnTo>
                  <a:pt x="190341" y="275590"/>
                </a:lnTo>
                <a:lnTo>
                  <a:pt x="194390" y="280670"/>
                </a:lnTo>
                <a:lnTo>
                  <a:pt x="199788" y="281940"/>
                </a:lnTo>
                <a:lnTo>
                  <a:pt x="206537" y="283210"/>
                </a:lnTo>
                <a:lnTo>
                  <a:pt x="206537" y="285750"/>
                </a:lnTo>
                <a:lnTo>
                  <a:pt x="210586" y="288290"/>
                </a:lnTo>
                <a:lnTo>
                  <a:pt x="214635" y="289560"/>
                </a:lnTo>
                <a:lnTo>
                  <a:pt x="220033" y="289560"/>
                </a:lnTo>
                <a:lnTo>
                  <a:pt x="220033" y="292100"/>
                </a:lnTo>
                <a:lnTo>
                  <a:pt x="225432" y="292100"/>
                </a:lnTo>
                <a:lnTo>
                  <a:pt x="226782" y="293370"/>
                </a:lnTo>
                <a:lnTo>
                  <a:pt x="226782" y="294640"/>
                </a:lnTo>
                <a:lnTo>
                  <a:pt x="228132" y="295910"/>
                </a:lnTo>
                <a:lnTo>
                  <a:pt x="232181" y="295910"/>
                </a:lnTo>
                <a:lnTo>
                  <a:pt x="233531" y="294640"/>
                </a:lnTo>
                <a:lnTo>
                  <a:pt x="246371" y="294640"/>
                </a:lnTo>
                <a:lnTo>
                  <a:pt x="249745" y="293370"/>
                </a:lnTo>
                <a:lnTo>
                  <a:pt x="268640" y="293370"/>
                </a:lnTo>
                <a:lnTo>
                  <a:pt x="269990" y="288290"/>
                </a:lnTo>
                <a:lnTo>
                  <a:pt x="272689" y="287020"/>
                </a:lnTo>
                <a:lnTo>
                  <a:pt x="275389" y="287020"/>
                </a:lnTo>
                <a:lnTo>
                  <a:pt x="275389" y="285750"/>
                </a:lnTo>
                <a:lnTo>
                  <a:pt x="276739" y="285750"/>
                </a:lnTo>
                <a:lnTo>
                  <a:pt x="276739" y="284480"/>
                </a:lnTo>
                <a:lnTo>
                  <a:pt x="278088" y="284480"/>
                </a:lnTo>
                <a:lnTo>
                  <a:pt x="296984" y="256540"/>
                </a:lnTo>
                <a:lnTo>
                  <a:pt x="295634" y="254000"/>
                </a:lnTo>
                <a:lnTo>
                  <a:pt x="295634" y="252730"/>
                </a:lnTo>
                <a:lnTo>
                  <a:pt x="294284" y="252730"/>
                </a:lnTo>
                <a:lnTo>
                  <a:pt x="295634" y="247650"/>
                </a:lnTo>
                <a:lnTo>
                  <a:pt x="295634" y="240030"/>
                </a:lnTo>
                <a:lnTo>
                  <a:pt x="290425" y="237490"/>
                </a:lnTo>
                <a:lnTo>
                  <a:pt x="287367" y="233680"/>
                </a:lnTo>
                <a:lnTo>
                  <a:pt x="284056" y="231140"/>
                </a:lnTo>
                <a:lnTo>
                  <a:pt x="278088" y="231140"/>
                </a:lnTo>
                <a:lnTo>
                  <a:pt x="278088" y="228600"/>
                </a:lnTo>
                <a:lnTo>
                  <a:pt x="270833" y="226060"/>
                </a:lnTo>
                <a:lnTo>
                  <a:pt x="258348" y="220980"/>
                </a:lnTo>
                <a:lnTo>
                  <a:pt x="251094" y="218440"/>
                </a:lnTo>
                <a:lnTo>
                  <a:pt x="248055" y="214630"/>
                </a:lnTo>
                <a:lnTo>
                  <a:pt x="241975" y="213360"/>
                </a:lnTo>
                <a:lnTo>
                  <a:pt x="226782" y="210820"/>
                </a:lnTo>
                <a:lnTo>
                  <a:pt x="221383" y="210820"/>
                </a:lnTo>
                <a:lnTo>
                  <a:pt x="221383" y="208280"/>
                </a:lnTo>
                <a:lnTo>
                  <a:pt x="211936" y="205740"/>
                </a:lnTo>
                <a:lnTo>
                  <a:pt x="211936" y="201930"/>
                </a:lnTo>
                <a:lnTo>
                  <a:pt x="198438" y="201930"/>
                </a:lnTo>
                <a:lnTo>
                  <a:pt x="198438" y="198120"/>
                </a:lnTo>
                <a:lnTo>
                  <a:pt x="195740" y="196850"/>
                </a:lnTo>
                <a:lnTo>
                  <a:pt x="194390" y="195580"/>
                </a:lnTo>
                <a:lnTo>
                  <a:pt x="190341" y="195580"/>
                </a:lnTo>
                <a:lnTo>
                  <a:pt x="188991" y="194310"/>
                </a:lnTo>
                <a:lnTo>
                  <a:pt x="188991" y="193040"/>
                </a:lnTo>
                <a:lnTo>
                  <a:pt x="183592" y="191770"/>
                </a:lnTo>
                <a:lnTo>
                  <a:pt x="175494" y="185420"/>
                </a:lnTo>
                <a:lnTo>
                  <a:pt x="176464" y="176530"/>
                </a:lnTo>
                <a:lnTo>
                  <a:pt x="178341" y="171450"/>
                </a:lnTo>
                <a:close/>
              </a:path>
              <a:path w="297179" h="297179">
                <a:moveTo>
                  <a:pt x="268640" y="293370"/>
                </a:moveTo>
                <a:lnTo>
                  <a:pt x="249745" y="293370"/>
                </a:lnTo>
                <a:lnTo>
                  <a:pt x="256493" y="295910"/>
                </a:lnTo>
                <a:lnTo>
                  <a:pt x="261891" y="294640"/>
                </a:lnTo>
                <a:lnTo>
                  <a:pt x="268640" y="293370"/>
                </a:lnTo>
                <a:close/>
              </a:path>
              <a:path w="297179" h="297179">
                <a:moveTo>
                  <a:pt x="13515" y="250190"/>
                </a:moveTo>
                <a:lnTo>
                  <a:pt x="6748" y="250190"/>
                </a:lnTo>
                <a:lnTo>
                  <a:pt x="8098" y="252730"/>
                </a:lnTo>
                <a:lnTo>
                  <a:pt x="4050" y="252730"/>
                </a:lnTo>
                <a:lnTo>
                  <a:pt x="1350" y="254000"/>
                </a:lnTo>
                <a:lnTo>
                  <a:pt x="1350" y="256540"/>
                </a:lnTo>
                <a:lnTo>
                  <a:pt x="2700" y="257810"/>
                </a:lnTo>
                <a:lnTo>
                  <a:pt x="4050" y="260350"/>
                </a:lnTo>
                <a:lnTo>
                  <a:pt x="1350" y="260350"/>
                </a:lnTo>
                <a:lnTo>
                  <a:pt x="1350" y="266700"/>
                </a:lnTo>
                <a:lnTo>
                  <a:pt x="0" y="267970"/>
                </a:lnTo>
                <a:lnTo>
                  <a:pt x="1350" y="269240"/>
                </a:lnTo>
                <a:lnTo>
                  <a:pt x="2700" y="269240"/>
                </a:lnTo>
                <a:lnTo>
                  <a:pt x="16663" y="280670"/>
                </a:lnTo>
                <a:lnTo>
                  <a:pt x="39487" y="281940"/>
                </a:lnTo>
                <a:lnTo>
                  <a:pt x="82349" y="276860"/>
                </a:lnTo>
                <a:lnTo>
                  <a:pt x="82349" y="275590"/>
                </a:lnTo>
                <a:lnTo>
                  <a:pt x="83698" y="275590"/>
                </a:lnTo>
                <a:lnTo>
                  <a:pt x="87748" y="273050"/>
                </a:lnTo>
                <a:lnTo>
                  <a:pt x="93146" y="271780"/>
                </a:lnTo>
                <a:lnTo>
                  <a:pt x="95845" y="269240"/>
                </a:lnTo>
                <a:lnTo>
                  <a:pt x="95845" y="266700"/>
                </a:lnTo>
                <a:lnTo>
                  <a:pt x="98545" y="266700"/>
                </a:lnTo>
                <a:lnTo>
                  <a:pt x="101244" y="265430"/>
                </a:lnTo>
                <a:lnTo>
                  <a:pt x="102594" y="264160"/>
                </a:lnTo>
                <a:lnTo>
                  <a:pt x="102594" y="262890"/>
                </a:lnTo>
                <a:lnTo>
                  <a:pt x="103943" y="262890"/>
                </a:lnTo>
                <a:lnTo>
                  <a:pt x="112212" y="259080"/>
                </a:lnTo>
                <a:lnTo>
                  <a:pt x="120486" y="251460"/>
                </a:lnTo>
                <a:lnTo>
                  <a:pt x="13515" y="251460"/>
                </a:lnTo>
                <a:lnTo>
                  <a:pt x="13515" y="250190"/>
                </a:lnTo>
                <a:close/>
              </a:path>
              <a:path w="297179" h="297179">
                <a:moveTo>
                  <a:pt x="9447" y="247650"/>
                </a:moveTo>
                <a:lnTo>
                  <a:pt x="5398" y="247650"/>
                </a:lnTo>
                <a:lnTo>
                  <a:pt x="5398" y="251460"/>
                </a:lnTo>
                <a:lnTo>
                  <a:pt x="6748" y="250190"/>
                </a:lnTo>
                <a:lnTo>
                  <a:pt x="13515" y="250190"/>
                </a:lnTo>
                <a:lnTo>
                  <a:pt x="9447" y="248920"/>
                </a:lnTo>
                <a:lnTo>
                  <a:pt x="9447" y="247650"/>
                </a:lnTo>
                <a:close/>
              </a:path>
              <a:path w="297179" h="297179">
                <a:moveTo>
                  <a:pt x="135004" y="237490"/>
                </a:moveTo>
                <a:lnTo>
                  <a:pt x="68851" y="237490"/>
                </a:lnTo>
                <a:lnTo>
                  <a:pt x="61702" y="242570"/>
                </a:lnTo>
                <a:lnTo>
                  <a:pt x="51137" y="245110"/>
                </a:lnTo>
                <a:lnTo>
                  <a:pt x="41330" y="246380"/>
                </a:lnTo>
                <a:lnTo>
                  <a:pt x="36459" y="248920"/>
                </a:lnTo>
                <a:lnTo>
                  <a:pt x="33760" y="250190"/>
                </a:lnTo>
                <a:lnTo>
                  <a:pt x="28361" y="250190"/>
                </a:lnTo>
                <a:lnTo>
                  <a:pt x="28361" y="251460"/>
                </a:lnTo>
                <a:lnTo>
                  <a:pt x="120486" y="251460"/>
                </a:lnTo>
                <a:lnTo>
                  <a:pt x="128253" y="245110"/>
                </a:lnTo>
                <a:lnTo>
                  <a:pt x="135004" y="237490"/>
                </a:lnTo>
                <a:close/>
              </a:path>
              <a:path w="297179" h="297179">
                <a:moveTo>
                  <a:pt x="211936" y="200660"/>
                </a:moveTo>
                <a:lnTo>
                  <a:pt x="203837" y="200660"/>
                </a:lnTo>
                <a:lnTo>
                  <a:pt x="203837" y="201930"/>
                </a:lnTo>
                <a:lnTo>
                  <a:pt x="211936" y="201930"/>
                </a:lnTo>
                <a:lnTo>
                  <a:pt x="211936" y="200660"/>
                </a:lnTo>
                <a:close/>
              </a:path>
              <a:path w="297179" h="297179">
                <a:moveTo>
                  <a:pt x="87748" y="93980"/>
                </a:moveTo>
                <a:lnTo>
                  <a:pt x="79649" y="95250"/>
                </a:lnTo>
                <a:lnTo>
                  <a:pt x="76950" y="100330"/>
                </a:lnTo>
                <a:lnTo>
                  <a:pt x="70201" y="104140"/>
                </a:lnTo>
                <a:lnTo>
                  <a:pt x="70201" y="109220"/>
                </a:lnTo>
                <a:lnTo>
                  <a:pt x="67501" y="113030"/>
                </a:lnTo>
                <a:lnTo>
                  <a:pt x="66153" y="120650"/>
                </a:lnTo>
                <a:lnTo>
                  <a:pt x="61576" y="123190"/>
                </a:lnTo>
                <a:lnTo>
                  <a:pt x="53836" y="128270"/>
                </a:lnTo>
                <a:lnTo>
                  <a:pt x="45844" y="134620"/>
                </a:lnTo>
                <a:lnTo>
                  <a:pt x="40509" y="138430"/>
                </a:lnTo>
                <a:lnTo>
                  <a:pt x="40509" y="140970"/>
                </a:lnTo>
                <a:lnTo>
                  <a:pt x="35110" y="140970"/>
                </a:lnTo>
                <a:lnTo>
                  <a:pt x="29711" y="143510"/>
                </a:lnTo>
                <a:lnTo>
                  <a:pt x="24312" y="143510"/>
                </a:lnTo>
                <a:lnTo>
                  <a:pt x="20264" y="151130"/>
                </a:lnTo>
                <a:lnTo>
                  <a:pt x="17564" y="153670"/>
                </a:lnTo>
                <a:lnTo>
                  <a:pt x="13515" y="162560"/>
                </a:lnTo>
                <a:lnTo>
                  <a:pt x="12147" y="162560"/>
                </a:lnTo>
                <a:lnTo>
                  <a:pt x="8098" y="173990"/>
                </a:lnTo>
                <a:lnTo>
                  <a:pt x="10797" y="179070"/>
                </a:lnTo>
                <a:lnTo>
                  <a:pt x="17564" y="179070"/>
                </a:lnTo>
                <a:lnTo>
                  <a:pt x="14865" y="180340"/>
                </a:lnTo>
                <a:lnTo>
                  <a:pt x="21612" y="182880"/>
                </a:lnTo>
                <a:lnTo>
                  <a:pt x="21612" y="181610"/>
                </a:lnTo>
                <a:lnTo>
                  <a:pt x="22962" y="180340"/>
                </a:lnTo>
                <a:lnTo>
                  <a:pt x="28361" y="171450"/>
                </a:lnTo>
                <a:lnTo>
                  <a:pt x="39159" y="171450"/>
                </a:lnTo>
                <a:lnTo>
                  <a:pt x="47046" y="166370"/>
                </a:lnTo>
                <a:lnTo>
                  <a:pt x="62314" y="161290"/>
                </a:lnTo>
                <a:lnTo>
                  <a:pt x="70201" y="160020"/>
                </a:lnTo>
                <a:lnTo>
                  <a:pt x="70201" y="157480"/>
                </a:lnTo>
                <a:lnTo>
                  <a:pt x="116078" y="157480"/>
                </a:lnTo>
                <a:lnTo>
                  <a:pt x="113391" y="154940"/>
                </a:lnTo>
                <a:lnTo>
                  <a:pt x="109341" y="153670"/>
                </a:lnTo>
                <a:lnTo>
                  <a:pt x="106643" y="149860"/>
                </a:lnTo>
                <a:lnTo>
                  <a:pt x="93145" y="143510"/>
                </a:lnTo>
                <a:lnTo>
                  <a:pt x="95845" y="138430"/>
                </a:lnTo>
                <a:lnTo>
                  <a:pt x="97195" y="137160"/>
                </a:lnTo>
                <a:lnTo>
                  <a:pt x="97195" y="130810"/>
                </a:lnTo>
                <a:lnTo>
                  <a:pt x="99894" y="130810"/>
                </a:lnTo>
                <a:lnTo>
                  <a:pt x="101244" y="129540"/>
                </a:lnTo>
                <a:lnTo>
                  <a:pt x="101244" y="127000"/>
                </a:lnTo>
                <a:lnTo>
                  <a:pt x="102594" y="127000"/>
                </a:lnTo>
                <a:lnTo>
                  <a:pt x="102594" y="118110"/>
                </a:lnTo>
                <a:lnTo>
                  <a:pt x="103943" y="118110"/>
                </a:lnTo>
                <a:lnTo>
                  <a:pt x="103943" y="116840"/>
                </a:lnTo>
                <a:lnTo>
                  <a:pt x="105293" y="110490"/>
                </a:lnTo>
                <a:lnTo>
                  <a:pt x="106643" y="101600"/>
                </a:lnTo>
                <a:lnTo>
                  <a:pt x="98544" y="101600"/>
                </a:lnTo>
                <a:lnTo>
                  <a:pt x="98544" y="100330"/>
                </a:lnTo>
                <a:lnTo>
                  <a:pt x="97195" y="99060"/>
                </a:lnTo>
                <a:lnTo>
                  <a:pt x="97195" y="97790"/>
                </a:lnTo>
                <a:lnTo>
                  <a:pt x="94495" y="95250"/>
                </a:lnTo>
                <a:lnTo>
                  <a:pt x="87748" y="95250"/>
                </a:lnTo>
                <a:lnTo>
                  <a:pt x="87748" y="93980"/>
                </a:lnTo>
                <a:close/>
              </a:path>
              <a:path w="297179" h="297179">
                <a:moveTo>
                  <a:pt x="116078" y="157480"/>
                </a:moveTo>
                <a:lnTo>
                  <a:pt x="72900" y="157480"/>
                </a:lnTo>
                <a:lnTo>
                  <a:pt x="76950" y="162560"/>
                </a:lnTo>
                <a:lnTo>
                  <a:pt x="78299" y="165100"/>
                </a:lnTo>
                <a:lnTo>
                  <a:pt x="76950" y="172720"/>
                </a:lnTo>
                <a:lnTo>
                  <a:pt x="82349" y="171450"/>
                </a:lnTo>
                <a:lnTo>
                  <a:pt x="178341" y="171450"/>
                </a:lnTo>
                <a:lnTo>
                  <a:pt x="180218" y="166370"/>
                </a:lnTo>
                <a:lnTo>
                  <a:pt x="134095" y="166370"/>
                </a:lnTo>
                <a:lnTo>
                  <a:pt x="125379" y="163830"/>
                </a:lnTo>
                <a:lnTo>
                  <a:pt x="117422" y="158750"/>
                </a:lnTo>
                <a:lnTo>
                  <a:pt x="116078" y="157480"/>
                </a:lnTo>
                <a:close/>
              </a:path>
              <a:path w="297179" h="297179">
                <a:moveTo>
                  <a:pt x="176844" y="107950"/>
                </a:moveTo>
                <a:lnTo>
                  <a:pt x="174144" y="107950"/>
                </a:lnTo>
                <a:lnTo>
                  <a:pt x="170096" y="111760"/>
                </a:lnTo>
                <a:lnTo>
                  <a:pt x="161997" y="111760"/>
                </a:lnTo>
                <a:lnTo>
                  <a:pt x="159403" y="120650"/>
                </a:lnTo>
                <a:lnTo>
                  <a:pt x="157442" y="128270"/>
                </a:lnTo>
                <a:lnTo>
                  <a:pt x="153899" y="144780"/>
                </a:lnTo>
                <a:lnTo>
                  <a:pt x="149851" y="149860"/>
                </a:lnTo>
                <a:lnTo>
                  <a:pt x="148501" y="149860"/>
                </a:lnTo>
                <a:lnTo>
                  <a:pt x="148501" y="156210"/>
                </a:lnTo>
                <a:lnTo>
                  <a:pt x="145802" y="156210"/>
                </a:lnTo>
                <a:lnTo>
                  <a:pt x="145802" y="161290"/>
                </a:lnTo>
                <a:lnTo>
                  <a:pt x="143102" y="163830"/>
                </a:lnTo>
                <a:lnTo>
                  <a:pt x="140403" y="163830"/>
                </a:lnTo>
                <a:lnTo>
                  <a:pt x="140403" y="166370"/>
                </a:lnTo>
                <a:lnTo>
                  <a:pt x="180218" y="166370"/>
                </a:lnTo>
                <a:lnTo>
                  <a:pt x="188991" y="147320"/>
                </a:lnTo>
                <a:lnTo>
                  <a:pt x="190341" y="147320"/>
                </a:lnTo>
                <a:lnTo>
                  <a:pt x="191100" y="140970"/>
                </a:lnTo>
                <a:lnTo>
                  <a:pt x="191252" y="137160"/>
                </a:lnTo>
                <a:lnTo>
                  <a:pt x="191142" y="128270"/>
                </a:lnTo>
                <a:lnTo>
                  <a:pt x="191100" y="127000"/>
                </a:lnTo>
                <a:lnTo>
                  <a:pt x="190341" y="120650"/>
                </a:lnTo>
                <a:lnTo>
                  <a:pt x="187641" y="119380"/>
                </a:lnTo>
                <a:lnTo>
                  <a:pt x="181568" y="111760"/>
                </a:lnTo>
                <a:lnTo>
                  <a:pt x="170096" y="111760"/>
                </a:lnTo>
                <a:lnTo>
                  <a:pt x="167396" y="110490"/>
                </a:lnTo>
                <a:lnTo>
                  <a:pt x="180555" y="110490"/>
                </a:lnTo>
                <a:lnTo>
                  <a:pt x="179543" y="109220"/>
                </a:lnTo>
                <a:lnTo>
                  <a:pt x="176844" y="107950"/>
                </a:lnTo>
                <a:close/>
              </a:path>
              <a:path w="297179" h="297179">
                <a:moveTo>
                  <a:pt x="249745" y="86360"/>
                </a:moveTo>
                <a:lnTo>
                  <a:pt x="215352" y="86360"/>
                </a:lnTo>
                <a:lnTo>
                  <a:pt x="202825" y="88900"/>
                </a:lnTo>
                <a:lnTo>
                  <a:pt x="192829" y="91440"/>
                </a:lnTo>
                <a:lnTo>
                  <a:pt x="187641" y="97790"/>
                </a:lnTo>
                <a:lnTo>
                  <a:pt x="180893" y="100330"/>
                </a:lnTo>
                <a:lnTo>
                  <a:pt x="182243" y="100330"/>
                </a:lnTo>
                <a:lnTo>
                  <a:pt x="182243" y="106680"/>
                </a:lnTo>
                <a:lnTo>
                  <a:pt x="186292" y="107950"/>
                </a:lnTo>
                <a:lnTo>
                  <a:pt x="186292" y="110490"/>
                </a:lnTo>
                <a:lnTo>
                  <a:pt x="190341" y="113030"/>
                </a:lnTo>
                <a:lnTo>
                  <a:pt x="199093" y="120650"/>
                </a:lnTo>
                <a:lnTo>
                  <a:pt x="207718" y="125730"/>
                </a:lnTo>
                <a:lnTo>
                  <a:pt x="217103" y="128270"/>
                </a:lnTo>
                <a:lnTo>
                  <a:pt x="228132" y="129540"/>
                </a:lnTo>
                <a:lnTo>
                  <a:pt x="230831" y="129540"/>
                </a:lnTo>
                <a:lnTo>
                  <a:pt x="234880" y="130810"/>
                </a:lnTo>
                <a:lnTo>
                  <a:pt x="249428" y="130810"/>
                </a:lnTo>
                <a:lnTo>
                  <a:pt x="254975" y="129540"/>
                </a:lnTo>
                <a:lnTo>
                  <a:pt x="259256" y="125730"/>
                </a:lnTo>
                <a:lnTo>
                  <a:pt x="265941" y="118110"/>
                </a:lnTo>
                <a:lnTo>
                  <a:pt x="268640" y="116840"/>
                </a:lnTo>
                <a:lnTo>
                  <a:pt x="271340" y="116840"/>
                </a:lnTo>
                <a:lnTo>
                  <a:pt x="274039" y="113030"/>
                </a:lnTo>
                <a:lnTo>
                  <a:pt x="274039" y="100330"/>
                </a:lnTo>
                <a:lnTo>
                  <a:pt x="267290" y="99060"/>
                </a:lnTo>
                <a:lnTo>
                  <a:pt x="267290" y="93980"/>
                </a:lnTo>
                <a:lnTo>
                  <a:pt x="265941" y="91440"/>
                </a:lnTo>
                <a:lnTo>
                  <a:pt x="260543" y="91440"/>
                </a:lnTo>
                <a:lnTo>
                  <a:pt x="257843" y="90170"/>
                </a:lnTo>
                <a:lnTo>
                  <a:pt x="257843" y="88900"/>
                </a:lnTo>
                <a:lnTo>
                  <a:pt x="251094" y="87630"/>
                </a:lnTo>
                <a:lnTo>
                  <a:pt x="249745" y="86360"/>
                </a:lnTo>
                <a:close/>
              </a:path>
              <a:path w="297179" h="297179">
                <a:moveTo>
                  <a:pt x="89096" y="49530"/>
                </a:moveTo>
                <a:lnTo>
                  <a:pt x="86398" y="52070"/>
                </a:lnTo>
                <a:lnTo>
                  <a:pt x="72226" y="54610"/>
                </a:lnTo>
                <a:lnTo>
                  <a:pt x="29711" y="54610"/>
                </a:lnTo>
                <a:lnTo>
                  <a:pt x="25852" y="62230"/>
                </a:lnTo>
                <a:lnTo>
                  <a:pt x="23131" y="69850"/>
                </a:lnTo>
                <a:lnTo>
                  <a:pt x="22688" y="77470"/>
                </a:lnTo>
                <a:lnTo>
                  <a:pt x="25661" y="86360"/>
                </a:lnTo>
                <a:lnTo>
                  <a:pt x="28361" y="86360"/>
                </a:lnTo>
                <a:lnTo>
                  <a:pt x="28361" y="90170"/>
                </a:lnTo>
                <a:lnTo>
                  <a:pt x="33760" y="91440"/>
                </a:lnTo>
                <a:lnTo>
                  <a:pt x="37809" y="92710"/>
                </a:lnTo>
                <a:lnTo>
                  <a:pt x="68640" y="92710"/>
                </a:lnTo>
                <a:lnTo>
                  <a:pt x="78299" y="91440"/>
                </a:lnTo>
                <a:lnTo>
                  <a:pt x="78299" y="90170"/>
                </a:lnTo>
                <a:lnTo>
                  <a:pt x="87748" y="90170"/>
                </a:lnTo>
                <a:lnTo>
                  <a:pt x="91796" y="88900"/>
                </a:lnTo>
                <a:lnTo>
                  <a:pt x="94495" y="88900"/>
                </a:lnTo>
                <a:lnTo>
                  <a:pt x="97195" y="87630"/>
                </a:lnTo>
                <a:lnTo>
                  <a:pt x="97195" y="86360"/>
                </a:lnTo>
                <a:lnTo>
                  <a:pt x="152632" y="74930"/>
                </a:lnTo>
                <a:lnTo>
                  <a:pt x="171446" y="69850"/>
                </a:lnTo>
                <a:lnTo>
                  <a:pt x="182707" y="64770"/>
                </a:lnTo>
                <a:lnTo>
                  <a:pt x="196751" y="62230"/>
                </a:lnTo>
                <a:lnTo>
                  <a:pt x="211302" y="60960"/>
                </a:lnTo>
                <a:lnTo>
                  <a:pt x="224082" y="59690"/>
                </a:lnTo>
                <a:lnTo>
                  <a:pt x="225432" y="59690"/>
                </a:lnTo>
                <a:lnTo>
                  <a:pt x="226782" y="58420"/>
                </a:lnTo>
                <a:lnTo>
                  <a:pt x="229481" y="58420"/>
                </a:lnTo>
                <a:lnTo>
                  <a:pt x="242657" y="55880"/>
                </a:lnTo>
                <a:lnTo>
                  <a:pt x="247720" y="50800"/>
                </a:lnTo>
                <a:lnTo>
                  <a:pt x="91796" y="50800"/>
                </a:lnTo>
                <a:lnTo>
                  <a:pt x="89096" y="49530"/>
                </a:lnTo>
                <a:close/>
              </a:path>
              <a:path w="297179" h="297179">
                <a:moveTo>
                  <a:pt x="87748" y="90170"/>
                </a:moveTo>
                <a:lnTo>
                  <a:pt x="79649" y="90170"/>
                </a:lnTo>
                <a:lnTo>
                  <a:pt x="87748" y="91440"/>
                </a:lnTo>
                <a:lnTo>
                  <a:pt x="87748" y="90170"/>
                </a:lnTo>
                <a:close/>
              </a:path>
              <a:path w="297179" h="297179">
                <a:moveTo>
                  <a:pt x="148501" y="0"/>
                </a:moveTo>
                <a:lnTo>
                  <a:pt x="134579" y="0"/>
                </a:lnTo>
                <a:lnTo>
                  <a:pt x="126222" y="2540"/>
                </a:lnTo>
                <a:lnTo>
                  <a:pt x="121913" y="8890"/>
                </a:lnTo>
                <a:lnTo>
                  <a:pt x="120139" y="21590"/>
                </a:lnTo>
                <a:lnTo>
                  <a:pt x="124207" y="25400"/>
                </a:lnTo>
                <a:lnTo>
                  <a:pt x="124207" y="27940"/>
                </a:lnTo>
                <a:lnTo>
                  <a:pt x="125556" y="33020"/>
                </a:lnTo>
                <a:lnTo>
                  <a:pt x="128256" y="34290"/>
                </a:lnTo>
                <a:lnTo>
                  <a:pt x="130954" y="36830"/>
                </a:lnTo>
                <a:lnTo>
                  <a:pt x="133654" y="40640"/>
                </a:lnTo>
                <a:lnTo>
                  <a:pt x="114740" y="45720"/>
                </a:lnTo>
                <a:lnTo>
                  <a:pt x="113391" y="46990"/>
                </a:lnTo>
                <a:lnTo>
                  <a:pt x="102594" y="46990"/>
                </a:lnTo>
                <a:lnTo>
                  <a:pt x="95845" y="48260"/>
                </a:lnTo>
                <a:lnTo>
                  <a:pt x="95845" y="50800"/>
                </a:lnTo>
                <a:lnTo>
                  <a:pt x="247720" y="50800"/>
                </a:lnTo>
                <a:lnTo>
                  <a:pt x="249745" y="43180"/>
                </a:lnTo>
                <a:lnTo>
                  <a:pt x="260543" y="43180"/>
                </a:lnTo>
                <a:lnTo>
                  <a:pt x="260543" y="38100"/>
                </a:lnTo>
                <a:lnTo>
                  <a:pt x="260992" y="36830"/>
                </a:lnTo>
                <a:lnTo>
                  <a:pt x="149851" y="36830"/>
                </a:lnTo>
                <a:lnTo>
                  <a:pt x="151199" y="34290"/>
                </a:lnTo>
                <a:lnTo>
                  <a:pt x="151199" y="31750"/>
                </a:lnTo>
                <a:lnTo>
                  <a:pt x="152549" y="29210"/>
                </a:lnTo>
                <a:lnTo>
                  <a:pt x="156346" y="24130"/>
                </a:lnTo>
                <a:lnTo>
                  <a:pt x="156599" y="16510"/>
                </a:lnTo>
                <a:lnTo>
                  <a:pt x="154827" y="10160"/>
                </a:lnTo>
                <a:lnTo>
                  <a:pt x="152549" y="3810"/>
                </a:lnTo>
                <a:lnTo>
                  <a:pt x="151199" y="2540"/>
                </a:lnTo>
                <a:lnTo>
                  <a:pt x="148501" y="2540"/>
                </a:lnTo>
                <a:lnTo>
                  <a:pt x="148501" y="0"/>
                </a:lnTo>
                <a:close/>
              </a:path>
              <a:path w="297179" h="297179">
                <a:moveTo>
                  <a:pt x="260543" y="43180"/>
                </a:moveTo>
                <a:lnTo>
                  <a:pt x="252444" y="43180"/>
                </a:lnTo>
                <a:lnTo>
                  <a:pt x="260543" y="44450"/>
                </a:lnTo>
                <a:lnTo>
                  <a:pt x="260543" y="43180"/>
                </a:lnTo>
                <a:close/>
              </a:path>
              <a:path w="297179" h="297179">
                <a:moveTo>
                  <a:pt x="240296" y="12700"/>
                </a:moveTo>
                <a:lnTo>
                  <a:pt x="219274" y="12700"/>
                </a:lnTo>
                <a:lnTo>
                  <a:pt x="208562" y="13970"/>
                </a:lnTo>
                <a:lnTo>
                  <a:pt x="199873" y="16510"/>
                </a:lnTo>
                <a:lnTo>
                  <a:pt x="195740" y="19050"/>
                </a:lnTo>
                <a:lnTo>
                  <a:pt x="194390" y="19050"/>
                </a:lnTo>
                <a:lnTo>
                  <a:pt x="191691" y="20320"/>
                </a:lnTo>
                <a:lnTo>
                  <a:pt x="190341" y="20320"/>
                </a:lnTo>
                <a:lnTo>
                  <a:pt x="190341" y="21590"/>
                </a:lnTo>
                <a:lnTo>
                  <a:pt x="186292" y="22860"/>
                </a:lnTo>
                <a:lnTo>
                  <a:pt x="179543" y="22860"/>
                </a:lnTo>
                <a:lnTo>
                  <a:pt x="178193" y="29210"/>
                </a:lnTo>
                <a:lnTo>
                  <a:pt x="171108" y="30480"/>
                </a:lnTo>
                <a:lnTo>
                  <a:pt x="164022" y="33020"/>
                </a:lnTo>
                <a:lnTo>
                  <a:pt x="156936" y="34290"/>
                </a:lnTo>
                <a:lnTo>
                  <a:pt x="149851" y="36830"/>
                </a:lnTo>
                <a:lnTo>
                  <a:pt x="260992" y="36830"/>
                </a:lnTo>
                <a:lnTo>
                  <a:pt x="261891" y="34290"/>
                </a:lnTo>
                <a:lnTo>
                  <a:pt x="259193" y="30480"/>
                </a:lnTo>
                <a:lnTo>
                  <a:pt x="257843" y="30480"/>
                </a:lnTo>
                <a:lnTo>
                  <a:pt x="256493" y="29210"/>
                </a:lnTo>
                <a:lnTo>
                  <a:pt x="255144" y="26670"/>
                </a:lnTo>
                <a:lnTo>
                  <a:pt x="252444" y="25400"/>
                </a:lnTo>
                <a:lnTo>
                  <a:pt x="250546" y="19050"/>
                </a:lnTo>
                <a:lnTo>
                  <a:pt x="247382" y="16510"/>
                </a:lnTo>
                <a:lnTo>
                  <a:pt x="243713" y="15240"/>
                </a:lnTo>
                <a:lnTo>
                  <a:pt x="240296" y="12700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582230" y="5369206"/>
            <a:ext cx="2596515" cy="541020"/>
            <a:chOff x="3582230" y="5369206"/>
            <a:chExt cx="2596515" cy="541020"/>
          </a:xfrm>
        </p:grpSpPr>
        <p:sp>
          <p:nvSpPr>
            <p:cNvPr id="4" name="object 4" descr=""/>
            <p:cNvSpPr/>
            <p:nvPr/>
          </p:nvSpPr>
          <p:spPr>
            <a:xfrm>
              <a:off x="3582230" y="5603023"/>
              <a:ext cx="296545" cy="288290"/>
            </a:xfrm>
            <a:custGeom>
              <a:avLst/>
              <a:gdLst/>
              <a:ahLst/>
              <a:cxnLst/>
              <a:rect l="l" t="t" r="r" b="b"/>
              <a:pathLst>
                <a:path w="296545" h="288289">
                  <a:moveTo>
                    <a:pt x="115366" y="55880"/>
                  </a:moveTo>
                  <a:lnTo>
                    <a:pt x="76063" y="55880"/>
                  </a:lnTo>
                  <a:lnTo>
                    <a:pt x="74714" y="57150"/>
                  </a:lnTo>
                  <a:lnTo>
                    <a:pt x="66616" y="63500"/>
                  </a:lnTo>
                  <a:lnTo>
                    <a:pt x="66616" y="64770"/>
                  </a:lnTo>
                  <a:lnTo>
                    <a:pt x="63917" y="67310"/>
                  </a:lnTo>
                  <a:lnTo>
                    <a:pt x="59868" y="69850"/>
                  </a:lnTo>
                  <a:lnTo>
                    <a:pt x="53119" y="73660"/>
                  </a:lnTo>
                  <a:lnTo>
                    <a:pt x="51769" y="77470"/>
                  </a:lnTo>
                  <a:lnTo>
                    <a:pt x="45672" y="83820"/>
                  </a:lnTo>
                  <a:lnTo>
                    <a:pt x="37420" y="93980"/>
                  </a:lnTo>
                  <a:lnTo>
                    <a:pt x="29928" y="102870"/>
                  </a:lnTo>
                  <a:lnTo>
                    <a:pt x="26108" y="106680"/>
                  </a:lnTo>
                  <a:lnTo>
                    <a:pt x="23408" y="114300"/>
                  </a:lnTo>
                  <a:lnTo>
                    <a:pt x="22059" y="114300"/>
                  </a:lnTo>
                  <a:lnTo>
                    <a:pt x="19359" y="121920"/>
                  </a:lnTo>
                  <a:lnTo>
                    <a:pt x="15331" y="137160"/>
                  </a:lnTo>
                  <a:lnTo>
                    <a:pt x="9405" y="158750"/>
                  </a:lnTo>
                  <a:lnTo>
                    <a:pt x="4745" y="179070"/>
                  </a:lnTo>
                  <a:lnTo>
                    <a:pt x="4513" y="193040"/>
                  </a:lnTo>
                  <a:lnTo>
                    <a:pt x="3500" y="204470"/>
                  </a:lnTo>
                  <a:lnTo>
                    <a:pt x="1476" y="222250"/>
                  </a:lnTo>
                  <a:lnTo>
                    <a:pt x="191" y="236220"/>
                  </a:lnTo>
                  <a:lnTo>
                    <a:pt x="84" y="241300"/>
                  </a:lnTo>
                  <a:lnTo>
                    <a:pt x="274" y="245110"/>
                  </a:lnTo>
                  <a:lnTo>
                    <a:pt x="371" y="250190"/>
                  </a:lnTo>
                  <a:lnTo>
                    <a:pt x="13244" y="288290"/>
                  </a:lnTo>
                  <a:lnTo>
                    <a:pt x="22775" y="288290"/>
                  </a:lnTo>
                  <a:lnTo>
                    <a:pt x="28806" y="287020"/>
                  </a:lnTo>
                  <a:lnTo>
                    <a:pt x="30156" y="284480"/>
                  </a:lnTo>
                  <a:lnTo>
                    <a:pt x="30156" y="283210"/>
                  </a:lnTo>
                  <a:lnTo>
                    <a:pt x="31506" y="281940"/>
                  </a:lnTo>
                  <a:lnTo>
                    <a:pt x="32856" y="281940"/>
                  </a:lnTo>
                  <a:lnTo>
                    <a:pt x="32856" y="274320"/>
                  </a:lnTo>
                  <a:lnTo>
                    <a:pt x="34205" y="271780"/>
                  </a:lnTo>
                  <a:lnTo>
                    <a:pt x="36005" y="271780"/>
                  </a:lnTo>
                  <a:lnTo>
                    <a:pt x="36905" y="269240"/>
                  </a:lnTo>
                  <a:lnTo>
                    <a:pt x="36905" y="264160"/>
                  </a:lnTo>
                  <a:lnTo>
                    <a:pt x="45022" y="264160"/>
                  </a:lnTo>
                  <a:lnTo>
                    <a:pt x="53119" y="259080"/>
                  </a:lnTo>
                  <a:lnTo>
                    <a:pt x="61217" y="256540"/>
                  </a:lnTo>
                  <a:lnTo>
                    <a:pt x="66616" y="254000"/>
                  </a:lnTo>
                  <a:lnTo>
                    <a:pt x="72014" y="252730"/>
                  </a:lnTo>
                  <a:lnTo>
                    <a:pt x="78763" y="252730"/>
                  </a:lnTo>
                  <a:lnTo>
                    <a:pt x="88949" y="250190"/>
                  </a:lnTo>
                  <a:lnTo>
                    <a:pt x="112357" y="247650"/>
                  </a:lnTo>
                  <a:lnTo>
                    <a:pt x="123302" y="247650"/>
                  </a:lnTo>
                  <a:lnTo>
                    <a:pt x="124652" y="245110"/>
                  </a:lnTo>
                  <a:lnTo>
                    <a:pt x="132751" y="241300"/>
                  </a:lnTo>
                  <a:lnTo>
                    <a:pt x="142198" y="238760"/>
                  </a:lnTo>
                  <a:lnTo>
                    <a:pt x="150405" y="237490"/>
                  </a:lnTo>
                  <a:lnTo>
                    <a:pt x="158235" y="237490"/>
                  </a:lnTo>
                  <a:lnTo>
                    <a:pt x="164800" y="236220"/>
                  </a:lnTo>
                  <a:lnTo>
                    <a:pt x="174609" y="236220"/>
                  </a:lnTo>
                  <a:lnTo>
                    <a:pt x="178657" y="234950"/>
                  </a:lnTo>
                  <a:lnTo>
                    <a:pt x="38255" y="234950"/>
                  </a:lnTo>
                  <a:lnTo>
                    <a:pt x="39604" y="232410"/>
                  </a:lnTo>
                  <a:lnTo>
                    <a:pt x="39604" y="228600"/>
                  </a:lnTo>
                  <a:lnTo>
                    <a:pt x="44338" y="224790"/>
                  </a:lnTo>
                  <a:lnTo>
                    <a:pt x="50080" y="215900"/>
                  </a:lnTo>
                  <a:lnTo>
                    <a:pt x="56324" y="205740"/>
                  </a:lnTo>
                  <a:lnTo>
                    <a:pt x="62567" y="196850"/>
                  </a:lnTo>
                  <a:lnTo>
                    <a:pt x="65267" y="193040"/>
                  </a:lnTo>
                  <a:lnTo>
                    <a:pt x="69316" y="187960"/>
                  </a:lnTo>
                  <a:lnTo>
                    <a:pt x="72014" y="184150"/>
                  </a:lnTo>
                  <a:lnTo>
                    <a:pt x="28806" y="184150"/>
                  </a:lnTo>
                  <a:lnTo>
                    <a:pt x="29882" y="171450"/>
                  </a:lnTo>
                  <a:lnTo>
                    <a:pt x="35070" y="147320"/>
                  </a:lnTo>
                  <a:lnTo>
                    <a:pt x="36905" y="135890"/>
                  </a:lnTo>
                  <a:lnTo>
                    <a:pt x="36905" y="129540"/>
                  </a:lnTo>
                  <a:lnTo>
                    <a:pt x="39604" y="125730"/>
                  </a:lnTo>
                  <a:lnTo>
                    <a:pt x="39604" y="121920"/>
                  </a:lnTo>
                  <a:lnTo>
                    <a:pt x="43790" y="115570"/>
                  </a:lnTo>
                  <a:lnTo>
                    <a:pt x="49743" y="107950"/>
                  </a:lnTo>
                  <a:lnTo>
                    <a:pt x="56704" y="97790"/>
                  </a:lnTo>
                  <a:lnTo>
                    <a:pt x="63917" y="88900"/>
                  </a:lnTo>
                  <a:lnTo>
                    <a:pt x="69316" y="82550"/>
                  </a:lnTo>
                  <a:lnTo>
                    <a:pt x="76063" y="76200"/>
                  </a:lnTo>
                  <a:lnTo>
                    <a:pt x="120572" y="76200"/>
                  </a:lnTo>
                  <a:lnTo>
                    <a:pt x="119190" y="71120"/>
                  </a:lnTo>
                  <a:lnTo>
                    <a:pt x="117060" y="63500"/>
                  </a:lnTo>
                  <a:lnTo>
                    <a:pt x="115689" y="58420"/>
                  </a:lnTo>
                  <a:lnTo>
                    <a:pt x="115366" y="55880"/>
                  </a:lnTo>
                  <a:close/>
                </a:path>
                <a:path w="296545" h="288289">
                  <a:moveTo>
                    <a:pt x="36005" y="271780"/>
                  </a:moveTo>
                  <a:lnTo>
                    <a:pt x="35555" y="271780"/>
                  </a:lnTo>
                  <a:lnTo>
                    <a:pt x="35555" y="273050"/>
                  </a:lnTo>
                  <a:lnTo>
                    <a:pt x="36005" y="271780"/>
                  </a:lnTo>
                  <a:close/>
                </a:path>
                <a:path w="296545" h="288289">
                  <a:moveTo>
                    <a:pt x="175957" y="236220"/>
                  </a:moveTo>
                  <a:lnTo>
                    <a:pt x="169210" y="236220"/>
                  </a:lnTo>
                  <a:lnTo>
                    <a:pt x="169210" y="241300"/>
                  </a:lnTo>
                  <a:lnTo>
                    <a:pt x="173259" y="242570"/>
                  </a:lnTo>
                  <a:lnTo>
                    <a:pt x="177307" y="242570"/>
                  </a:lnTo>
                  <a:lnTo>
                    <a:pt x="181356" y="245110"/>
                  </a:lnTo>
                  <a:lnTo>
                    <a:pt x="181356" y="247650"/>
                  </a:lnTo>
                  <a:lnTo>
                    <a:pt x="182706" y="247650"/>
                  </a:lnTo>
                  <a:lnTo>
                    <a:pt x="182706" y="252730"/>
                  </a:lnTo>
                  <a:lnTo>
                    <a:pt x="184056" y="255270"/>
                  </a:lnTo>
                  <a:lnTo>
                    <a:pt x="186755" y="255270"/>
                  </a:lnTo>
                  <a:lnTo>
                    <a:pt x="188105" y="256540"/>
                  </a:lnTo>
                  <a:lnTo>
                    <a:pt x="200253" y="256540"/>
                  </a:lnTo>
                  <a:lnTo>
                    <a:pt x="207001" y="257810"/>
                  </a:lnTo>
                  <a:lnTo>
                    <a:pt x="217798" y="257810"/>
                  </a:lnTo>
                  <a:lnTo>
                    <a:pt x="217798" y="260350"/>
                  </a:lnTo>
                  <a:lnTo>
                    <a:pt x="224546" y="260350"/>
                  </a:lnTo>
                  <a:lnTo>
                    <a:pt x="237031" y="265430"/>
                  </a:lnTo>
                  <a:lnTo>
                    <a:pt x="250530" y="266700"/>
                  </a:lnTo>
                  <a:lnTo>
                    <a:pt x="262514" y="262890"/>
                  </a:lnTo>
                  <a:lnTo>
                    <a:pt x="270453" y="251460"/>
                  </a:lnTo>
                  <a:lnTo>
                    <a:pt x="271803" y="251460"/>
                  </a:lnTo>
                  <a:lnTo>
                    <a:pt x="273343" y="247650"/>
                  </a:lnTo>
                  <a:lnTo>
                    <a:pt x="279229" y="237490"/>
                  </a:lnTo>
                  <a:lnTo>
                    <a:pt x="177307" y="237490"/>
                  </a:lnTo>
                  <a:lnTo>
                    <a:pt x="175957" y="236220"/>
                  </a:lnTo>
                  <a:close/>
                </a:path>
                <a:path w="296545" h="288289">
                  <a:moveTo>
                    <a:pt x="124191" y="173990"/>
                  </a:moveTo>
                  <a:lnTo>
                    <a:pt x="81462" y="173990"/>
                  </a:lnTo>
                  <a:lnTo>
                    <a:pt x="81643" y="181610"/>
                  </a:lnTo>
                  <a:lnTo>
                    <a:pt x="81805" y="185420"/>
                  </a:lnTo>
                  <a:lnTo>
                    <a:pt x="82601" y="200660"/>
                  </a:lnTo>
                  <a:lnTo>
                    <a:pt x="82812" y="210820"/>
                  </a:lnTo>
                  <a:lnTo>
                    <a:pt x="84162" y="212090"/>
                  </a:lnTo>
                  <a:lnTo>
                    <a:pt x="85512" y="217170"/>
                  </a:lnTo>
                  <a:lnTo>
                    <a:pt x="84162" y="219710"/>
                  </a:lnTo>
                  <a:lnTo>
                    <a:pt x="76064" y="222250"/>
                  </a:lnTo>
                  <a:lnTo>
                    <a:pt x="69316" y="223520"/>
                  </a:lnTo>
                  <a:lnTo>
                    <a:pt x="58518" y="228600"/>
                  </a:lnTo>
                  <a:lnTo>
                    <a:pt x="202951" y="228600"/>
                  </a:lnTo>
                  <a:lnTo>
                    <a:pt x="212399" y="231140"/>
                  </a:lnTo>
                  <a:lnTo>
                    <a:pt x="209700" y="231140"/>
                  </a:lnTo>
                  <a:lnTo>
                    <a:pt x="193504" y="234950"/>
                  </a:lnTo>
                  <a:lnTo>
                    <a:pt x="189455" y="236220"/>
                  </a:lnTo>
                  <a:lnTo>
                    <a:pt x="184056" y="236220"/>
                  </a:lnTo>
                  <a:lnTo>
                    <a:pt x="178657" y="237490"/>
                  </a:lnTo>
                  <a:lnTo>
                    <a:pt x="279229" y="237490"/>
                  </a:lnTo>
                  <a:lnTo>
                    <a:pt x="279965" y="236220"/>
                  </a:lnTo>
                  <a:lnTo>
                    <a:pt x="284634" y="227330"/>
                  </a:lnTo>
                  <a:lnTo>
                    <a:pt x="223196" y="227330"/>
                  </a:lnTo>
                  <a:lnTo>
                    <a:pt x="223196" y="213360"/>
                  </a:lnTo>
                  <a:lnTo>
                    <a:pt x="124652" y="213360"/>
                  </a:lnTo>
                  <a:lnTo>
                    <a:pt x="124652" y="205740"/>
                  </a:lnTo>
                  <a:lnTo>
                    <a:pt x="126002" y="205740"/>
                  </a:lnTo>
                  <a:lnTo>
                    <a:pt x="126002" y="182880"/>
                  </a:lnTo>
                  <a:lnTo>
                    <a:pt x="124652" y="182880"/>
                  </a:lnTo>
                  <a:lnTo>
                    <a:pt x="124191" y="173990"/>
                  </a:lnTo>
                  <a:close/>
                </a:path>
                <a:path w="296545" h="288289">
                  <a:moveTo>
                    <a:pt x="197553" y="228600"/>
                  </a:moveTo>
                  <a:lnTo>
                    <a:pt x="54469" y="228600"/>
                  </a:lnTo>
                  <a:lnTo>
                    <a:pt x="51769" y="229870"/>
                  </a:lnTo>
                  <a:lnTo>
                    <a:pt x="51769" y="232410"/>
                  </a:lnTo>
                  <a:lnTo>
                    <a:pt x="46370" y="233680"/>
                  </a:lnTo>
                  <a:lnTo>
                    <a:pt x="45020" y="233680"/>
                  </a:lnTo>
                  <a:lnTo>
                    <a:pt x="38255" y="234950"/>
                  </a:lnTo>
                  <a:lnTo>
                    <a:pt x="178657" y="234950"/>
                  </a:lnTo>
                  <a:lnTo>
                    <a:pt x="182706" y="233680"/>
                  </a:lnTo>
                  <a:lnTo>
                    <a:pt x="188105" y="231140"/>
                  </a:lnTo>
                  <a:lnTo>
                    <a:pt x="193504" y="229870"/>
                  </a:lnTo>
                  <a:lnTo>
                    <a:pt x="197553" y="228600"/>
                  </a:lnTo>
                  <a:close/>
                </a:path>
                <a:path w="296545" h="288289">
                  <a:moveTo>
                    <a:pt x="288252" y="109220"/>
                  </a:moveTo>
                  <a:lnTo>
                    <a:pt x="229270" y="109220"/>
                  </a:lnTo>
                  <a:lnTo>
                    <a:pt x="242430" y="114300"/>
                  </a:lnTo>
                  <a:lnTo>
                    <a:pt x="251540" y="123190"/>
                  </a:lnTo>
                  <a:lnTo>
                    <a:pt x="255589" y="124460"/>
                  </a:lnTo>
                  <a:lnTo>
                    <a:pt x="256731" y="138430"/>
                  </a:lnTo>
                  <a:lnTo>
                    <a:pt x="256850" y="151130"/>
                  </a:lnTo>
                  <a:lnTo>
                    <a:pt x="256644" y="160020"/>
                  </a:lnTo>
                  <a:lnTo>
                    <a:pt x="255589" y="171450"/>
                  </a:lnTo>
                  <a:lnTo>
                    <a:pt x="253522" y="182880"/>
                  </a:lnTo>
                  <a:lnTo>
                    <a:pt x="250190" y="195580"/>
                  </a:lnTo>
                  <a:lnTo>
                    <a:pt x="254239" y="195580"/>
                  </a:lnTo>
                  <a:lnTo>
                    <a:pt x="254239" y="196850"/>
                  </a:lnTo>
                  <a:lnTo>
                    <a:pt x="250190" y="198120"/>
                  </a:lnTo>
                  <a:lnTo>
                    <a:pt x="247491" y="201930"/>
                  </a:lnTo>
                  <a:lnTo>
                    <a:pt x="250190" y="205740"/>
                  </a:lnTo>
                  <a:lnTo>
                    <a:pt x="247491" y="205740"/>
                  </a:lnTo>
                  <a:lnTo>
                    <a:pt x="244791" y="209550"/>
                  </a:lnTo>
                  <a:lnTo>
                    <a:pt x="244791" y="213360"/>
                  </a:lnTo>
                  <a:lnTo>
                    <a:pt x="240743" y="213360"/>
                  </a:lnTo>
                  <a:lnTo>
                    <a:pt x="236694" y="219710"/>
                  </a:lnTo>
                  <a:lnTo>
                    <a:pt x="233994" y="222250"/>
                  </a:lnTo>
                  <a:lnTo>
                    <a:pt x="229945" y="223520"/>
                  </a:lnTo>
                  <a:lnTo>
                    <a:pt x="227246" y="226060"/>
                  </a:lnTo>
                  <a:lnTo>
                    <a:pt x="223196" y="227330"/>
                  </a:lnTo>
                  <a:lnTo>
                    <a:pt x="284634" y="227330"/>
                  </a:lnTo>
                  <a:lnTo>
                    <a:pt x="285301" y="226060"/>
                  </a:lnTo>
                  <a:lnTo>
                    <a:pt x="287304" y="218440"/>
                  </a:lnTo>
                  <a:lnTo>
                    <a:pt x="289181" y="210820"/>
                  </a:lnTo>
                  <a:lnTo>
                    <a:pt x="290804" y="204470"/>
                  </a:lnTo>
                  <a:lnTo>
                    <a:pt x="292048" y="198120"/>
                  </a:lnTo>
                  <a:lnTo>
                    <a:pt x="296098" y="195580"/>
                  </a:lnTo>
                  <a:lnTo>
                    <a:pt x="294748" y="193040"/>
                  </a:lnTo>
                  <a:lnTo>
                    <a:pt x="294854" y="182880"/>
                  </a:lnTo>
                  <a:lnTo>
                    <a:pt x="294959" y="177800"/>
                  </a:lnTo>
                  <a:lnTo>
                    <a:pt x="295886" y="154940"/>
                  </a:lnTo>
                  <a:lnTo>
                    <a:pt x="296097" y="143510"/>
                  </a:lnTo>
                  <a:lnTo>
                    <a:pt x="293693" y="134620"/>
                  </a:lnTo>
                  <a:lnTo>
                    <a:pt x="291036" y="124460"/>
                  </a:lnTo>
                  <a:lnTo>
                    <a:pt x="288885" y="115570"/>
                  </a:lnTo>
                  <a:lnTo>
                    <a:pt x="288252" y="109220"/>
                  </a:lnTo>
                  <a:close/>
                </a:path>
                <a:path w="296545" h="288289">
                  <a:moveTo>
                    <a:pt x="199733" y="123190"/>
                  </a:moveTo>
                  <a:lnTo>
                    <a:pt x="159762" y="123190"/>
                  </a:lnTo>
                  <a:lnTo>
                    <a:pt x="163811" y="124460"/>
                  </a:lnTo>
                  <a:lnTo>
                    <a:pt x="162313" y="135890"/>
                  </a:lnTo>
                  <a:lnTo>
                    <a:pt x="159928" y="147320"/>
                  </a:lnTo>
                  <a:lnTo>
                    <a:pt x="156781" y="158750"/>
                  </a:lnTo>
                  <a:lnTo>
                    <a:pt x="152996" y="168910"/>
                  </a:lnTo>
                  <a:lnTo>
                    <a:pt x="150950" y="177800"/>
                  </a:lnTo>
                  <a:lnTo>
                    <a:pt x="134100" y="212090"/>
                  </a:lnTo>
                  <a:lnTo>
                    <a:pt x="124652" y="213360"/>
                  </a:lnTo>
                  <a:lnTo>
                    <a:pt x="223196" y="213360"/>
                  </a:lnTo>
                  <a:lnTo>
                    <a:pt x="223196" y="204470"/>
                  </a:lnTo>
                  <a:lnTo>
                    <a:pt x="171909" y="204470"/>
                  </a:lnTo>
                  <a:lnTo>
                    <a:pt x="173259" y="200660"/>
                  </a:lnTo>
                  <a:lnTo>
                    <a:pt x="174609" y="199390"/>
                  </a:lnTo>
                  <a:lnTo>
                    <a:pt x="174609" y="195580"/>
                  </a:lnTo>
                  <a:lnTo>
                    <a:pt x="177245" y="191770"/>
                  </a:lnTo>
                  <a:lnTo>
                    <a:pt x="180513" y="185420"/>
                  </a:lnTo>
                  <a:lnTo>
                    <a:pt x="183529" y="177800"/>
                  </a:lnTo>
                  <a:lnTo>
                    <a:pt x="185406" y="172720"/>
                  </a:lnTo>
                  <a:lnTo>
                    <a:pt x="186755" y="172720"/>
                  </a:lnTo>
                  <a:lnTo>
                    <a:pt x="189328" y="166370"/>
                  </a:lnTo>
                  <a:lnTo>
                    <a:pt x="191142" y="160020"/>
                  </a:lnTo>
                  <a:lnTo>
                    <a:pt x="192449" y="153670"/>
                  </a:lnTo>
                  <a:lnTo>
                    <a:pt x="193504" y="147320"/>
                  </a:lnTo>
                  <a:lnTo>
                    <a:pt x="195550" y="138430"/>
                  </a:lnTo>
                  <a:lnTo>
                    <a:pt x="197722" y="129540"/>
                  </a:lnTo>
                  <a:lnTo>
                    <a:pt x="199733" y="123190"/>
                  </a:lnTo>
                  <a:close/>
                </a:path>
                <a:path w="296545" h="288289">
                  <a:moveTo>
                    <a:pt x="215099" y="194310"/>
                  </a:moveTo>
                  <a:lnTo>
                    <a:pt x="208350" y="194310"/>
                  </a:lnTo>
                  <a:lnTo>
                    <a:pt x="201603" y="196850"/>
                  </a:lnTo>
                  <a:lnTo>
                    <a:pt x="193504" y="199390"/>
                  </a:lnTo>
                  <a:lnTo>
                    <a:pt x="186755" y="200660"/>
                  </a:lnTo>
                  <a:lnTo>
                    <a:pt x="178657" y="203200"/>
                  </a:lnTo>
                  <a:lnTo>
                    <a:pt x="171909" y="204470"/>
                  </a:lnTo>
                  <a:lnTo>
                    <a:pt x="221848" y="204470"/>
                  </a:lnTo>
                  <a:lnTo>
                    <a:pt x="221848" y="198120"/>
                  </a:lnTo>
                  <a:lnTo>
                    <a:pt x="220498" y="196850"/>
                  </a:lnTo>
                  <a:lnTo>
                    <a:pt x="215099" y="196850"/>
                  </a:lnTo>
                  <a:lnTo>
                    <a:pt x="215099" y="194310"/>
                  </a:lnTo>
                  <a:close/>
                </a:path>
                <a:path w="296545" h="288289">
                  <a:moveTo>
                    <a:pt x="120572" y="76200"/>
                  </a:moveTo>
                  <a:lnTo>
                    <a:pt x="78763" y="76200"/>
                  </a:lnTo>
                  <a:lnTo>
                    <a:pt x="81947" y="88900"/>
                  </a:lnTo>
                  <a:lnTo>
                    <a:pt x="84787" y="105410"/>
                  </a:lnTo>
                  <a:lnTo>
                    <a:pt x="84891" y="109220"/>
                  </a:lnTo>
                  <a:lnTo>
                    <a:pt x="84267" y="123190"/>
                  </a:lnTo>
                  <a:lnTo>
                    <a:pt x="76063" y="132080"/>
                  </a:lnTo>
                  <a:lnTo>
                    <a:pt x="76063" y="134620"/>
                  </a:lnTo>
                  <a:lnTo>
                    <a:pt x="72014" y="134620"/>
                  </a:lnTo>
                  <a:lnTo>
                    <a:pt x="69316" y="139700"/>
                  </a:lnTo>
                  <a:lnTo>
                    <a:pt x="65267" y="140970"/>
                  </a:lnTo>
                  <a:lnTo>
                    <a:pt x="63917" y="142240"/>
                  </a:lnTo>
                  <a:lnTo>
                    <a:pt x="63917" y="143510"/>
                  </a:lnTo>
                  <a:lnTo>
                    <a:pt x="62567" y="143510"/>
                  </a:lnTo>
                  <a:lnTo>
                    <a:pt x="53685" y="153670"/>
                  </a:lnTo>
                  <a:lnTo>
                    <a:pt x="45180" y="163830"/>
                  </a:lnTo>
                  <a:lnTo>
                    <a:pt x="36928" y="173990"/>
                  </a:lnTo>
                  <a:lnTo>
                    <a:pt x="28806" y="184150"/>
                  </a:lnTo>
                  <a:lnTo>
                    <a:pt x="72014" y="184150"/>
                  </a:lnTo>
                  <a:lnTo>
                    <a:pt x="74714" y="181610"/>
                  </a:lnTo>
                  <a:lnTo>
                    <a:pt x="76063" y="181610"/>
                  </a:lnTo>
                  <a:lnTo>
                    <a:pt x="76063" y="177800"/>
                  </a:lnTo>
                  <a:lnTo>
                    <a:pt x="78763" y="176530"/>
                  </a:lnTo>
                  <a:lnTo>
                    <a:pt x="81462" y="173990"/>
                  </a:lnTo>
                  <a:lnTo>
                    <a:pt x="124191" y="173990"/>
                  </a:lnTo>
                  <a:lnTo>
                    <a:pt x="123471" y="162560"/>
                  </a:lnTo>
                  <a:lnTo>
                    <a:pt x="124083" y="151130"/>
                  </a:lnTo>
                  <a:lnTo>
                    <a:pt x="127352" y="142240"/>
                  </a:lnTo>
                  <a:lnTo>
                    <a:pt x="131401" y="139700"/>
                  </a:lnTo>
                  <a:lnTo>
                    <a:pt x="136800" y="138430"/>
                  </a:lnTo>
                  <a:lnTo>
                    <a:pt x="138150" y="134620"/>
                  </a:lnTo>
                  <a:lnTo>
                    <a:pt x="139498" y="132080"/>
                  </a:lnTo>
                  <a:lnTo>
                    <a:pt x="142198" y="132080"/>
                  </a:lnTo>
                  <a:lnTo>
                    <a:pt x="143547" y="130810"/>
                  </a:lnTo>
                  <a:lnTo>
                    <a:pt x="147597" y="129540"/>
                  </a:lnTo>
                  <a:lnTo>
                    <a:pt x="152996" y="128270"/>
                  </a:lnTo>
                  <a:lnTo>
                    <a:pt x="157062" y="127000"/>
                  </a:lnTo>
                  <a:lnTo>
                    <a:pt x="157062" y="125730"/>
                  </a:lnTo>
                  <a:lnTo>
                    <a:pt x="159762" y="125730"/>
                  </a:lnTo>
                  <a:lnTo>
                    <a:pt x="159762" y="123190"/>
                  </a:lnTo>
                  <a:lnTo>
                    <a:pt x="199733" y="123190"/>
                  </a:lnTo>
                  <a:lnTo>
                    <a:pt x="202951" y="113030"/>
                  </a:lnTo>
                  <a:lnTo>
                    <a:pt x="215099" y="109220"/>
                  </a:lnTo>
                  <a:lnTo>
                    <a:pt x="288252" y="109220"/>
                  </a:lnTo>
                  <a:lnTo>
                    <a:pt x="287999" y="106680"/>
                  </a:lnTo>
                  <a:lnTo>
                    <a:pt x="286649" y="105410"/>
                  </a:lnTo>
                  <a:lnTo>
                    <a:pt x="285301" y="105410"/>
                  </a:lnTo>
                  <a:lnTo>
                    <a:pt x="285301" y="104140"/>
                  </a:lnTo>
                  <a:lnTo>
                    <a:pt x="121953" y="104140"/>
                  </a:lnTo>
                  <a:lnTo>
                    <a:pt x="120603" y="100330"/>
                  </a:lnTo>
                  <a:lnTo>
                    <a:pt x="121953" y="81280"/>
                  </a:lnTo>
                  <a:lnTo>
                    <a:pt x="120572" y="76200"/>
                  </a:lnTo>
                  <a:close/>
                </a:path>
                <a:path w="296545" h="288289">
                  <a:moveTo>
                    <a:pt x="186755" y="40640"/>
                  </a:moveTo>
                  <a:lnTo>
                    <a:pt x="175957" y="40640"/>
                  </a:lnTo>
                  <a:lnTo>
                    <a:pt x="173259" y="46990"/>
                  </a:lnTo>
                  <a:lnTo>
                    <a:pt x="169210" y="49530"/>
                  </a:lnTo>
                  <a:lnTo>
                    <a:pt x="168050" y="55880"/>
                  </a:lnTo>
                  <a:lnTo>
                    <a:pt x="168146" y="73660"/>
                  </a:lnTo>
                  <a:lnTo>
                    <a:pt x="167860" y="80010"/>
                  </a:lnTo>
                  <a:lnTo>
                    <a:pt x="156885" y="86360"/>
                  </a:lnTo>
                  <a:lnTo>
                    <a:pt x="150953" y="90170"/>
                  </a:lnTo>
                  <a:lnTo>
                    <a:pt x="144897" y="92710"/>
                  </a:lnTo>
                  <a:lnTo>
                    <a:pt x="138845" y="96520"/>
                  </a:lnTo>
                  <a:lnTo>
                    <a:pt x="132919" y="99060"/>
                  </a:lnTo>
                  <a:lnTo>
                    <a:pt x="127246" y="101600"/>
                  </a:lnTo>
                  <a:lnTo>
                    <a:pt x="121953" y="104140"/>
                  </a:lnTo>
                  <a:lnTo>
                    <a:pt x="285301" y="104140"/>
                  </a:lnTo>
                  <a:lnTo>
                    <a:pt x="285301" y="102870"/>
                  </a:lnTo>
                  <a:lnTo>
                    <a:pt x="282601" y="96520"/>
                  </a:lnTo>
                  <a:lnTo>
                    <a:pt x="281251" y="96520"/>
                  </a:lnTo>
                  <a:lnTo>
                    <a:pt x="281251" y="95250"/>
                  </a:lnTo>
                  <a:lnTo>
                    <a:pt x="277202" y="92710"/>
                  </a:lnTo>
                  <a:lnTo>
                    <a:pt x="277202" y="91440"/>
                  </a:lnTo>
                  <a:lnTo>
                    <a:pt x="275852" y="90170"/>
                  </a:lnTo>
                  <a:lnTo>
                    <a:pt x="274503" y="90170"/>
                  </a:lnTo>
                  <a:lnTo>
                    <a:pt x="259562" y="78740"/>
                  </a:lnTo>
                  <a:lnTo>
                    <a:pt x="242095" y="73660"/>
                  </a:lnTo>
                  <a:lnTo>
                    <a:pt x="223619" y="72390"/>
                  </a:lnTo>
                  <a:lnTo>
                    <a:pt x="205651" y="72390"/>
                  </a:lnTo>
                  <a:lnTo>
                    <a:pt x="201601" y="69850"/>
                  </a:lnTo>
                  <a:lnTo>
                    <a:pt x="200253" y="67310"/>
                  </a:lnTo>
                  <a:lnTo>
                    <a:pt x="200253" y="63500"/>
                  </a:lnTo>
                  <a:lnTo>
                    <a:pt x="198903" y="62230"/>
                  </a:lnTo>
                  <a:lnTo>
                    <a:pt x="197553" y="58420"/>
                  </a:lnTo>
                  <a:lnTo>
                    <a:pt x="196204" y="57150"/>
                  </a:lnTo>
                  <a:lnTo>
                    <a:pt x="194854" y="54610"/>
                  </a:lnTo>
                  <a:lnTo>
                    <a:pt x="194854" y="52070"/>
                  </a:lnTo>
                  <a:lnTo>
                    <a:pt x="193504" y="52070"/>
                  </a:lnTo>
                  <a:lnTo>
                    <a:pt x="189455" y="50800"/>
                  </a:lnTo>
                  <a:lnTo>
                    <a:pt x="186755" y="44450"/>
                  </a:lnTo>
                  <a:lnTo>
                    <a:pt x="186755" y="40640"/>
                  </a:lnTo>
                  <a:close/>
                </a:path>
                <a:path w="296545" h="288289">
                  <a:moveTo>
                    <a:pt x="244623" y="0"/>
                  </a:moveTo>
                  <a:lnTo>
                    <a:pt x="220498" y="2540"/>
                  </a:lnTo>
                  <a:lnTo>
                    <a:pt x="215099" y="3810"/>
                  </a:lnTo>
                  <a:lnTo>
                    <a:pt x="200253" y="3810"/>
                  </a:lnTo>
                  <a:lnTo>
                    <a:pt x="198903" y="5080"/>
                  </a:lnTo>
                  <a:lnTo>
                    <a:pt x="196203" y="5080"/>
                  </a:lnTo>
                  <a:lnTo>
                    <a:pt x="154364" y="10160"/>
                  </a:lnTo>
                  <a:lnTo>
                    <a:pt x="148946" y="10160"/>
                  </a:lnTo>
                  <a:lnTo>
                    <a:pt x="146247" y="11430"/>
                  </a:lnTo>
                  <a:lnTo>
                    <a:pt x="130979" y="12700"/>
                  </a:lnTo>
                  <a:lnTo>
                    <a:pt x="114192" y="15240"/>
                  </a:lnTo>
                  <a:lnTo>
                    <a:pt x="99936" y="17780"/>
                  </a:lnTo>
                  <a:lnTo>
                    <a:pt x="84162" y="20320"/>
                  </a:lnTo>
                  <a:lnTo>
                    <a:pt x="82812" y="21590"/>
                  </a:lnTo>
                  <a:lnTo>
                    <a:pt x="77413" y="21590"/>
                  </a:lnTo>
                  <a:lnTo>
                    <a:pt x="74714" y="22860"/>
                  </a:lnTo>
                  <a:lnTo>
                    <a:pt x="70664" y="25400"/>
                  </a:lnTo>
                  <a:lnTo>
                    <a:pt x="63917" y="25400"/>
                  </a:lnTo>
                  <a:lnTo>
                    <a:pt x="37082" y="27940"/>
                  </a:lnTo>
                  <a:lnTo>
                    <a:pt x="25751" y="30480"/>
                  </a:lnTo>
                  <a:lnTo>
                    <a:pt x="19359" y="33020"/>
                  </a:lnTo>
                  <a:lnTo>
                    <a:pt x="19718" y="41910"/>
                  </a:lnTo>
                  <a:lnTo>
                    <a:pt x="20203" y="49530"/>
                  </a:lnTo>
                  <a:lnTo>
                    <a:pt x="22965" y="54610"/>
                  </a:lnTo>
                  <a:lnTo>
                    <a:pt x="30156" y="58420"/>
                  </a:lnTo>
                  <a:lnTo>
                    <a:pt x="46530" y="58420"/>
                  </a:lnTo>
                  <a:lnTo>
                    <a:pt x="63917" y="55880"/>
                  </a:lnTo>
                  <a:lnTo>
                    <a:pt x="115366" y="55880"/>
                  </a:lnTo>
                  <a:lnTo>
                    <a:pt x="115204" y="54610"/>
                  </a:lnTo>
                  <a:lnTo>
                    <a:pt x="122501" y="52070"/>
                  </a:lnTo>
                  <a:lnTo>
                    <a:pt x="130051" y="48260"/>
                  </a:lnTo>
                  <a:lnTo>
                    <a:pt x="137600" y="45720"/>
                  </a:lnTo>
                  <a:lnTo>
                    <a:pt x="144897" y="44450"/>
                  </a:lnTo>
                  <a:lnTo>
                    <a:pt x="152795" y="41910"/>
                  </a:lnTo>
                  <a:lnTo>
                    <a:pt x="160434" y="40640"/>
                  </a:lnTo>
                  <a:lnTo>
                    <a:pt x="189455" y="40640"/>
                  </a:lnTo>
                  <a:lnTo>
                    <a:pt x="192154" y="39370"/>
                  </a:lnTo>
                  <a:lnTo>
                    <a:pt x="251540" y="39370"/>
                  </a:lnTo>
                  <a:lnTo>
                    <a:pt x="259638" y="36830"/>
                  </a:lnTo>
                  <a:lnTo>
                    <a:pt x="261789" y="30480"/>
                  </a:lnTo>
                  <a:lnTo>
                    <a:pt x="262675" y="24130"/>
                  </a:lnTo>
                  <a:lnTo>
                    <a:pt x="263055" y="17780"/>
                  </a:lnTo>
                  <a:lnTo>
                    <a:pt x="263688" y="11430"/>
                  </a:lnTo>
                  <a:lnTo>
                    <a:pt x="255610" y="2540"/>
                  </a:lnTo>
                  <a:lnTo>
                    <a:pt x="244623" y="0"/>
                  </a:lnTo>
                  <a:close/>
                </a:path>
                <a:path w="296545" h="288289">
                  <a:moveTo>
                    <a:pt x="250190" y="39370"/>
                  </a:moveTo>
                  <a:lnTo>
                    <a:pt x="220497" y="39370"/>
                  </a:lnTo>
                  <a:lnTo>
                    <a:pt x="228595" y="40640"/>
                  </a:lnTo>
                  <a:lnTo>
                    <a:pt x="243441" y="40640"/>
                  </a:lnTo>
                  <a:lnTo>
                    <a:pt x="250190" y="39370"/>
                  </a:lnTo>
                  <a:close/>
                </a:path>
              </a:pathLst>
            </a:custGeom>
            <a:solidFill>
              <a:srgbClr val="0105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8093" y="5369206"/>
              <a:ext cx="2590468" cy="540533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4143" y="5347371"/>
            <a:ext cx="464362" cy="585574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6647693"/>
            <a:ext cx="9144000" cy="210820"/>
            <a:chOff x="0" y="6647693"/>
            <a:chExt cx="9144000" cy="21082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47693"/>
              <a:ext cx="9143999" cy="2437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89100" marR="5080" indent="-1677035">
              <a:lnSpc>
                <a:spcPct val="120000"/>
              </a:lnSpc>
              <a:spcBef>
                <a:spcPts val="100"/>
              </a:spcBef>
            </a:pP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Lecture</a:t>
            </a:r>
            <a:r>
              <a:rPr dirty="0" sz="2800" spc="-5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5</a:t>
            </a:r>
            <a:r>
              <a:rPr dirty="0" sz="28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–</a:t>
            </a:r>
            <a:r>
              <a:rPr dirty="0" sz="2800" spc="-4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Regular</a:t>
            </a:r>
            <a:r>
              <a:rPr dirty="0" sz="2800" spc="-5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Languages</a:t>
            </a:r>
            <a:r>
              <a:rPr dirty="0" sz="2800" spc="-5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25" b="0">
                <a:solidFill>
                  <a:srgbClr val="000044"/>
                </a:solidFill>
                <a:latin typeface="Calibri"/>
                <a:cs typeface="Calibri"/>
              </a:rPr>
              <a:t>(2)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Dr</a:t>
            </a:r>
            <a:r>
              <a:rPr dirty="0" sz="2800" spc="-10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Yushi</a:t>
            </a:r>
            <a:r>
              <a:rPr dirty="0" sz="2800" spc="-8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35" b="0">
                <a:solidFill>
                  <a:srgbClr val="000044"/>
                </a:solidFill>
                <a:latin typeface="Calibri"/>
                <a:cs typeface="Calibri"/>
              </a:rPr>
              <a:t>Li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9110" marR="5080" indent="-175006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Calibri"/>
                <a:cs typeface="Calibri"/>
              </a:rPr>
              <a:t>INT201</a:t>
            </a:r>
            <a:r>
              <a:rPr dirty="0" sz="4000" spc="-75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Decision,</a:t>
            </a:r>
            <a:r>
              <a:rPr dirty="0" sz="4000" spc="-3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Computation </a:t>
            </a:r>
            <a:r>
              <a:rPr dirty="0" sz="4000" b="1">
                <a:latin typeface="Calibri"/>
                <a:cs typeface="Calibri"/>
              </a:rPr>
              <a:t>and</a:t>
            </a:r>
            <a:r>
              <a:rPr dirty="0" sz="4000" spc="-65" b="1">
                <a:latin typeface="Calibri"/>
                <a:cs typeface="Calibri"/>
              </a:rPr>
              <a:t> </a:t>
            </a:r>
            <a:r>
              <a:rPr dirty="0" sz="4000" spc="-10" b="1">
                <a:latin typeface="Calibri"/>
                <a:cs typeface="Calibri"/>
              </a:rPr>
              <a:t>Language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840" y="430530"/>
            <a:ext cx="53936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55"/>
              <a:t> </a:t>
            </a:r>
            <a:r>
              <a:rPr dirty="0"/>
              <a:t>regular</a:t>
            </a:r>
            <a:r>
              <a:rPr dirty="0" spc="-55"/>
              <a:t> </a:t>
            </a:r>
            <a:r>
              <a:rPr dirty="0"/>
              <a:t>language</a:t>
            </a:r>
            <a:r>
              <a:rPr dirty="0" spc="-55"/>
              <a:t> </a:t>
            </a:r>
            <a:r>
              <a:rPr dirty="0"/>
              <a:t>has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/>
              <a:t>regular</a:t>
            </a:r>
            <a:r>
              <a:rPr dirty="0" spc="-55"/>
              <a:t> </a:t>
            </a:r>
            <a:r>
              <a:rPr dirty="0" spc="-10"/>
              <a:t>expression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5279" y="1103757"/>
            <a:ext cx="7618730" cy="4683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Convert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DFA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745"/>
              </a:spcBef>
            </a:pPr>
            <a:r>
              <a:rPr dirty="0" sz="1800">
                <a:latin typeface="Calibri"/>
                <a:cs typeface="Calibri"/>
              </a:rPr>
              <a:t>Every</a:t>
            </a:r>
            <a:r>
              <a:rPr dirty="0" sz="1800" spc="5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DFA</a:t>
            </a:r>
            <a:r>
              <a:rPr dirty="0" sz="1800" spc="55">
                <a:latin typeface="Calibri"/>
                <a:cs typeface="Calibri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4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5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5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converted</a:t>
            </a:r>
            <a:r>
              <a:rPr dirty="0" sz="1800" spc="6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5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5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expression</a:t>
            </a:r>
            <a:r>
              <a:rPr dirty="0" sz="1800" spc="5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5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describes</a:t>
            </a:r>
            <a:r>
              <a:rPr dirty="0" sz="1800" spc="55">
                <a:latin typeface="Calibri"/>
                <a:cs typeface="Calibri"/>
              </a:rPr>
              <a:t> 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L(M)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latin typeface="Calibri"/>
                <a:cs typeface="Calibri"/>
              </a:rPr>
              <a:t>Generalized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2000" spc="-20" b="1">
                <a:latin typeface="Calibri"/>
                <a:cs typeface="Calibri"/>
              </a:rPr>
              <a:t>NFA</a:t>
            </a:r>
            <a:r>
              <a:rPr dirty="0" sz="2000" spc="-9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(GNFA)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GNFA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defined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5-</a:t>
            </a:r>
            <a:r>
              <a:rPr dirty="0" sz="1800">
                <a:latin typeface="Calibri"/>
                <a:cs typeface="Calibri"/>
              </a:rPr>
              <a:t>tuple,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Σ,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},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}),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consisting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finite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Q</a:t>
            </a:r>
            <a:r>
              <a:rPr dirty="0" sz="1800" spc="-25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finite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called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alphabet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Σ</a:t>
            </a:r>
            <a:r>
              <a:rPr dirty="0" sz="1800" spc="-25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transition function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sz="1800" spc="41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 spc="4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∖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t</a:t>
            </a:r>
            <a:r>
              <a:rPr dirty="0" sz="1800">
                <a:latin typeface="Times New Roman"/>
                <a:cs typeface="Times New Roman"/>
              </a:rPr>
              <a:t>})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×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 spc="40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∖</a:t>
            </a:r>
            <a:r>
              <a:rPr dirty="0" sz="1800" spc="3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s</a:t>
            </a:r>
            <a:r>
              <a:rPr dirty="0" sz="1800">
                <a:latin typeface="Times New Roman"/>
                <a:cs typeface="Times New Roman"/>
              </a:rPr>
              <a:t>})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R</a:t>
            </a:r>
            <a:r>
              <a:rPr dirty="0" sz="1800" spc="-25">
                <a:latin typeface="Times New Roman"/>
                <a:cs typeface="Times New Roman"/>
              </a:rPr>
              <a:t>)</a:t>
            </a:r>
            <a:r>
              <a:rPr dirty="0" sz="1800" spc="-25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start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465">
                <a:latin typeface="Cambria Math"/>
                <a:cs typeface="Cambria Math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Q</a:t>
            </a:r>
            <a:r>
              <a:rPr dirty="0" sz="1800" spc="-25">
                <a:latin typeface="Times New Roman"/>
                <a:cs typeface="Times New Roman"/>
              </a:rPr>
              <a:t>)</a:t>
            </a:r>
            <a:r>
              <a:rPr dirty="0" sz="1800" spc="-25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(t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420">
                <a:latin typeface="Cambria Math"/>
                <a:cs typeface="Cambria Math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Q</a:t>
            </a:r>
            <a:r>
              <a:rPr dirty="0" sz="1800" spc="-25">
                <a:latin typeface="Times New Roman"/>
                <a:cs typeface="Times New Roman"/>
              </a:rPr>
              <a:t>)</a:t>
            </a:r>
            <a:r>
              <a:rPr dirty="0" sz="1800" spc="-25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Calibri"/>
                <a:cs typeface="Calibri"/>
              </a:rPr>
              <a:t>where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 spc="-7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collection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alphabet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Σ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02704" y="530913"/>
            <a:ext cx="202204" cy="23473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1917" y="609128"/>
            <a:ext cx="314341" cy="916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71586" y="561547"/>
            <a:ext cx="296085" cy="22990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85061" y="1021690"/>
            <a:ext cx="1454292" cy="29436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93835" y="1050869"/>
            <a:ext cx="598356" cy="32174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29274" y="1055044"/>
            <a:ext cx="986867" cy="30415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49650" y="3406876"/>
            <a:ext cx="1695954" cy="34452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30178" y="3919621"/>
            <a:ext cx="711546" cy="264248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5018606" y="3848783"/>
            <a:ext cx="2336165" cy="744855"/>
            <a:chOff x="5018606" y="3848783"/>
            <a:chExt cx="2336165" cy="744855"/>
          </a:xfrm>
        </p:grpSpPr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18606" y="3848783"/>
              <a:ext cx="1507051" cy="38581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64624" y="4258702"/>
              <a:ext cx="989901" cy="334313"/>
            </a:xfrm>
            <a:prstGeom prst="rect">
              <a:avLst/>
            </a:prstGeom>
          </p:spPr>
        </p:pic>
      </p:grpSp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18754" y="4640491"/>
            <a:ext cx="839920" cy="32542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63386" y="5042462"/>
            <a:ext cx="759973" cy="286466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68219" y="5919710"/>
            <a:ext cx="1297346" cy="32207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865088" y="5866758"/>
            <a:ext cx="1187041" cy="346841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80895" y="5939478"/>
            <a:ext cx="692320" cy="32562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043713" y="6012100"/>
            <a:ext cx="1002016" cy="25914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164228" y="5907206"/>
            <a:ext cx="293486" cy="300133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573099" y="5886282"/>
            <a:ext cx="410621" cy="31540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702899" y="199704"/>
            <a:ext cx="785508" cy="285706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68028" y="178461"/>
            <a:ext cx="190675" cy="294923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826816" y="205409"/>
            <a:ext cx="1025041" cy="3055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5909" rIns="0" bIns="0" rtlCol="0" vert="horz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60"/>
              <a:t> </a:t>
            </a:r>
            <a:r>
              <a:rPr dirty="0"/>
              <a:t>regular</a:t>
            </a:r>
            <a:r>
              <a:rPr dirty="0" spc="-45"/>
              <a:t> </a:t>
            </a:r>
            <a:r>
              <a:rPr dirty="0"/>
              <a:t>language</a:t>
            </a:r>
            <a:r>
              <a:rPr dirty="0" spc="-55"/>
              <a:t> </a:t>
            </a:r>
            <a:r>
              <a:rPr dirty="0"/>
              <a:t>has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 spc="-10"/>
              <a:t>regular</a:t>
            </a:r>
            <a:r>
              <a:rPr dirty="0" spc="-55"/>
              <a:t> </a:t>
            </a:r>
            <a:r>
              <a:rPr dirty="0" spc="-10"/>
              <a:t>expression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2360" y="1239774"/>
            <a:ext cx="7760334" cy="471170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190"/>
              </a:spcBef>
            </a:pPr>
            <a:r>
              <a:rPr dirty="0" sz="2000" spc="-10" b="1">
                <a:latin typeface="Calibri"/>
                <a:cs typeface="Calibri"/>
              </a:rPr>
              <a:t>Iterative</a:t>
            </a:r>
            <a:r>
              <a:rPr dirty="0" sz="2000" b="1">
                <a:latin typeface="Calibri"/>
                <a:cs typeface="Calibri"/>
              </a:rPr>
              <a:t> procedure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for converting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DFA</a:t>
            </a:r>
            <a:r>
              <a:rPr dirty="0" sz="2000" spc="-15" b="1">
                <a:latin typeface="Calibri"/>
                <a:cs typeface="Calibri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Calibri"/>
                <a:cs typeface="Calibri"/>
              </a:rPr>
              <a:t>= </a:t>
            </a:r>
            <a:r>
              <a:rPr dirty="0" sz="2000" b="1">
                <a:latin typeface="Times New Roman"/>
                <a:cs typeface="Times New Roman"/>
              </a:rPr>
              <a:t>(</a:t>
            </a:r>
            <a:r>
              <a:rPr dirty="0" sz="2000" b="1" i="1">
                <a:latin typeface="Times New Roman"/>
                <a:cs typeface="Times New Roman"/>
              </a:rPr>
              <a:t>Q,</a:t>
            </a:r>
            <a:r>
              <a:rPr dirty="0" sz="2000" spc="-30" b="1" i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Σ</a:t>
            </a:r>
            <a:r>
              <a:rPr dirty="0" sz="2000" b="1" i="1">
                <a:latin typeface="Times New Roman"/>
                <a:cs typeface="Times New Roman"/>
              </a:rPr>
              <a:t>,</a:t>
            </a:r>
            <a:r>
              <a:rPr dirty="0" sz="2000" spc="-40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δ,</a:t>
            </a:r>
            <a:r>
              <a:rPr dirty="0" sz="2000" spc="-4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q,</a:t>
            </a:r>
            <a:r>
              <a:rPr dirty="0" sz="2000" spc="-35" b="1" i="1">
                <a:latin typeface="Times New Roman"/>
                <a:cs typeface="Times New Roman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Times New Roman"/>
                <a:cs typeface="Times New Roman"/>
              </a:rPr>
              <a:t>)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Calibri"/>
                <a:cs typeface="Calibri"/>
              </a:rPr>
              <a:t>into</a:t>
            </a:r>
            <a:r>
              <a:rPr dirty="0" sz="2000" spc="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a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regular expression: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2000">
              <a:latin typeface="Calibri"/>
              <a:cs typeface="Calibri"/>
            </a:endParaRPr>
          </a:p>
          <a:p>
            <a:pPr marL="236854" indent="-224154">
              <a:lnSpc>
                <a:spcPct val="100000"/>
              </a:lnSpc>
              <a:buAutoNum type="arabicPeriod"/>
              <a:tabLst>
                <a:tab pos="236854" algn="l"/>
              </a:tabLst>
            </a:pPr>
            <a:r>
              <a:rPr dirty="0" sz="1800">
                <a:latin typeface="Calibri"/>
                <a:cs typeface="Calibri"/>
              </a:rPr>
              <a:t>Convert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DFA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Q,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δ,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q,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3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equivalent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GFNA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G</a:t>
            </a:r>
            <a:r>
              <a:rPr dirty="0" sz="1800" spc="-25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lvl="1"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10">
                <a:latin typeface="Calibri"/>
                <a:cs typeface="Calibri"/>
              </a:rPr>
              <a:t>Introduce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start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0" i="1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lvl="1"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 spc="-10">
                <a:latin typeface="Calibri"/>
                <a:cs typeface="Calibri"/>
              </a:rPr>
              <a:t>Introduce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start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0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 lvl="1" marL="299085" indent="-28638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Change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edge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labels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expressions</a:t>
            </a:r>
            <a:endParaRPr sz="1800">
              <a:latin typeface="Calibri"/>
              <a:cs typeface="Calibri"/>
            </a:endParaRPr>
          </a:p>
          <a:p>
            <a:pPr marL="27432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Calibri"/>
                <a:cs typeface="Calibri"/>
              </a:rPr>
              <a:t>e.g.,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i="1">
                <a:latin typeface="Times New Roman"/>
                <a:cs typeface="Times New Roman"/>
              </a:rPr>
              <a:t>a,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</a:t>
            </a:r>
            <a:r>
              <a:rPr dirty="0" sz="1800">
                <a:latin typeface="Calibri"/>
                <a:cs typeface="Calibri"/>
              </a:rPr>
              <a:t>”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becomes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∪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b</a:t>
            </a:r>
            <a:r>
              <a:rPr dirty="0" sz="1800" spc="-25"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  <a:p>
            <a:pPr marL="12700" marR="487680" indent="224154">
              <a:lnSpc>
                <a:spcPct val="150000"/>
              </a:lnSpc>
              <a:spcBef>
                <a:spcPts val="630"/>
              </a:spcBef>
              <a:buAutoNum type="arabicPeriod" startAt="2"/>
              <a:tabLst>
                <a:tab pos="236854" algn="l"/>
              </a:tabLst>
            </a:pPr>
            <a:r>
              <a:rPr dirty="0" sz="1800" spc="-10">
                <a:latin typeface="Calibri"/>
                <a:cs typeface="Calibri"/>
              </a:rPr>
              <a:t>Iteratively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eliminate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GNFA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until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remaining: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start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accept.</a:t>
            </a:r>
            <a:endParaRPr sz="1800">
              <a:latin typeface="Calibri"/>
              <a:cs typeface="Calibri"/>
            </a:endParaRPr>
          </a:p>
          <a:p>
            <a:pPr lvl="1" marL="2990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take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account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possible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previous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paths.</a:t>
            </a:r>
            <a:endParaRPr sz="1800">
              <a:latin typeface="Calibri"/>
              <a:cs typeface="Calibri"/>
            </a:endParaRPr>
          </a:p>
          <a:p>
            <a:pPr lvl="1" marL="299085" indent="-286385">
              <a:lnSpc>
                <a:spcPct val="100000"/>
              </a:lnSpc>
              <a:spcBef>
                <a:spcPts val="108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Never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eliminate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start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t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6134" y="2118253"/>
            <a:ext cx="539856" cy="38516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3782" y="2968078"/>
            <a:ext cx="605362" cy="39230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4288" y="6141422"/>
            <a:ext cx="673009" cy="31877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73914" y="6208926"/>
            <a:ext cx="759355" cy="18791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9824" y="6190970"/>
            <a:ext cx="576196" cy="22743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42851" y="6144405"/>
            <a:ext cx="358361" cy="23934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62708" y="6239864"/>
            <a:ext cx="681328" cy="23808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43784" y="6232538"/>
            <a:ext cx="610143" cy="1708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0045" y="3948851"/>
            <a:ext cx="1606113" cy="32906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01544" y="4007110"/>
            <a:ext cx="635896" cy="30955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577848" y="4068733"/>
            <a:ext cx="891564" cy="25525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78533" y="4062289"/>
            <a:ext cx="465385" cy="280013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981484" y="4252698"/>
            <a:ext cx="2548255" cy="0"/>
          </a:xfrm>
          <a:custGeom>
            <a:avLst/>
            <a:gdLst/>
            <a:ahLst/>
            <a:cxnLst/>
            <a:rect l="l" t="t" r="r" b="b"/>
            <a:pathLst>
              <a:path w="2548254" h="0">
                <a:moveTo>
                  <a:pt x="0" y="0"/>
                </a:moveTo>
                <a:lnTo>
                  <a:pt x="2548048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5909" rIns="0" bIns="0" rtlCol="0" vert="horz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60"/>
              <a:t> </a:t>
            </a:r>
            <a:r>
              <a:rPr dirty="0"/>
              <a:t>regular</a:t>
            </a:r>
            <a:r>
              <a:rPr dirty="0" spc="-45"/>
              <a:t> </a:t>
            </a:r>
            <a:r>
              <a:rPr dirty="0"/>
              <a:t>language</a:t>
            </a:r>
            <a:r>
              <a:rPr dirty="0" spc="-55"/>
              <a:t> </a:t>
            </a:r>
            <a:r>
              <a:rPr dirty="0"/>
              <a:t>has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 spc="-10"/>
              <a:t>regular</a:t>
            </a:r>
            <a:r>
              <a:rPr dirty="0" spc="-55"/>
              <a:t> </a:t>
            </a:r>
            <a:r>
              <a:rPr dirty="0" spc="-10"/>
              <a:t>expression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2360" y="1238250"/>
            <a:ext cx="4262755" cy="911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dirty="0" sz="1800">
                <a:latin typeface="Calibri"/>
                <a:cs typeface="Calibri"/>
              </a:rPr>
              <a:t>Convert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DFA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01436" y="2780634"/>
            <a:ext cx="3708400" cy="2494280"/>
            <a:chOff x="801436" y="2780634"/>
            <a:chExt cx="3708400" cy="249428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1436" y="2780634"/>
              <a:ext cx="2855670" cy="249411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86555" y="4018826"/>
              <a:ext cx="822985" cy="23783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729862" y="4082160"/>
              <a:ext cx="663575" cy="78105"/>
            </a:xfrm>
            <a:custGeom>
              <a:avLst/>
              <a:gdLst/>
              <a:ahLst/>
              <a:cxnLst/>
              <a:rect l="l" t="t" r="r" b="b"/>
              <a:pathLst>
                <a:path w="663575" h="78104">
                  <a:moveTo>
                    <a:pt x="638203" y="25781"/>
                  </a:moveTo>
                  <a:lnTo>
                    <a:pt x="598424" y="25781"/>
                  </a:lnTo>
                  <a:lnTo>
                    <a:pt x="598677" y="51688"/>
                  </a:lnTo>
                  <a:lnTo>
                    <a:pt x="585681" y="51835"/>
                  </a:lnTo>
                  <a:lnTo>
                    <a:pt x="585977" y="77724"/>
                  </a:lnTo>
                  <a:lnTo>
                    <a:pt x="663321" y="37972"/>
                  </a:lnTo>
                  <a:lnTo>
                    <a:pt x="638203" y="25781"/>
                  </a:lnTo>
                  <a:close/>
                </a:path>
                <a:path w="663575" h="78104">
                  <a:moveTo>
                    <a:pt x="585385" y="25927"/>
                  </a:moveTo>
                  <a:lnTo>
                    <a:pt x="0" y="32512"/>
                  </a:lnTo>
                  <a:lnTo>
                    <a:pt x="253" y="58419"/>
                  </a:lnTo>
                  <a:lnTo>
                    <a:pt x="585681" y="51835"/>
                  </a:lnTo>
                  <a:lnTo>
                    <a:pt x="585385" y="25927"/>
                  </a:lnTo>
                  <a:close/>
                </a:path>
                <a:path w="663575" h="78104">
                  <a:moveTo>
                    <a:pt x="598424" y="25781"/>
                  </a:moveTo>
                  <a:lnTo>
                    <a:pt x="585385" y="25927"/>
                  </a:lnTo>
                  <a:lnTo>
                    <a:pt x="585681" y="51835"/>
                  </a:lnTo>
                  <a:lnTo>
                    <a:pt x="598677" y="51688"/>
                  </a:lnTo>
                  <a:lnTo>
                    <a:pt x="598424" y="25781"/>
                  </a:lnTo>
                  <a:close/>
                </a:path>
                <a:path w="663575" h="78104">
                  <a:moveTo>
                    <a:pt x="585088" y="0"/>
                  </a:moveTo>
                  <a:lnTo>
                    <a:pt x="585385" y="25927"/>
                  </a:lnTo>
                  <a:lnTo>
                    <a:pt x="598424" y="25781"/>
                  </a:lnTo>
                  <a:lnTo>
                    <a:pt x="638203" y="25781"/>
                  </a:lnTo>
                  <a:lnTo>
                    <a:pt x="585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477259" y="6023254"/>
            <a:ext cx="20370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1st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step: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DFA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-&gt;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GNFA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72125" y="3456467"/>
            <a:ext cx="352190" cy="12116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0767" y="3334263"/>
            <a:ext cx="346807" cy="32892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33114" y="3452776"/>
            <a:ext cx="269028" cy="10145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81411" y="3194749"/>
            <a:ext cx="950464" cy="50856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181224" y="3041229"/>
            <a:ext cx="477828" cy="68150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85608" y="3794650"/>
            <a:ext cx="449272" cy="43417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35838" y="3826672"/>
            <a:ext cx="349721" cy="40513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28879" y="4249887"/>
            <a:ext cx="430758" cy="820411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91400" y="5180690"/>
            <a:ext cx="254594" cy="16001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60226" y="2684296"/>
            <a:ext cx="400019" cy="23748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68152" y="5511661"/>
            <a:ext cx="691526" cy="2862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5909" rIns="0" bIns="0" rtlCol="0" vert="horz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60"/>
              <a:t> </a:t>
            </a:r>
            <a:r>
              <a:rPr dirty="0"/>
              <a:t>regular</a:t>
            </a:r>
            <a:r>
              <a:rPr dirty="0" spc="-45"/>
              <a:t> </a:t>
            </a:r>
            <a:r>
              <a:rPr dirty="0"/>
              <a:t>language</a:t>
            </a:r>
            <a:r>
              <a:rPr dirty="0" spc="-55"/>
              <a:t> </a:t>
            </a:r>
            <a:r>
              <a:rPr dirty="0"/>
              <a:t>has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 spc="-10"/>
              <a:t>regular</a:t>
            </a:r>
            <a:r>
              <a:rPr dirty="0" spc="-55"/>
              <a:t> </a:t>
            </a:r>
            <a:r>
              <a:rPr dirty="0" spc="-10"/>
              <a:t>expression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2360" y="1238250"/>
            <a:ext cx="4262755" cy="911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dirty="0" sz="1800">
                <a:latin typeface="Calibri"/>
                <a:cs typeface="Calibri"/>
              </a:rPr>
              <a:t>Convert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DFA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7259" y="6023254"/>
            <a:ext cx="2413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2nd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step: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eliminate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414" y="2424775"/>
            <a:ext cx="680849" cy="1651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5026" y="2373594"/>
            <a:ext cx="338157" cy="21717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3666" y="3193638"/>
            <a:ext cx="408444" cy="1422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8414" y="3090697"/>
            <a:ext cx="349580" cy="4064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94333" y="3025162"/>
            <a:ext cx="396735" cy="32595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63025" y="3046339"/>
            <a:ext cx="365008" cy="447039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2858929" y="2711983"/>
            <a:ext cx="1273175" cy="763270"/>
            <a:chOff x="2858929" y="2711983"/>
            <a:chExt cx="1273175" cy="763270"/>
          </a:xfrm>
        </p:grpSpPr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55130" y="3080962"/>
              <a:ext cx="341425" cy="3937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38625" y="2711983"/>
              <a:ext cx="393260" cy="31368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58929" y="2945701"/>
              <a:ext cx="851756" cy="428007"/>
            </a:xfrm>
            <a:prstGeom prst="rect">
              <a:avLst/>
            </a:prstGeom>
          </p:spPr>
        </p:pic>
      </p:grpSp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79001" y="2384259"/>
            <a:ext cx="438846" cy="24892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88735" y="2985518"/>
            <a:ext cx="416769" cy="34295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75567" y="3019512"/>
            <a:ext cx="364104" cy="46355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26554" y="4119242"/>
            <a:ext cx="351332" cy="12827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94355" y="4022958"/>
            <a:ext cx="274480" cy="29210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347872" y="3995695"/>
            <a:ext cx="319093" cy="39751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909370" y="3972645"/>
            <a:ext cx="344966" cy="30220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819671" y="3842851"/>
            <a:ext cx="1812878" cy="38447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739659" y="3945284"/>
            <a:ext cx="359630" cy="37973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27056" y="3669208"/>
            <a:ext cx="612277" cy="163313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313516" y="3635426"/>
            <a:ext cx="213579" cy="236401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75553" y="4684763"/>
            <a:ext cx="696966" cy="18952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492321" y="4698834"/>
            <a:ext cx="181803" cy="236219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1768946" y="4866032"/>
            <a:ext cx="21590" cy="53340"/>
          </a:xfrm>
          <a:custGeom>
            <a:avLst/>
            <a:gdLst/>
            <a:ahLst/>
            <a:cxnLst/>
            <a:rect l="l" t="t" r="r" b="b"/>
            <a:pathLst>
              <a:path w="21589" h="53339">
                <a:moveTo>
                  <a:pt x="2089" y="33026"/>
                </a:moveTo>
                <a:lnTo>
                  <a:pt x="1346" y="36926"/>
                </a:lnTo>
                <a:lnTo>
                  <a:pt x="106" y="42823"/>
                </a:lnTo>
                <a:lnTo>
                  <a:pt x="0" y="51145"/>
                </a:lnTo>
                <a:lnTo>
                  <a:pt x="1541" y="52726"/>
                </a:lnTo>
                <a:lnTo>
                  <a:pt x="4476" y="52763"/>
                </a:lnTo>
                <a:lnTo>
                  <a:pt x="5441" y="52339"/>
                </a:lnTo>
                <a:lnTo>
                  <a:pt x="8058" y="49408"/>
                </a:lnTo>
                <a:lnTo>
                  <a:pt x="9245" y="46575"/>
                </a:lnTo>
                <a:lnTo>
                  <a:pt x="11560" y="40035"/>
                </a:lnTo>
                <a:lnTo>
                  <a:pt x="12273" y="36926"/>
                </a:lnTo>
                <a:lnTo>
                  <a:pt x="9862" y="36926"/>
                </a:lnTo>
                <a:lnTo>
                  <a:pt x="4014" y="35835"/>
                </a:lnTo>
                <a:lnTo>
                  <a:pt x="2089" y="33026"/>
                </a:lnTo>
                <a:close/>
              </a:path>
              <a:path w="21589" h="53339">
                <a:moveTo>
                  <a:pt x="6008" y="25233"/>
                </a:moveTo>
                <a:lnTo>
                  <a:pt x="3187" y="27155"/>
                </a:lnTo>
                <a:lnTo>
                  <a:pt x="2089" y="33026"/>
                </a:lnTo>
                <a:lnTo>
                  <a:pt x="4014" y="35835"/>
                </a:lnTo>
                <a:lnTo>
                  <a:pt x="9862" y="36926"/>
                </a:lnTo>
                <a:lnTo>
                  <a:pt x="12672" y="35003"/>
                </a:lnTo>
                <a:lnTo>
                  <a:pt x="13777" y="29159"/>
                </a:lnTo>
                <a:lnTo>
                  <a:pt x="11857" y="26342"/>
                </a:lnTo>
                <a:lnTo>
                  <a:pt x="6008" y="25233"/>
                </a:lnTo>
                <a:close/>
              </a:path>
              <a:path w="21589" h="53339">
                <a:moveTo>
                  <a:pt x="12671" y="35005"/>
                </a:moveTo>
                <a:lnTo>
                  <a:pt x="9862" y="36926"/>
                </a:lnTo>
                <a:lnTo>
                  <a:pt x="12273" y="36926"/>
                </a:lnTo>
                <a:lnTo>
                  <a:pt x="12514" y="35835"/>
                </a:lnTo>
                <a:lnTo>
                  <a:pt x="12671" y="35005"/>
                </a:lnTo>
                <a:close/>
              </a:path>
              <a:path w="21589" h="53339">
                <a:moveTo>
                  <a:pt x="17255" y="0"/>
                </a:moveTo>
                <a:lnTo>
                  <a:pt x="2089" y="33026"/>
                </a:lnTo>
                <a:lnTo>
                  <a:pt x="3187" y="27155"/>
                </a:lnTo>
                <a:lnTo>
                  <a:pt x="6008" y="25233"/>
                </a:lnTo>
                <a:lnTo>
                  <a:pt x="14535" y="25233"/>
                </a:lnTo>
                <a:lnTo>
                  <a:pt x="15452" y="20720"/>
                </a:lnTo>
                <a:lnTo>
                  <a:pt x="17774" y="12541"/>
                </a:lnTo>
                <a:lnTo>
                  <a:pt x="18508" y="9563"/>
                </a:lnTo>
                <a:lnTo>
                  <a:pt x="21438" y="5242"/>
                </a:lnTo>
                <a:lnTo>
                  <a:pt x="20906" y="2475"/>
                </a:lnTo>
                <a:lnTo>
                  <a:pt x="17255" y="0"/>
                </a:lnTo>
                <a:close/>
              </a:path>
              <a:path w="21589" h="53339">
                <a:moveTo>
                  <a:pt x="14535" y="25233"/>
                </a:moveTo>
                <a:lnTo>
                  <a:pt x="6008" y="25233"/>
                </a:lnTo>
                <a:lnTo>
                  <a:pt x="11857" y="26342"/>
                </a:lnTo>
                <a:lnTo>
                  <a:pt x="13777" y="29159"/>
                </a:lnTo>
                <a:lnTo>
                  <a:pt x="14535" y="252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935508" y="4647575"/>
            <a:ext cx="371221" cy="33956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428991" y="4742936"/>
            <a:ext cx="576140" cy="162560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465534" y="4708880"/>
            <a:ext cx="354116" cy="21463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948739" y="4740998"/>
            <a:ext cx="181152" cy="195503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183769" y="4752797"/>
            <a:ext cx="155448" cy="163830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113179" y="5466880"/>
            <a:ext cx="339949" cy="136272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525895" y="5389547"/>
            <a:ext cx="303800" cy="330200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974422" y="5118304"/>
            <a:ext cx="1802604" cy="679174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963558" y="5295452"/>
            <a:ext cx="350983" cy="41782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567618" y="5966288"/>
            <a:ext cx="1101074" cy="277656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736427" y="5941534"/>
            <a:ext cx="741089" cy="306560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04912" y="5947276"/>
            <a:ext cx="530091" cy="271780"/>
          </a:xfrm>
          <a:prstGeom prst="rect">
            <a:avLst/>
          </a:prstGeom>
        </p:spPr>
      </p:pic>
      <p:sp>
        <p:nvSpPr>
          <p:cNvPr id="41" name="object 41" descr=""/>
          <p:cNvSpPr/>
          <p:nvPr/>
        </p:nvSpPr>
        <p:spPr>
          <a:xfrm>
            <a:off x="1296824" y="6147767"/>
            <a:ext cx="12700" cy="36830"/>
          </a:xfrm>
          <a:custGeom>
            <a:avLst/>
            <a:gdLst/>
            <a:ahLst/>
            <a:cxnLst/>
            <a:rect l="l" t="t" r="r" b="b"/>
            <a:pathLst>
              <a:path w="12700" h="36829">
                <a:moveTo>
                  <a:pt x="10230" y="35321"/>
                </a:moveTo>
                <a:lnTo>
                  <a:pt x="5378" y="35321"/>
                </a:lnTo>
                <a:lnTo>
                  <a:pt x="7560" y="36364"/>
                </a:lnTo>
                <a:lnTo>
                  <a:pt x="10175" y="35439"/>
                </a:lnTo>
                <a:close/>
              </a:path>
              <a:path w="12700" h="36829">
                <a:moveTo>
                  <a:pt x="8188" y="0"/>
                </a:moveTo>
                <a:lnTo>
                  <a:pt x="2842" y="427"/>
                </a:lnTo>
                <a:lnTo>
                  <a:pt x="842" y="2461"/>
                </a:lnTo>
                <a:lnTo>
                  <a:pt x="290" y="11215"/>
                </a:lnTo>
                <a:lnTo>
                  <a:pt x="0" y="17511"/>
                </a:lnTo>
                <a:lnTo>
                  <a:pt x="854" y="27555"/>
                </a:lnTo>
                <a:lnTo>
                  <a:pt x="1399" y="33421"/>
                </a:lnTo>
                <a:lnTo>
                  <a:pt x="5378" y="35322"/>
                </a:lnTo>
                <a:lnTo>
                  <a:pt x="10230" y="35321"/>
                </a:lnTo>
                <a:lnTo>
                  <a:pt x="11355" y="32935"/>
                </a:lnTo>
                <a:lnTo>
                  <a:pt x="12491" y="29965"/>
                </a:lnTo>
                <a:lnTo>
                  <a:pt x="12078" y="26177"/>
                </a:lnTo>
                <a:lnTo>
                  <a:pt x="11814" y="17014"/>
                </a:lnTo>
                <a:lnTo>
                  <a:pt x="11361" y="10957"/>
                </a:lnTo>
                <a:lnTo>
                  <a:pt x="10652" y="2098"/>
                </a:lnTo>
                <a:lnTo>
                  <a:pt x="81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7847" rIns="0" bIns="0" rtlCol="0" vert="horz">
            <a:spAutoFit/>
          </a:bodyPr>
          <a:lstStyle/>
          <a:p>
            <a:pPr marL="35306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55"/>
              <a:t> </a:t>
            </a:r>
            <a:r>
              <a:rPr dirty="0"/>
              <a:t>regular</a:t>
            </a:r>
            <a:r>
              <a:rPr dirty="0" spc="-55"/>
              <a:t> </a:t>
            </a:r>
            <a:r>
              <a:rPr dirty="0"/>
              <a:t>language</a:t>
            </a:r>
            <a:r>
              <a:rPr dirty="0" spc="-55"/>
              <a:t> </a:t>
            </a:r>
            <a:r>
              <a:rPr dirty="0"/>
              <a:t>has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/>
              <a:t>regular</a:t>
            </a:r>
            <a:r>
              <a:rPr dirty="0" spc="-55"/>
              <a:t> </a:t>
            </a:r>
            <a:r>
              <a:rPr dirty="0" spc="-10"/>
              <a:t>expression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7179" y="1261999"/>
            <a:ext cx="7708900" cy="1016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Calibri"/>
                <a:cs typeface="Calibri"/>
              </a:rPr>
              <a:t>Exercise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δ,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0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>
                <a:latin typeface="Calibri"/>
                <a:cs typeface="Calibri"/>
              </a:rPr>
              <a:t>),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where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0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},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a,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},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F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},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6326" y="2636520"/>
            <a:ext cx="2435095" cy="287846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35279" y="5855005"/>
            <a:ext cx="31629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Convert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281" y="740791"/>
            <a:ext cx="8731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Calibri"/>
                <a:cs typeface="Calibri"/>
              </a:rPr>
              <a:t>Exercise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696970" y="5963513"/>
            <a:ext cx="1568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Convert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GNFA.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695" y="1498330"/>
            <a:ext cx="355038" cy="1549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962" y="1431338"/>
            <a:ext cx="291095" cy="32512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636626" y="1031254"/>
            <a:ext cx="2752725" cy="2839085"/>
            <a:chOff x="1636626" y="1031254"/>
            <a:chExt cx="2752725" cy="283908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1183" y="1031254"/>
              <a:ext cx="468354" cy="78242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0666" y="1442299"/>
              <a:ext cx="378136" cy="41656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626" y="1352156"/>
              <a:ext cx="457270" cy="30797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0818" y="1035523"/>
              <a:ext cx="1884020" cy="193481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03366" y="2684906"/>
              <a:ext cx="361264" cy="105618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2375408" y="2893885"/>
              <a:ext cx="1819910" cy="976630"/>
            </a:xfrm>
            <a:custGeom>
              <a:avLst/>
              <a:gdLst/>
              <a:ahLst/>
              <a:cxnLst/>
              <a:rect l="l" t="t" r="r" b="b"/>
              <a:pathLst>
                <a:path w="1819910" h="976629">
                  <a:moveTo>
                    <a:pt x="5638" y="76288"/>
                  </a:moveTo>
                  <a:lnTo>
                    <a:pt x="5118" y="70192"/>
                  </a:lnTo>
                  <a:lnTo>
                    <a:pt x="5638" y="76288"/>
                  </a:lnTo>
                  <a:close/>
                </a:path>
                <a:path w="1819910" h="976629">
                  <a:moveTo>
                    <a:pt x="28905" y="125628"/>
                  </a:moveTo>
                  <a:lnTo>
                    <a:pt x="28651" y="123545"/>
                  </a:lnTo>
                  <a:lnTo>
                    <a:pt x="28168" y="119799"/>
                  </a:lnTo>
                  <a:lnTo>
                    <a:pt x="27597" y="117538"/>
                  </a:lnTo>
                  <a:lnTo>
                    <a:pt x="26377" y="112712"/>
                  </a:lnTo>
                  <a:lnTo>
                    <a:pt x="25882" y="110782"/>
                  </a:lnTo>
                  <a:lnTo>
                    <a:pt x="25476" y="109131"/>
                  </a:lnTo>
                  <a:lnTo>
                    <a:pt x="25387" y="108610"/>
                  </a:lnTo>
                  <a:lnTo>
                    <a:pt x="25222" y="107708"/>
                  </a:lnTo>
                  <a:lnTo>
                    <a:pt x="21234" y="72618"/>
                  </a:lnTo>
                  <a:lnTo>
                    <a:pt x="20840" y="68707"/>
                  </a:lnTo>
                  <a:lnTo>
                    <a:pt x="18554" y="41554"/>
                  </a:lnTo>
                  <a:lnTo>
                    <a:pt x="18389" y="41427"/>
                  </a:lnTo>
                  <a:lnTo>
                    <a:pt x="18072" y="38404"/>
                  </a:lnTo>
                  <a:lnTo>
                    <a:pt x="17754" y="35356"/>
                  </a:lnTo>
                  <a:lnTo>
                    <a:pt x="15938" y="25006"/>
                  </a:lnTo>
                  <a:lnTo>
                    <a:pt x="13601" y="14744"/>
                  </a:lnTo>
                  <a:lnTo>
                    <a:pt x="10947" y="4597"/>
                  </a:lnTo>
                  <a:lnTo>
                    <a:pt x="10147" y="1701"/>
                  </a:lnTo>
                  <a:lnTo>
                    <a:pt x="7162" y="0"/>
                  </a:lnTo>
                  <a:lnTo>
                    <a:pt x="1689" y="1511"/>
                  </a:lnTo>
                  <a:lnTo>
                    <a:pt x="0" y="3987"/>
                  </a:lnTo>
                  <a:lnTo>
                    <a:pt x="1397" y="16598"/>
                  </a:lnTo>
                  <a:lnTo>
                    <a:pt x="2374" y="26581"/>
                  </a:lnTo>
                  <a:lnTo>
                    <a:pt x="3162" y="36563"/>
                  </a:lnTo>
                  <a:lnTo>
                    <a:pt x="3670" y="46469"/>
                  </a:lnTo>
                  <a:lnTo>
                    <a:pt x="3810" y="50203"/>
                  </a:lnTo>
                  <a:lnTo>
                    <a:pt x="3848" y="50774"/>
                  </a:lnTo>
                  <a:lnTo>
                    <a:pt x="3987" y="54038"/>
                  </a:lnTo>
                  <a:lnTo>
                    <a:pt x="4381" y="60540"/>
                  </a:lnTo>
                  <a:lnTo>
                    <a:pt x="5118" y="70192"/>
                  </a:lnTo>
                  <a:lnTo>
                    <a:pt x="8280" y="66382"/>
                  </a:lnTo>
                  <a:lnTo>
                    <a:pt x="5130" y="70205"/>
                  </a:lnTo>
                  <a:lnTo>
                    <a:pt x="11798" y="112852"/>
                  </a:lnTo>
                  <a:lnTo>
                    <a:pt x="14211" y="118592"/>
                  </a:lnTo>
                  <a:lnTo>
                    <a:pt x="15608" y="121945"/>
                  </a:lnTo>
                  <a:lnTo>
                    <a:pt x="16154" y="123240"/>
                  </a:lnTo>
                  <a:lnTo>
                    <a:pt x="18237" y="127901"/>
                  </a:lnTo>
                  <a:lnTo>
                    <a:pt x="21653" y="134289"/>
                  </a:lnTo>
                  <a:lnTo>
                    <a:pt x="24015" y="135013"/>
                  </a:lnTo>
                  <a:lnTo>
                    <a:pt x="26987" y="133426"/>
                  </a:lnTo>
                  <a:lnTo>
                    <a:pt x="27736" y="132410"/>
                  </a:lnTo>
                  <a:lnTo>
                    <a:pt x="28905" y="125628"/>
                  </a:lnTo>
                  <a:close/>
                </a:path>
                <a:path w="1819910" h="976629">
                  <a:moveTo>
                    <a:pt x="47231" y="487705"/>
                  </a:moveTo>
                  <a:lnTo>
                    <a:pt x="47091" y="474624"/>
                  </a:lnTo>
                  <a:lnTo>
                    <a:pt x="46939" y="466801"/>
                  </a:lnTo>
                  <a:lnTo>
                    <a:pt x="46837" y="461848"/>
                  </a:lnTo>
                  <a:lnTo>
                    <a:pt x="46837" y="464464"/>
                  </a:lnTo>
                  <a:lnTo>
                    <a:pt x="46774" y="458965"/>
                  </a:lnTo>
                  <a:lnTo>
                    <a:pt x="46761" y="458571"/>
                  </a:lnTo>
                  <a:lnTo>
                    <a:pt x="46723" y="456285"/>
                  </a:lnTo>
                  <a:lnTo>
                    <a:pt x="46659" y="453326"/>
                  </a:lnTo>
                  <a:lnTo>
                    <a:pt x="46342" y="445046"/>
                  </a:lnTo>
                  <a:lnTo>
                    <a:pt x="44513" y="435876"/>
                  </a:lnTo>
                  <a:lnTo>
                    <a:pt x="44513" y="466788"/>
                  </a:lnTo>
                  <a:lnTo>
                    <a:pt x="38735" y="466788"/>
                  </a:lnTo>
                  <a:lnTo>
                    <a:pt x="44513" y="466788"/>
                  </a:lnTo>
                  <a:lnTo>
                    <a:pt x="44513" y="435876"/>
                  </a:lnTo>
                  <a:lnTo>
                    <a:pt x="43853" y="432549"/>
                  </a:lnTo>
                  <a:lnTo>
                    <a:pt x="42367" y="426275"/>
                  </a:lnTo>
                  <a:lnTo>
                    <a:pt x="35496" y="423418"/>
                  </a:lnTo>
                  <a:lnTo>
                    <a:pt x="33058" y="424434"/>
                  </a:lnTo>
                  <a:lnTo>
                    <a:pt x="31508" y="428167"/>
                  </a:lnTo>
                  <a:lnTo>
                    <a:pt x="31915" y="430022"/>
                  </a:lnTo>
                  <a:lnTo>
                    <a:pt x="33972" y="431927"/>
                  </a:lnTo>
                  <a:lnTo>
                    <a:pt x="34226" y="433031"/>
                  </a:lnTo>
                  <a:lnTo>
                    <a:pt x="34988" y="435952"/>
                  </a:lnTo>
                  <a:lnTo>
                    <a:pt x="35280" y="437934"/>
                  </a:lnTo>
                  <a:lnTo>
                    <a:pt x="36347" y="447090"/>
                  </a:lnTo>
                  <a:lnTo>
                    <a:pt x="36410" y="458724"/>
                  </a:lnTo>
                  <a:lnTo>
                    <a:pt x="36385" y="466788"/>
                  </a:lnTo>
                  <a:lnTo>
                    <a:pt x="36271" y="487781"/>
                  </a:lnTo>
                  <a:lnTo>
                    <a:pt x="36093" y="500951"/>
                  </a:lnTo>
                  <a:lnTo>
                    <a:pt x="35788" y="516966"/>
                  </a:lnTo>
                  <a:lnTo>
                    <a:pt x="35826" y="530847"/>
                  </a:lnTo>
                  <a:lnTo>
                    <a:pt x="36449" y="539330"/>
                  </a:lnTo>
                  <a:lnTo>
                    <a:pt x="37833" y="547674"/>
                  </a:lnTo>
                  <a:lnTo>
                    <a:pt x="38277" y="549630"/>
                  </a:lnTo>
                  <a:lnTo>
                    <a:pt x="40220" y="550862"/>
                  </a:lnTo>
                  <a:lnTo>
                    <a:pt x="43649" y="550100"/>
                  </a:lnTo>
                  <a:lnTo>
                    <a:pt x="46875" y="519645"/>
                  </a:lnTo>
                  <a:lnTo>
                    <a:pt x="46939" y="517207"/>
                  </a:lnTo>
                  <a:lnTo>
                    <a:pt x="47028" y="513575"/>
                  </a:lnTo>
                  <a:lnTo>
                    <a:pt x="47066" y="510997"/>
                  </a:lnTo>
                  <a:lnTo>
                    <a:pt x="47104" y="508330"/>
                  </a:lnTo>
                  <a:lnTo>
                    <a:pt x="47231" y="487705"/>
                  </a:lnTo>
                  <a:close/>
                </a:path>
                <a:path w="1819910" h="976629">
                  <a:moveTo>
                    <a:pt x="61036" y="348767"/>
                  </a:moveTo>
                  <a:lnTo>
                    <a:pt x="60909" y="347941"/>
                  </a:lnTo>
                  <a:lnTo>
                    <a:pt x="60439" y="345478"/>
                  </a:lnTo>
                  <a:lnTo>
                    <a:pt x="59829" y="342150"/>
                  </a:lnTo>
                  <a:lnTo>
                    <a:pt x="59753" y="341757"/>
                  </a:lnTo>
                  <a:lnTo>
                    <a:pt x="58877" y="336232"/>
                  </a:lnTo>
                  <a:lnTo>
                    <a:pt x="58369" y="333133"/>
                  </a:lnTo>
                  <a:lnTo>
                    <a:pt x="57213" y="324027"/>
                  </a:lnTo>
                  <a:lnTo>
                    <a:pt x="56159" y="314032"/>
                  </a:lnTo>
                  <a:lnTo>
                    <a:pt x="55727" y="309727"/>
                  </a:lnTo>
                  <a:lnTo>
                    <a:pt x="55283" y="305244"/>
                  </a:lnTo>
                  <a:lnTo>
                    <a:pt x="54940" y="301853"/>
                  </a:lnTo>
                  <a:lnTo>
                    <a:pt x="54597" y="298996"/>
                  </a:lnTo>
                  <a:lnTo>
                    <a:pt x="54305" y="296329"/>
                  </a:lnTo>
                  <a:lnTo>
                    <a:pt x="47091" y="254152"/>
                  </a:lnTo>
                  <a:lnTo>
                    <a:pt x="39027" y="236359"/>
                  </a:lnTo>
                  <a:lnTo>
                    <a:pt x="33909" y="238201"/>
                  </a:lnTo>
                  <a:lnTo>
                    <a:pt x="32486" y="240665"/>
                  </a:lnTo>
                  <a:lnTo>
                    <a:pt x="32931" y="243166"/>
                  </a:lnTo>
                  <a:lnTo>
                    <a:pt x="35483" y="259118"/>
                  </a:lnTo>
                  <a:lnTo>
                    <a:pt x="37604" y="275120"/>
                  </a:lnTo>
                  <a:lnTo>
                    <a:pt x="39433" y="291172"/>
                  </a:lnTo>
                  <a:lnTo>
                    <a:pt x="41452" y="310819"/>
                  </a:lnTo>
                  <a:lnTo>
                    <a:pt x="41871" y="314934"/>
                  </a:lnTo>
                  <a:lnTo>
                    <a:pt x="42748" y="322630"/>
                  </a:lnTo>
                  <a:lnTo>
                    <a:pt x="44716" y="335318"/>
                  </a:lnTo>
                  <a:lnTo>
                    <a:pt x="45580" y="340398"/>
                  </a:lnTo>
                  <a:lnTo>
                    <a:pt x="48120" y="348767"/>
                  </a:lnTo>
                  <a:lnTo>
                    <a:pt x="58229" y="348767"/>
                  </a:lnTo>
                  <a:lnTo>
                    <a:pt x="61036" y="348767"/>
                  </a:lnTo>
                  <a:close/>
                </a:path>
                <a:path w="1819910" h="976629">
                  <a:moveTo>
                    <a:pt x="61785" y="353860"/>
                  </a:moveTo>
                  <a:lnTo>
                    <a:pt x="61328" y="350735"/>
                  </a:lnTo>
                  <a:lnTo>
                    <a:pt x="51803" y="350735"/>
                  </a:lnTo>
                  <a:lnTo>
                    <a:pt x="48717" y="350735"/>
                  </a:lnTo>
                  <a:lnTo>
                    <a:pt x="48818" y="351078"/>
                  </a:lnTo>
                  <a:lnTo>
                    <a:pt x="51041" y="356984"/>
                  </a:lnTo>
                  <a:lnTo>
                    <a:pt x="55841" y="363702"/>
                  </a:lnTo>
                  <a:lnTo>
                    <a:pt x="58280" y="364121"/>
                  </a:lnTo>
                  <a:lnTo>
                    <a:pt x="61048" y="362140"/>
                  </a:lnTo>
                  <a:lnTo>
                    <a:pt x="61658" y="360984"/>
                  </a:lnTo>
                  <a:lnTo>
                    <a:pt x="61785" y="353860"/>
                  </a:lnTo>
                  <a:close/>
                </a:path>
                <a:path w="1819910" h="976629">
                  <a:moveTo>
                    <a:pt x="74269" y="679729"/>
                  </a:moveTo>
                  <a:lnTo>
                    <a:pt x="74218" y="679259"/>
                  </a:lnTo>
                  <a:lnTo>
                    <a:pt x="73367" y="675881"/>
                  </a:lnTo>
                  <a:lnTo>
                    <a:pt x="74269" y="679729"/>
                  </a:lnTo>
                  <a:close/>
                </a:path>
                <a:path w="1819910" h="976629">
                  <a:moveTo>
                    <a:pt x="81419" y="905687"/>
                  </a:moveTo>
                  <a:lnTo>
                    <a:pt x="81191" y="903452"/>
                  </a:lnTo>
                  <a:lnTo>
                    <a:pt x="81419" y="905687"/>
                  </a:lnTo>
                  <a:close/>
                </a:path>
                <a:path w="1819910" h="976629">
                  <a:moveTo>
                    <a:pt x="86055" y="646176"/>
                  </a:moveTo>
                  <a:lnTo>
                    <a:pt x="84607" y="644410"/>
                  </a:lnTo>
                  <a:lnTo>
                    <a:pt x="76733" y="643470"/>
                  </a:lnTo>
                  <a:lnTo>
                    <a:pt x="70485" y="642226"/>
                  </a:lnTo>
                  <a:lnTo>
                    <a:pt x="68376" y="640930"/>
                  </a:lnTo>
                  <a:lnTo>
                    <a:pt x="68376" y="643191"/>
                  </a:lnTo>
                  <a:lnTo>
                    <a:pt x="68249" y="644448"/>
                  </a:lnTo>
                  <a:lnTo>
                    <a:pt x="68199" y="644982"/>
                  </a:lnTo>
                  <a:lnTo>
                    <a:pt x="68110" y="645655"/>
                  </a:lnTo>
                  <a:lnTo>
                    <a:pt x="68249" y="644448"/>
                  </a:lnTo>
                  <a:lnTo>
                    <a:pt x="68364" y="643178"/>
                  </a:lnTo>
                  <a:lnTo>
                    <a:pt x="68376" y="640930"/>
                  </a:lnTo>
                  <a:lnTo>
                    <a:pt x="65506" y="639165"/>
                  </a:lnTo>
                  <a:lnTo>
                    <a:pt x="63284" y="637578"/>
                  </a:lnTo>
                  <a:lnTo>
                    <a:pt x="61734" y="636485"/>
                  </a:lnTo>
                  <a:lnTo>
                    <a:pt x="57480" y="637006"/>
                  </a:lnTo>
                  <a:lnTo>
                    <a:pt x="57480" y="646163"/>
                  </a:lnTo>
                  <a:lnTo>
                    <a:pt x="57365" y="645655"/>
                  </a:lnTo>
                  <a:lnTo>
                    <a:pt x="57480" y="646163"/>
                  </a:lnTo>
                  <a:lnTo>
                    <a:pt x="57480" y="637006"/>
                  </a:lnTo>
                  <a:lnTo>
                    <a:pt x="56515" y="637120"/>
                  </a:lnTo>
                  <a:lnTo>
                    <a:pt x="51968" y="644982"/>
                  </a:lnTo>
                  <a:lnTo>
                    <a:pt x="52146" y="648119"/>
                  </a:lnTo>
                  <a:lnTo>
                    <a:pt x="52260" y="649782"/>
                  </a:lnTo>
                  <a:lnTo>
                    <a:pt x="52501" y="649427"/>
                  </a:lnTo>
                  <a:lnTo>
                    <a:pt x="52387" y="650786"/>
                  </a:lnTo>
                  <a:lnTo>
                    <a:pt x="52705" y="653300"/>
                  </a:lnTo>
                  <a:lnTo>
                    <a:pt x="53200" y="657212"/>
                  </a:lnTo>
                  <a:lnTo>
                    <a:pt x="53682" y="659993"/>
                  </a:lnTo>
                  <a:lnTo>
                    <a:pt x="54838" y="666356"/>
                  </a:lnTo>
                  <a:lnTo>
                    <a:pt x="56210" y="672833"/>
                  </a:lnTo>
                  <a:lnTo>
                    <a:pt x="56718" y="674928"/>
                  </a:lnTo>
                  <a:lnTo>
                    <a:pt x="56781" y="675386"/>
                  </a:lnTo>
                  <a:lnTo>
                    <a:pt x="57746" y="679259"/>
                  </a:lnTo>
                  <a:lnTo>
                    <a:pt x="57873" y="679729"/>
                  </a:lnTo>
                  <a:lnTo>
                    <a:pt x="58826" y="683539"/>
                  </a:lnTo>
                  <a:lnTo>
                    <a:pt x="57746" y="679259"/>
                  </a:lnTo>
                  <a:lnTo>
                    <a:pt x="59448" y="686396"/>
                  </a:lnTo>
                  <a:lnTo>
                    <a:pt x="60985" y="693559"/>
                  </a:lnTo>
                  <a:lnTo>
                    <a:pt x="67945" y="738263"/>
                  </a:lnTo>
                  <a:lnTo>
                    <a:pt x="68427" y="742188"/>
                  </a:lnTo>
                  <a:lnTo>
                    <a:pt x="70637" y="760095"/>
                  </a:lnTo>
                  <a:lnTo>
                    <a:pt x="71107" y="765784"/>
                  </a:lnTo>
                  <a:lnTo>
                    <a:pt x="71716" y="772071"/>
                  </a:lnTo>
                  <a:lnTo>
                    <a:pt x="74904" y="778979"/>
                  </a:lnTo>
                  <a:lnTo>
                    <a:pt x="76733" y="779653"/>
                  </a:lnTo>
                  <a:lnTo>
                    <a:pt x="79197" y="778522"/>
                  </a:lnTo>
                  <a:lnTo>
                    <a:pt x="79844" y="777659"/>
                  </a:lnTo>
                  <a:lnTo>
                    <a:pt x="80962" y="771144"/>
                  </a:lnTo>
                  <a:lnTo>
                    <a:pt x="81368" y="765454"/>
                  </a:lnTo>
                  <a:lnTo>
                    <a:pt x="81737" y="760209"/>
                  </a:lnTo>
                  <a:lnTo>
                    <a:pt x="81762" y="760018"/>
                  </a:lnTo>
                  <a:lnTo>
                    <a:pt x="82511" y="753719"/>
                  </a:lnTo>
                  <a:lnTo>
                    <a:pt x="82638" y="752589"/>
                  </a:lnTo>
                  <a:lnTo>
                    <a:pt x="82435" y="744994"/>
                  </a:lnTo>
                  <a:lnTo>
                    <a:pt x="82321" y="740918"/>
                  </a:lnTo>
                  <a:lnTo>
                    <a:pt x="82321" y="740587"/>
                  </a:lnTo>
                  <a:lnTo>
                    <a:pt x="82232" y="737209"/>
                  </a:lnTo>
                  <a:lnTo>
                    <a:pt x="82143" y="733247"/>
                  </a:lnTo>
                  <a:lnTo>
                    <a:pt x="81940" y="730123"/>
                  </a:lnTo>
                  <a:lnTo>
                    <a:pt x="81902" y="729246"/>
                  </a:lnTo>
                  <a:lnTo>
                    <a:pt x="81292" y="721283"/>
                  </a:lnTo>
                  <a:lnTo>
                    <a:pt x="80632" y="715251"/>
                  </a:lnTo>
                  <a:lnTo>
                    <a:pt x="80429" y="713359"/>
                  </a:lnTo>
                  <a:lnTo>
                    <a:pt x="79933" y="709853"/>
                  </a:lnTo>
                  <a:lnTo>
                    <a:pt x="79298" y="705459"/>
                  </a:lnTo>
                  <a:lnTo>
                    <a:pt x="78613" y="701128"/>
                  </a:lnTo>
                  <a:lnTo>
                    <a:pt x="78079" y="698169"/>
                  </a:lnTo>
                  <a:lnTo>
                    <a:pt x="76606" y="690346"/>
                  </a:lnTo>
                  <a:lnTo>
                    <a:pt x="75717" y="686142"/>
                  </a:lnTo>
                  <a:lnTo>
                    <a:pt x="75018" y="682853"/>
                  </a:lnTo>
                  <a:lnTo>
                    <a:pt x="74269" y="679729"/>
                  </a:lnTo>
                  <a:lnTo>
                    <a:pt x="73126" y="674928"/>
                  </a:lnTo>
                  <a:lnTo>
                    <a:pt x="72174" y="671106"/>
                  </a:lnTo>
                  <a:lnTo>
                    <a:pt x="71501" y="668502"/>
                  </a:lnTo>
                  <a:lnTo>
                    <a:pt x="70053" y="662914"/>
                  </a:lnTo>
                  <a:lnTo>
                    <a:pt x="69278" y="659993"/>
                  </a:lnTo>
                  <a:lnTo>
                    <a:pt x="68389" y="656691"/>
                  </a:lnTo>
                  <a:lnTo>
                    <a:pt x="66840" y="651078"/>
                  </a:lnTo>
                  <a:lnTo>
                    <a:pt x="66509" y="649846"/>
                  </a:lnTo>
                  <a:lnTo>
                    <a:pt x="68021" y="650252"/>
                  </a:lnTo>
                  <a:lnTo>
                    <a:pt x="74980" y="651078"/>
                  </a:lnTo>
                  <a:lnTo>
                    <a:pt x="83959" y="651764"/>
                  </a:lnTo>
                  <a:lnTo>
                    <a:pt x="85712" y="650252"/>
                  </a:lnTo>
                  <a:lnTo>
                    <a:pt x="85813" y="649427"/>
                  </a:lnTo>
                  <a:lnTo>
                    <a:pt x="86055" y="646176"/>
                  </a:lnTo>
                  <a:close/>
                </a:path>
                <a:path w="1819910" h="976629">
                  <a:moveTo>
                    <a:pt x="98107" y="968324"/>
                  </a:moveTo>
                  <a:lnTo>
                    <a:pt x="93713" y="940981"/>
                  </a:lnTo>
                  <a:lnTo>
                    <a:pt x="93167" y="936142"/>
                  </a:lnTo>
                  <a:lnTo>
                    <a:pt x="93395" y="938453"/>
                  </a:lnTo>
                  <a:lnTo>
                    <a:pt x="92925" y="933805"/>
                  </a:lnTo>
                  <a:lnTo>
                    <a:pt x="92760" y="932129"/>
                  </a:lnTo>
                  <a:lnTo>
                    <a:pt x="92367" y="928281"/>
                  </a:lnTo>
                  <a:lnTo>
                    <a:pt x="91516" y="920432"/>
                  </a:lnTo>
                  <a:lnTo>
                    <a:pt x="90627" y="912596"/>
                  </a:lnTo>
                  <a:lnTo>
                    <a:pt x="90271" y="909662"/>
                  </a:lnTo>
                  <a:lnTo>
                    <a:pt x="89954" y="907072"/>
                  </a:lnTo>
                  <a:lnTo>
                    <a:pt x="89408" y="902474"/>
                  </a:lnTo>
                  <a:lnTo>
                    <a:pt x="89903" y="906551"/>
                  </a:lnTo>
                  <a:lnTo>
                    <a:pt x="89255" y="900861"/>
                  </a:lnTo>
                  <a:lnTo>
                    <a:pt x="88569" y="894842"/>
                  </a:lnTo>
                  <a:lnTo>
                    <a:pt x="87693" y="884885"/>
                  </a:lnTo>
                  <a:lnTo>
                    <a:pt x="87134" y="874903"/>
                  </a:lnTo>
                  <a:lnTo>
                    <a:pt x="86982" y="864920"/>
                  </a:lnTo>
                  <a:lnTo>
                    <a:pt x="86995" y="862825"/>
                  </a:lnTo>
                  <a:lnTo>
                    <a:pt x="85305" y="861123"/>
                  </a:lnTo>
                  <a:lnTo>
                    <a:pt x="81178" y="861085"/>
                  </a:lnTo>
                  <a:lnTo>
                    <a:pt x="79489" y="862698"/>
                  </a:lnTo>
                  <a:lnTo>
                    <a:pt x="79400" y="864920"/>
                  </a:lnTo>
                  <a:lnTo>
                    <a:pt x="79248" y="875004"/>
                  </a:lnTo>
                  <a:lnTo>
                    <a:pt x="79603" y="885278"/>
                  </a:lnTo>
                  <a:lnTo>
                    <a:pt x="80365" y="895527"/>
                  </a:lnTo>
                  <a:lnTo>
                    <a:pt x="81191" y="903452"/>
                  </a:lnTo>
                  <a:lnTo>
                    <a:pt x="81699" y="908024"/>
                  </a:lnTo>
                  <a:lnTo>
                    <a:pt x="81445" y="905941"/>
                  </a:lnTo>
                  <a:lnTo>
                    <a:pt x="82308" y="913549"/>
                  </a:lnTo>
                  <a:lnTo>
                    <a:pt x="83159" y="921346"/>
                  </a:lnTo>
                  <a:lnTo>
                    <a:pt x="85001" y="939292"/>
                  </a:lnTo>
                  <a:lnTo>
                    <a:pt x="94805" y="970699"/>
                  </a:lnTo>
                  <a:lnTo>
                    <a:pt x="97421" y="969619"/>
                  </a:lnTo>
                  <a:lnTo>
                    <a:pt x="98107" y="968324"/>
                  </a:lnTo>
                  <a:close/>
                </a:path>
                <a:path w="1819910" h="976629">
                  <a:moveTo>
                    <a:pt x="226923" y="955268"/>
                  </a:moveTo>
                  <a:lnTo>
                    <a:pt x="226568" y="956030"/>
                  </a:lnTo>
                  <a:lnTo>
                    <a:pt x="226631" y="957783"/>
                  </a:lnTo>
                  <a:lnTo>
                    <a:pt x="226923" y="955268"/>
                  </a:lnTo>
                  <a:close/>
                </a:path>
                <a:path w="1819910" h="976629">
                  <a:moveTo>
                    <a:pt x="396024" y="954684"/>
                  </a:moveTo>
                  <a:lnTo>
                    <a:pt x="369595" y="944880"/>
                  </a:lnTo>
                  <a:lnTo>
                    <a:pt x="364921" y="944702"/>
                  </a:lnTo>
                  <a:lnTo>
                    <a:pt x="360210" y="944638"/>
                  </a:lnTo>
                  <a:lnTo>
                    <a:pt x="356235" y="944753"/>
                  </a:lnTo>
                  <a:lnTo>
                    <a:pt x="347573" y="945121"/>
                  </a:lnTo>
                  <a:lnTo>
                    <a:pt x="338912" y="945743"/>
                  </a:lnTo>
                  <a:lnTo>
                    <a:pt x="330276" y="946543"/>
                  </a:lnTo>
                  <a:lnTo>
                    <a:pt x="316039" y="947788"/>
                  </a:lnTo>
                  <a:lnTo>
                    <a:pt x="301764" y="948702"/>
                  </a:lnTo>
                  <a:lnTo>
                    <a:pt x="269417" y="950137"/>
                  </a:lnTo>
                  <a:lnTo>
                    <a:pt x="233768" y="951534"/>
                  </a:lnTo>
                  <a:lnTo>
                    <a:pt x="231838" y="951598"/>
                  </a:lnTo>
                  <a:lnTo>
                    <a:pt x="229730" y="951344"/>
                  </a:lnTo>
                  <a:lnTo>
                    <a:pt x="229273" y="951712"/>
                  </a:lnTo>
                  <a:lnTo>
                    <a:pt x="228587" y="951750"/>
                  </a:lnTo>
                  <a:lnTo>
                    <a:pt x="228206" y="952550"/>
                  </a:lnTo>
                  <a:lnTo>
                    <a:pt x="227152" y="953389"/>
                  </a:lnTo>
                  <a:lnTo>
                    <a:pt x="226923" y="955268"/>
                  </a:lnTo>
                  <a:lnTo>
                    <a:pt x="226644" y="957795"/>
                  </a:lnTo>
                  <a:lnTo>
                    <a:pt x="227685" y="960018"/>
                  </a:lnTo>
                  <a:lnTo>
                    <a:pt x="226631" y="957783"/>
                  </a:lnTo>
                  <a:lnTo>
                    <a:pt x="226504" y="959104"/>
                  </a:lnTo>
                  <a:lnTo>
                    <a:pt x="228511" y="961656"/>
                  </a:lnTo>
                  <a:lnTo>
                    <a:pt x="230238" y="961859"/>
                  </a:lnTo>
                  <a:lnTo>
                    <a:pt x="230632" y="962088"/>
                  </a:lnTo>
                  <a:lnTo>
                    <a:pt x="232029" y="962088"/>
                  </a:lnTo>
                  <a:lnTo>
                    <a:pt x="236423" y="962266"/>
                  </a:lnTo>
                  <a:lnTo>
                    <a:pt x="269633" y="963561"/>
                  </a:lnTo>
                  <a:lnTo>
                    <a:pt x="273316" y="963701"/>
                  </a:lnTo>
                  <a:lnTo>
                    <a:pt x="276999" y="963841"/>
                  </a:lnTo>
                  <a:lnTo>
                    <a:pt x="287845" y="964222"/>
                  </a:lnTo>
                  <a:lnTo>
                    <a:pt x="302514" y="964501"/>
                  </a:lnTo>
                  <a:lnTo>
                    <a:pt x="317169" y="964361"/>
                  </a:lnTo>
                  <a:lnTo>
                    <a:pt x="327025" y="963853"/>
                  </a:lnTo>
                  <a:lnTo>
                    <a:pt x="327164" y="963955"/>
                  </a:lnTo>
                  <a:lnTo>
                    <a:pt x="331749" y="963599"/>
                  </a:lnTo>
                  <a:lnTo>
                    <a:pt x="332117" y="963574"/>
                  </a:lnTo>
                  <a:lnTo>
                    <a:pt x="332257" y="963574"/>
                  </a:lnTo>
                  <a:lnTo>
                    <a:pt x="348373" y="962444"/>
                  </a:lnTo>
                  <a:lnTo>
                    <a:pt x="356679" y="962025"/>
                  </a:lnTo>
                  <a:lnTo>
                    <a:pt x="364985" y="961745"/>
                  </a:lnTo>
                  <a:lnTo>
                    <a:pt x="369697" y="961631"/>
                  </a:lnTo>
                  <a:lnTo>
                    <a:pt x="394296" y="957618"/>
                  </a:lnTo>
                  <a:lnTo>
                    <a:pt x="396024" y="954684"/>
                  </a:lnTo>
                  <a:close/>
                </a:path>
                <a:path w="1819910" h="976629">
                  <a:moveTo>
                    <a:pt x="708875" y="970064"/>
                  </a:moveTo>
                  <a:lnTo>
                    <a:pt x="691159" y="961961"/>
                  </a:lnTo>
                  <a:lnTo>
                    <a:pt x="683882" y="961136"/>
                  </a:lnTo>
                  <a:lnTo>
                    <a:pt x="665480" y="958075"/>
                  </a:lnTo>
                  <a:lnTo>
                    <a:pt x="662000" y="957580"/>
                  </a:lnTo>
                  <a:lnTo>
                    <a:pt x="655358" y="956602"/>
                  </a:lnTo>
                  <a:lnTo>
                    <a:pt x="645414" y="955332"/>
                  </a:lnTo>
                  <a:lnTo>
                    <a:pt x="640448" y="954735"/>
                  </a:lnTo>
                  <a:lnTo>
                    <a:pt x="635800" y="954163"/>
                  </a:lnTo>
                  <a:lnTo>
                    <a:pt x="635673" y="954265"/>
                  </a:lnTo>
                  <a:lnTo>
                    <a:pt x="631456" y="953858"/>
                  </a:lnTo>
                  <a:lnTo>
                    <a:pt x="631456" y="957580"/>
                  </a:lnTo>
                  <a:lnTo>
                    <a:pt x="630275" y="967193"/>
                  </a:lnTo>
                  <a:lnTo>
                    <a:pt x="631367" y="958075"/>
                  </a:lnTo>
                  <a:lnTo>
                    <a:pt x="631456" y="957580"/>
                  </a:lnTo>
                  <a:lnTo>
                    <a:pt x="631456" y="953858"/>
                  </a:lnTo>
                  <a:lnTo>
                    <a:pt x="629678" y="953681"/>
                  </a:lnTo>
                  <a:lnTo>
                    <a:pt x="618718" y="953084"/>
                  </a:lnTo>
                  <a:lnTo>
                    <a:pt x="607733" y="952906"/>
                  </a:lnTo>
                  <a:lnTo>
                    <a:pt x="597128" y="953096"/>
                  </a:lnTo>
                  <a:lnTo>
                    <a:pt x="601713" y="953312"/>
                  </a:lnTo>
                  <a:lnTo>
                    <a:pt x="597027" y="953096"/>
                  </a:lnTo>
                  <a:lnTo>
                    <a:pt x="596226" y="953122"/>
                  </a:lnTo>
                  <a:lnTo>
                    <a:pt x="592429" y="953249"/>
                  </a:lnTo>
                  <a:lnTo>
                    <a:pt x="568502" y="965263"/>
                  </a:lnTo>
                  <a:lnTo>
                    <a:pt x="571322" y="970445"/>
                  </a:lnTo>
                  <a:lnTo>
                    <a:pt x="574471" y="971384"/>
                  </a:lnTo>
                  <a:lnTo>
                    <a:pt x="577519" y="969733"/>
                  </a:lnTo>
                  <a:lnTo>
                    <a:pt x="578040" y="969302"/>
                  </a:lnTo>
                  <a:lnTo>
                    <a:pt x="578396" y="968895"/>
                  </a:lnTo>
                  <a:lnTo>
                    <a:pt x="584327" y="967892"/>
                  </a:lnTo>
                  <a:lnTo>
                    <a:pt x="590677" y="968463"/>
                  </a:lnTo>
                  <a:lnTo>
                    <a:pt x="592556" y="968552"/>
                  </a:lnTo>
                  <a:lnTo>
                    <a:pt x="596722" y="968756"/>
                  </a:lnTo>
                  <a:lnTo>
                    <a:pt x="638492" y="972146"/>
                  </a:lnTo>
                  <a:lnTo>
                    <a:pt x="643305" y="972718"/>
                  </a:lnTo>
                  <a:lnTo>
                    <a:pt x="667385" y="975537"/>
                  </a:lnTo>
                  <a:lnTo>
                    <a:pt x="667588" y="975575"/>
                  </a:lnTo>
                  <a:lnTo>
                    <a:pt x="672109" y="976083"/>
                  </a:lnTo>
                  <a:lnTo>
                    <a:pt x="674268" y="976325"/>
                  </a:lnTo>
                  <a:lnTo>
                    <a:pt x="681024" y="976452"/>
                  </a:lnTo>
                  <a:lnTo>
                    <a:pt x="687209" y="975842"/>
                  </a:lnTo>
                  <a:lnTo>
                    <a:pt x="691642" y="975410"/>
                  </a:lnTo>
                  <a:lnTo>
                    <a:pt x="693712" y="975207"/>
                  </a:lnTo>
                  <a:lnTo>
                    <a:pt x="699693" y="974178"/>
                  </a:lnTo>
                  <a:lnTo>
                    <a:pt x="707694" y="972083"/>
                  </a:lnTo>
                  <a:lnTo>
                    <a:pt x="708875" y="970064"/>
                  </a:lnTo>
                  <a:close/>
                </a:path>
                <a:path w="1819910" h="976629">
                  <a:moveTo>
                    <a:pt x="1002626" y="950595"/>
                  </a:moveTo>
                  <a:lnTo>
                    <a:pt x="974229" y="941273"/>
                  </a:lnTo>
                  <a:lnTo>
                    <a:pt x="972477" y="941273"/>
                  </a:lnTo>
                  <a:lnTo>
                    <a:pt x="967778" y="941247"/>
                  </a:lnTo>
                  <a:lnTo>
                    <a:pt x="962952" y="941235"/>
                  </a:lnTo>
                  <a:lnTo>
                    <a:pt x="956716" y="941298"/>
                  </a:lnTo>
                  <a:lnTo>
                    <a:pt x="945705" y="941527"/>
                  </a:lnTo>
                  <a:lnTo>
                    <a:pt x="934707" y="941946"/>
                  </a:lnTo>
                  <a:lnTo>
                    <a:pt x="928585" y="942289"/>
                  </a:lnTo>
                  <a:lnTo>
                    <a:pt x="923709" y="942568"/>
                  </a:lnTo>
                  <a:lnTo>
                    <a:pt x="918883" y="942886"/>
                  </a:lnTo>
                  <a:lnTo>
                    <a:pt x="915555" y="943140"/>
                  </a:lnTo>
                  <a:lnTo>
                    <a:pt x="907389" y="943864"/>
                  </a:lnTo>
                  <a:lnTo>
                    <a:pt x="899248" y="944841"/>
                  </a:lnTo>
                  <a:lnTo>
                    <a:pt x="891501" y="946111"/>
                  </a:lnTo>
                  <a:lnTo>
                    <a:pt x="896366" y="945540"/>
                  </a:lnTo>
                  <a:lnTo>
                    <a:pt x="891171" y="946175"/>
                  </a:lnTo>
                  <a:lnTo>
                    <a:pt x="886637" y="947064"/>
                  </a:lnTo>
                  <a:lnTo>
                    <a:pt x="883691" y="951420"/>
                  </a:lnTo>
                  <a:lnTo>
                    <a:pt x="886637" y="947051"/>
                  </a:lnTo>
                  <a:lnTo>
                    <a:pt x="883678" y="947623"/>
                  </a:lnTo>
                  <a:lnTo>
                    <a:pt x="875741" y="950899"/>
                  </a:lnTo>
                  <a:lnTo>
                    <a:pt x="869670" y="960018"/>
                  </a:lnTo>
                  <a:lnTo>
                    <a:pt x="869708" y="960577"/>
                  </a:lnTo>
                  <a:lnTo>
                    <a:pt x="870331" y="963650"/>
                  </a:lnTo>
                  <a:lnTo>
                    <a:pt x="874496" y="966419"/>
                  </a:lnTo>
                  <a:lnTo>
                    <a:pt x="876439" y="966635"/>
                  </a:lnTo>
                  <a:lnTo>
                    <a:pt x="883119" y="964069"/>
                  </a:lnTo>
                  <a:lnTo>
                    <a:pt x="888492" y="963269"/>
                  </a:lnTo>
                  <a:lnTo>
                    <a:pt x="889393" y="963168"/>
                  </a:lnTo>
                  <a:lnTo>
                    <a:pt x="893737" y="962660"/>
                  </a:lnTo>
                  <a:lnTo>
                    <a:pt x="935583" y="959421"/>
                  </a:lnTo>
                  <a:lnTo>
                    <a:pt x="972540" y="958519"/>
                  </a:lnTo>
                  <a:lnTo>
                    <a:pt x="974166" y="958519"/>
                  </a:lnTo>
                  <a:lnTo>
                    <a:pt x="980592" y="958392"/>
                  </a:lnTo>
                  <a:lnTo>
                    <a:pt x="990866" y="957427"/>
                  </a:lnTo>
                  <a:lnTo>
                    <a:pt x="995210" y="957072"/>
                  </a:lnTo>
                  <a:lnTo>
                    <a:pt x="1001509" y="953935"/>
                  </a:lnTo>
                  <a:lnTo>
                    <a:pt x="1002626" y="950595"/>
                  </a:lnTo>
                  <a:close/>
                </a:path>
                <a:path w="1819910" h="976629">
                  <a:moveTo>
                    <a:pt x="1352981" y="934707"/>
                  </a:moveTo>
                  <a:lnTo>
                    <a:pt x="1316634" y="922172"/>
                  </a:lnTo>
                  <a:lnTo>
                    <a:pt x="1306982" y="921918"/>
                  </a:lnTo>
                  <a:lnTo>
                    <a:pt x="1296962" y="921829"/>
                  </a:lnTo>
                  <a:lnTo>
                    <a:pt x="1277124" y="921766"/>
                  </a:lnTo>
                  <a:lnTo>
                    <a:pt x="1264716" y="921905"/>
                  </a:lnTo>
                  <a:lnTo>
                    <a:pt x="1257554" y="922121"/>
                  </a:lnTo>
                  <a:lnTo>
                    <a:pt x="1252308" y="922286"/>
                  </a:lnTo>
                  <a:lnTo>
                    <a:pt x="1247152" y="922515"/>
                  </a:lnTo>
                  <a:lnTo>
                    <a:pt x="1245501" y="922693"/>
                  </a:lnTo>
                  <a:lnTo>
                    <a:pt x="1238707" y="923315"/>
                  </a:lnTo>
                  <a:lnTo>
                    <a:pt x="1231950" y="924204"/>
                  </a:lnTo>
                  <a:lnTo>
                    <a:pt x="1225588" y="925360"/>
                  </a:lnTo>
                  <a:lnTo>
                    <a:pt x="1221409" y="926223"/>
                  </a:lnTo>
                  <a:lnTo>
                    <a:pt x="1220431" y="926426"/>
                  </a:lnTo>
                  <a:lnTo>
                    <a:pt x="1217485" y="927315"/>
                  </a:lnTo>
                  <a:lnTo>
                    <a:pt x="1212291" y="930732"/>
                  </a:lnTo>
                  <a:lnTo>
                    <a:pt x="1210627" y="932395"/>
                  </a:lnTo>
                  <a:lnTo>
                    <a:pt x="1208481" y="937209"/>
                  </a:lnTo>
                  <a:lnTo>
                    <a:pt x="1208493" y="937691"/>
                  </a:lnTo>
                  <a:lnTo>
                    <a:pt x="1208633" y="939609"/>
                  </a:lnTo>
                  <a:lnTo>
                    <a:pt x="1209205" y="939431"/>
                  </a:lnTo>
                  <a:lnTo>
                    <a:pt x="1208811" y="939571"/>
                  </a:lnTo>
                  <a:lnTo>
                    <a:pt x="1208709" y="940587"/>
                  </a:lnTo>
                  <a:lnTo>
                    <a:pt x="1208633" y="939609"/>
                  </a:lnTo>
                  <a:lnTo>
                    <a:pt x="1206500" y="940117"/>
                  </a:lnTo>
                  <a:lnTo>
                    <a:pt x="1205090" y="942263"/>
                  </a:lnTo>
                  <a:lnTo>
                    <a:pt x="1206030" y="946264"/>
                  </a:lnTo>
                  <a:lnTo>
                    <a:pt x="1207770" y="947547"/>
                  </a:lnTo>
                  <a:lnTo>
                    <a:pt x="1213827" y="947102"/>
                  </a:lnTo>
                  <a:lnTo>
                    <a:pt x="1217980" y="946086"/>
                  </a:lnTo>
                  <a:lnTo>
                    <a:pt x="1218222" y="945769"/>
                  </a:lnTo>
                  <a:lnTo>
                    <a:pt x="1219428" y="944219"/>
                  </a:lnTo>
                  <a:lnTo>
                    <a:pt x="1221587" y="943673"/>
                  </a:lnTo>
                  <a:lnTo>
                    <a:pt x="1223518" y="943495"/>
                  </a:lnTo>
                  <a:lnTo>
                    <a:pt x="1224927" y="943368"/>
                  </a:lnTo>
                  <a:lnTo>
                    <a:pt x="1265313" y="940587"/>
                  </a:lnTo>
                  <a:lnTo>
                    <a:pt x="1307007" y="940117"/>
                  </a:lnTo>
                  <a:lnTo>
                    <a:pt x="1316355" y="939990"/>
                  </a:lnTo>
                  <a:lnTo>
                    <a:pt x="1323555" y="939812"/>
                  </a:lnTo>
                  <a:lnTo>
                    <a:pt x="1342110" y="939126"/>
                  </a:lnTo>
                  <a:lnTo>
                    <a:pt x="1350835" y="937691"/>
                  </a:lnTo>
                  <a:lnTo>
                    <a:pt x="1352981" y="934707"/>
                  </a:lnTo>
                  <a:close/>
                </a:path>
                <a:path w="1819910" h="976629">
                  <a:moveTo>
                    <a:pt x="1794471" y="463892"/>
                  </a:moveTo>
                  <a:lnTo>
                    <a:pt x="1794281" y="462902"/>
                  </a:lnTo>
                  <a:lnTo>
                    <a:pt x="1794383" y="463537"/>
                  </a:lnTo>
                  <a:lnTo>
                    <a:pt x="1794471" y="463892"/>
                  </a:lnTo>
                  <a:close/>
                </a:path>
                <a:path w="1819910" h="976629">
                  <a:moveTo>
                    <a:pt x="1795335" y="467004"/>
                  </a:moveTo>
                  <a:lnTo>
                    <a:pt x="1794471" y="463892"/>
                  </a:lnTo>
                  <a:lnTo>
                    <a:pt x="1795068" y="466826"/>
                  </a:lnTo>
                  <a:lnTo>
                    <a:pt x="1795335" y="467004"/>
                  </a:lnTo>
                  <a:close/>
                </a:path>
                <a:path w="1819910" h="976629">
                  <a:moveTo>
                    <a:pt x="1806536" y="447255"/>
                  </a:moveTo>
                  <a:lnTo>
                    <a:pt x="1806130" y="403593"/>
                  </a:lnTo>
                  <a:lnTo>
                    <a:pt x="1805444" y="372668"/>
                  </a:lnTo>
                  <a:lnTo>
                    <a:pt x="1805381" y="369595"/>
                  </a:lnTo>
                  <a:lnTo>
                    <a:pt x="1802828" y="367182"/>
                  </a:lnTo>
                  <a:lnTo>
                    <a:pt x="1796808" y="367322"/>
                  </a:lnTo>
                  <a:lnTo>
                    <a:pt x="1794433" y="369697"/>
                  </a:lnTo>
                  <a:lnTo>
                    <a:pt x="1793925" y="388124"/>
                  </a:lnTo>
                  <a:lnTo>
                    <a:pt x="1793570" y="403593"/>
                  </a:lnTo>
                  <a:lnTo>
                    <a:pt x="1793328" y="419049"/>
                  </a:lnTo>
                  <a:lnTo>
                    <a:pt x="1793265" y="447255"/>
                  </a:lnTo>
                  <a:lnTo>
                    <a:pt x="1793824" y="460616"/>
                  </a:lnTo>
                  <a:lnTo>
                    <a:pt x="1794281" y="462902"/>
                  </a:lnTo>
                  <a:lnTo>
                    <a:pt x="1794256" y="462280"/>
                  </a:lnTo>
                  <a:lnTo>
                    <a:pt x="1794344" y="463219"/>
                  </a:lnTo>
                  <a:lnTo>
                    <a:pt x="1801901" y="478853"/>
                  </a:lnTo>
                  <a:lnTo>
                    <a:pt x="1803958" y="477697"/>
                  </a:lnTo>
                  <a:lnTo>
                    <a:pt x="1804466" y="476808"/>
                  </a:lnTo>
                  <a:lnTo>
                    <a:pt x="1804339" y="471792"/>
                  </a:lnTo>
                  <a:lnTo>
                    <a:pt x="1804771" y="468858"/>
                  </a:lnTo>
                  <a:lnTo>
                    <a:pt x="1804936" y="467715"/>
                  </a:lnTo>
                  <a:lnTo>
                    <a:pt x="1805292" y="466001"/>
                  </a:lnTo>
                  <a:lnTo>
                    <a:pt x="1805508" y="465772"/>
                  </a:lnTo>
                  <a:lnTo>
                    <a:pt x="1805813" y="463537"/>
                  </a:lnTo>
                  <a:lnTo>
                    <a:pt x="1806422" y="460616"/>
                  </a:lnTo>
                  <a:lnTo>
                    <a:pt x="1806232" y="460336"/>
                  </a:lnTo>
                  <a:lnTo>
                    <a:pt x="1806346" y="456247"/>
                  </a:lnTo>
                  <a:lnTo>
                    <a:pt x="1806536" y="447255"/>
                  </a:lnTo>
                  <a:close/>
                </a:path>
                <a:path w="1819910" h="976629">
                  <a:moveTo>
                    <a:pt x="1819300" y="677646"/>
                  </a:moveTo>
                  <a:lnTo>
                    <a:pt x="1816531" y="638352"/>
                  </a:lnTo>
                  <a:lnTo>
                    <a:pt x="1816252" y="635304"/>
                  </a:lnTo>
                  <a:lnTo>
                    <a:pt x="1813560" y="606412"/>
                  </a:lnTo>
                  <a:lnTo>
                    <a:pt x="1812455" y="594372"/>
                  </a:lnTo>
                  <a:lnTo>
                    <a:pt x="1812201" y="591515"/>
                  </a:lnTo>
                  <a:lnTo>
                    <a:pt x="1809673" y="589407"/>
                  </a:lnTo>
                  <a:lnTo>
                    <a:pt x="1800517" y="618998"/>
                  </a:lnTo>
                  <a:lnTo>
                    <a:pt x="1800910" y="631507"/>
                  </a:lnTo>
                  <a:lnTo>
                    <a:pt x="1801545" y="639699"/>
                  </a:lnTo>
                  <a:lnTo>
                    <a:pt x="1801812" y="643191"/>
                  </a:lnTo>
                  <a:lnTo>
                    <a:pt x="1801876" y="643877"/>
                  </a:lnTo>
                  <a:lnTo>
                    <a:pt x="1810715" y="687247"/>
                  </a:lnTo>
                  <a:lnTo>
                    <a:pt x="1813585" y="688403"/>
                  </a:lnTo>
                  <a:lnTo>
                    <a:pt x="1817789" y="686612"/>
                  </a:lnTo>
                  <a:lnTo>
                    <a:pt x="1818944" y="684949"/>
                  </a:lnTo>
                  <a:lnTo>
                    <a:pt x="1819300" y="677646"/>
                  </a:lnTo>
                  <a:close/>
                </a:path>
                <a:path w="1819910" h="976629">
                  <a:moveTo>
                    <a:pt x="1819757" y="283273"/>
                  </a:moveTo>
                  <a:lnTo>
                    <a:pt x="1819706" y="276148"/>
                  </a:lnTo>
                  <a:lnTo>
                    <a:pt x="1818944" y="271614"/>
                  </a:lnTo>
                  <a:lnTo>
                    <a:pt x="1818614" y="269633"/>
                  </a:lnTo>
                  <a:lnTo>
                    <a:pt x="1818220" y="266928"/>
                  </a:lnTo>
                  <a:lnTo>
                    <a:pt x="1818068" y="265849"/>
                  </a:lnTo>
                  <a:lnTo>
                    <a:pt x="1817293" y="260324"/>
                  </a:lnTo>
                  <a:lnTo>
                    <a:pt x="1811591" y="225221"/>
                  </a:lnTo>
                  <a:lnTo>
                    <a:pt x="1811515" y="224726"/>
                  </a:lnTo>
                  <a:lnTo>
                    <a:pt x="1811477" y="224459"/>
                  </a:lnTo>
                  <a:lnTo>
                    <a:pt x="1810880" y="221018"/>
                  </a:lnTo>
                  <a:lnTo>
                    <a:pt x="1810829" y="220662"/>
                  </a:lnTo>
                  <a:lnTo>
                    <a:pt x="1806892" y="193586"/>
                  </a:lnTo>
                  <a:lnTo>
                    <a:pt x="1806270" y="187020"/>
                  </a:lnTo>
                  <a:lnTo>
                    <a:pt x="1806270" y="187731"/>
                  </a:lnTo>
                  <a:lnTo>
                    <a:pt x="1806257" y="186931"/>
                  </a:lnTo>
                  <a:lnTo>
                    <a:pt x="1806016" y="183781"/>
                  </a:lnTo>
                  <a:lnTo>
                    <a:pt x="1805851" y="181343"/>
                  </a:lnTo>
                  <a:lnTo>
                    <a:pt x="1805889" y="178714"/>
                  </a:lnTo>
                  <a:lnTo>
                    <a:pt x="1806384" y="173037"/>
                  </a:lnTo>
                  <a:lnTo>
                    <a:pt x="1809470" y="164287"/>
                  </a:lnTo>
                  <a:lnTo>
                    <a:pt x="1808327" y="161899"/>
                  </a:lnTo>
                  <a:lnTo>
                    <a:pt x="1804162" y="160426"/>
                  </a:lnTo>
                  <a:lnTo>
                    <a:pt x="1801964" y="161302"/>
                  </a:lnTo>
                  <a:lnTo>
                    <a:pt x="1797278" y="170561"/>
                  </a:lnTo>
                  <a:lnTo>
                    <a:pt x="1795259" y="178714"/>
                  </a:lnTo>
                  <a:lnTo>
                    <a:pt x="1794649" y="185699"/>
                  </a:lnTo>
                  <a:lnTo>
                    <a:pt x="1794471" y="187731"/>
                  </a:lnTo>
                  <a:lnTo>
                    <a:pt x="1794268" y="190169"/>
                  </a:lnTo>
                  <a:lnTo>
                    <a:pt x="1794179" y="191185"/>
                  </a:lnTo>
                  <a:lnTo>
                    <a:pt x="1794116" y="193586"/>
                  </a:lnTo>
                  <a:lnTo>
                    <a:pt x="1794332" y="198158"/>
                  </a:lnTo>
                  <a:lnTo>
                    <a:pt x="1795399" y="211429"/>
                  </a:lnTo>
                  <a:lnTo>
                    <a:pt x="1796503" y="219392"/>
                  </a:lnTo>
                  <a:lnTo>
                    <a:pt x="1797685" y="226745"/>
                  </a:lnTo>
                  <a:lnTo>
                    <a:pt x="1797088" y="222961"/>
                  </a:lnTo>
                  <a:lnTo>
                    <a:pt x="1798320" y="230568"/>
                  </a:lnTo>
                  <a:lnTo>
                    <a:pt x="1806384" y="269633"/>
                  </a:lnTo>
                  <a:lnTo>
                    <a:pt x="1806524" y="270154"/>
                  </a:lnTo>
                  <a:lnTo>
                    <a:pt x="1815160" y="286296"/>
                  </a:lnTo>
                  <a:lnTo>
                    <a:pt x="1817408" y="286245"/>
                  </a:lnTo>
                  <a:lnTo>
                    <a:pt x="1818665" y="284937"/>
                  </a:lnTo>
                  <a:lnTo>
                    <a:pt x="1819402" y="284162"/>
                  </a:lnTo>
                  <a:lnTo>
                    <a:pt x="1819757" y="283273"/>
                  </a:lnTo>
                  <a:close/>
                </a:path>
              </a:pathLst>
            </a:custGeom>
            <a:solidFill>
              <a:srgbClr val="007A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87653" y="3671301"/>
              <a:ext cx="25069" cy="7927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73593" y="3779382"/>
              <a:ext cx="215050" cy="55200"/>
            </a:xfrm>
            <a:prstGeom prst="rect">
              <a:avLst/>
            </a:prstGeom>
          </p:spPr>
        </p:pic>
      </p:grpSp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79207" y="752228"/>
            <a:ext cx="194461" cy="201929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4528287" y="1319529"/>
            <a:ext cx="1014730" cy="514350"/>
            <a:chOff x="4528287" y="1319529"/>
            <a:chExt cx="1014730" cy="514350"/>
          </a:xfrm>
        </p:grpSpPr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28287" y="1319529"/>
              <a:ext cx="598059" cy="36899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65848" y="1345697"/>
              <a:ext cx="377159" cy="487679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35011" y="2541037"/>
            <a:ext cx="656767" cy="3124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659" y="67818"/>
            <a:ext cx="8763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000000"/>
                </a:solidFill>
                <a:latin typeface="Calibri"/>
                <a:cs typeface="Calibri"/>
              </a:rPr>
              <a:t>Exercise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1170" y="1394472"/>
            <a:ext cx="355039" cy="1549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2437" y="1327480"/>
            <a:ext cx="291095" cy="32512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2215102" y="927396"/>
            <a:ext cx="2752725" cy="1344930"/>
            <a:chOff x="2215102" y="927396"/>
            <a:chExt cx="2752725" cy="1344930"/>
          </a:xfrm>
        </p:grpSpPr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9659" y="927396"/>
              <a:ext cx="468354" cy="78242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9142" y="1338441"/>
              <a:ext cx="378136" cy="41656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5102" y="1248298"/>
              <a:ext cx="457234" cy="30797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66468" y="931665"/>
              <a:ext cx="1767842" cy="1340111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57683" y="648370"/>
            <a:ext cx="194460" cy="201929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5106763" y="1215670"/>
            <a:ext cx="1014730" cy="514350"/>
            <a:chOff x="5106763" y="1215670"/>
            <a:chExt cx="1014730" cy="514350"/>
          </a:xfrm>
        </p:grpSpPr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06763" y="1215670"/>
              <a:ext cx="598059" cy="3689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744324" y="1241837"/>
              <a:ext cx="377159" cy="487679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671417" y="2340149"/>
            <a:ext cx="601355" cy="281341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43988" y="5424532"/>
            <a:ext cx="340704" cy="113447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656507" y="5315454"/>
            <a:ext cx="297379" cy="33781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066746" y="5242187"/>
            <a:ext cx="324539" cy="351349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317578" y="3258695"/>
            <a:ext cx="480059" cy="873760"/>
            <a:chOff x="317578" y="3258695"/>
            <a:chExt cx="480059" cy="873760"/>
          </a:xfrm>
        </p:grpSpPr>
        <p:pic>
          <p:nvPicPr>
            <p:cNvPr id="19" name="object 1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7578" y="3356664"/>
              <a:ext cx="238514" cy="35178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8529" y="3258695"/>
              <a:ext cx="208577" cy="873760"/>
            </a:xfrm>
            <a:prstGeom prst="rect">
              <a:avLst/>
            </a:prstGeom>
          </p:spPr>
        </p:pic>
      </p:grpSp>
      <p:pic>
        <p:nvPicPr>
          <p:cNvPr id="21" name="object 2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81026" y="3250430"/>
            <a:ext cx="278068" cy="11679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13279" y="3051167"/>
            <a:ext cx="347240" cy="43052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56441" y="2967327"/>
            <a:ext cx="423370" cy="355282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162757" y="3051897"/>
            <a:ext cx="372469" cy="45720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664182" y="2963216"/>
            <a:ext cx="411577" cy="364730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160239" y="3013657"/>
            <a:ext cx="338811" cy="458470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86022" y="4061296"/>
            <a:ext cx="258331" cy="122174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95830" y="3922964"/>
            <a:ext cx="366079" cy="43941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38301" y="3747891"/>
            <a:ext cx="333590" cy="408198"/>
          </a:xfrm>
          <a:prstGeom prst="rect">
            <a:avLst/>
          </a:prstGeom>
        </p:spPr>
      </p:pic>
      <p:grpSp>
        <p:nvGrpSpPr>
          <p:cNvPr id="30" name="object 30" descr=""/>
          <p:cNvGrpSpPr/>
          <p:nvPr/>
        </p:nvGrpSpPr>
        <p:grpSpPr>
          <a:xfrm>
            <a:off x="3286720" y="4718753"/>
            <a:ext cx="1772285" cy="1711960"/>
            <a:chOff x="3286720" y="4718753"/>
            <a:chExt cx="1772285" cy="1711960"/>
          </a:xfrm>
        </p:grpSpPr>
        <p:pic>
          <p:nvPicPr>
            <p:cNvPr id="31" name="object 31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28223" y="4718753"/>
              <a:ext cx="418245" cy="140114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86720" y="6162063"/>
              <a:ext cx="211006" cy="255270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562248" y="6134827"/>
              <a:ext cx="1108653" cy="295580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03307" y="5166160"/>
              <a:ext cx="855201" cy="416756"/>
            </a:xfrm>
            <a:prstGeom prst="rect">
              <a:avLst/>
            </a:prstGeom>
          </p:spPr>
        </p:pic>
      </p:grpSp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203244" y="3851108"/>
            <a:ext cx="383943" cy="477519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503089" y="3345578"/>
            <a:ext cx="305174" cy="345440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015261" y="3171320"/>
            <a:ext cx="218111" cy="932180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376929" y="3030974"/>
            <a:ext cx="300819" cy="11811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5732989" y="2893912"/>
            <a:ext cx="300240" cy="394970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132562" y="2757035"/>
            <a:ext cx="378214" cy="414502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626554" y="2634875"/>
            <a:ext cx="1015036" cy="694254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831915" y="2889008"/>
            <a:ext cx="367660" cy="453389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5417766" y="4027658"/>
            <a:ext cx="280399" cy="111108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5760927" y="3853790"/>
            <a:ext cx="375694" cy="452119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6270779" y="3697306"/>
            <a:ext cx="1209639" cy="429491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7691414" y="3877979"/>
            <a:ext cx="379002" cy="420369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372455" y="4340508"/>
            <a:ext cx="1108440" cy="576365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210277" y="5359075"/>
            <a:ext cx="345961" cy="440690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5685232" y="5324100"/>
            <a:ext cx="416227" cy="307175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6149444" y="5331936"/>
            <a:ext cx="370323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659" y="67818"/>
            <a:ext cx="876300" cy="330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solidFill>
                  <a:srgbClr val="000000"/>
                </a:solidFill>
                <a:latin typeface="Calibri"/>
                <a:cs typeface="Calibri"/>
              </a:rPr>
              <a:t>Exercise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9236" y="2046624"/>
            <a:ext cx="113863" cy="30098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4077" y="2132436"/>
            <a:ext cx="174353" cy="2286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51711" y="2061319"/>
            <a:ext cx="598753" cy="34036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0853" y="2025360"/>
            <a:ext cx="385664" cy="44577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20389" y="1959817"/>
            <a:ext cx="1576175" cy="42643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55827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/>
              <a:t>Pumping</a:t>
            </a:r>
            <a:r>
              <a:rPr dirty="0" spc="-75"/>
              <a:t> </a:t>
            </a:r>
            <a:r>
              <a:rPr dirty="0"/>
              <a:t>Lemma</a:t>
            </a:r>
            <a:r>
              <a:rPr dirty="0" spc="-75"/>
              <a:t> </a:t>
            </a:r>
            <a:r>
              <a:rPr dirty="0"/>
              <a:t>for</a:t>
            </a:r>
            <a:r>
              <a:rPr dirty="0" spc="-60"/>
              <a:t> </a:t>
            </a:r>
            <a:r>
              <a:rPr dirty="0"/>
              <a:t>Regular</a:t>
            </a:r>
            <a:r>
              <a:rPr dirty="0" spc="-70"/>
              <a:t> </a:t>
            </a:r>
            <a:r>
              <a:rPr dirty="0" spc="-10"/>
              <a:t>Languages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5279" y="1806067"/>
            <a:ext cx="762127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tool</a:t>
            </a:r>
            <a:r>
              <a:rPr dirty="0" sz="1800" spc="2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2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3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2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2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rove</a:t>
            </a:r>
            <a:r>
              <a:rPr dirty="0" u="heavy" sz="1800" spc="28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that</a:t>
            </a:r>
            <a:r>
              <a:rPr dirty="0" u="heavy" sz="1800" spc="29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certain</a:t>
            </a:r>
            <a:r>
              <a:rPr dirty="0" u="heavy" sz="1800" spc="29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languages</a:t>
            </a:r>
            <a:r>
              <a:rPr dirty="0" u="heavy" sz="1800" spc="295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are</a:t>
            </a:r>
            <a:r>
              <a:rPr dirty="0" u="heavy" sz="1800" spc="31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not</a:t>
            </a:r>
            <a:r>
              <a:rPr dirty="0" u="heavy" sz="1800" spc="28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regular</a:t>
            </a:r>
            <a:r>
              <a:rPr dirty="0" sz="1800">
                <a:latin typeface="Calibri"/>
                <a:cs typeface="Calibri"/>
              </a:rPr>
              <a:t>.</a:t>
            </a:r>
            <a:r>
              <a:rPr dirty="0" sz="1800" spc="28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This </a:t>
            </a:r>
            <a:r>
              <a:rPr dirty="0" sz="1800">
                <a:latin typeface="Calibri"/>
                <a:cs typeface="Calibri"/>
              </a:rPr>
              <a:t>theorem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special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property.</a:t>
            </a:r>
            <a:endParaRPr sz="1800">
              <a:latin typeface="Calibri"/>
              <a:cs typeface="Calibri"/>
            </a:endParaRPr>
          </a:p>
          <a:p>
            <a:pPr marL="12700" marR="5715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property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states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strings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“pumped”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they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are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least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certain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special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value,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called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pumping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length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algn="just" marL="297815" marR="5715" indent="-285750">
              <a:lnSpc>
                <a:spcPct val="99800"/>
              </a:lnSpc>
              <a:spcBef>
                <a:spcPts val="2175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regular,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always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satisfies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pumping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lemma.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exists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at </a:t>
            </a:r>
            <a:r>
              <a:rPr dirty="0" sz="1800" spc="-25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least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made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pumping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1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L,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2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surely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not </a:t>
            </a:r>
            <a:r>
              <a:rPr dirty="0" sz="1800" spc="-25">
                <a:latin typeface="Calibri"/>
                <a:cs typeface="Calibri"/>
              </a:rPr>
              <a:t>	</a:t>
            </a:r>
            <a:r>
              <a:rPr dirty="0" sz="1800" spc="-10">
                <a:latin typeface="Calibri"/>
                <a:cs typeface="Calibri"/>
              </a:rPr>
              <a:t>regular.</a:t>
            </a:r>
            <a:endParaRPr sz="1800">
              <a:latin typeface="Calibri"/>
              <a:cs typeface="Calibri"/>
            </a:endParaRPr>
          </a:p>
          <a:p>
            <a:pPr algn="just" marL="299085" marR="5080" indent="-287020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opposite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may not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true.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pumping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lemma holds,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does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 mean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regular.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3688" y="1244355"/>
            <a:ext cx="1941830" cy="0"/>
          </a:xfrm>
          <a:custGeom>
            <a:avLst/>
            <a:gdLst/>
            <a:ahLst/>
            <a:cxnLst/>
            <a:rect l="l" t="t" r="r" b="b"/>
            <a:pathLst>
              <a:path w="1941830" h="0">
                <a:moveTo>
                  <a:pt x="0" y="0"/>
                </a:moveTo>
                <a:lnTo>
                  <a:pt x="1941482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1180" y="378293"/>
            <a:ext cx="408255" cy="37964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5641" y="429022"/>
            <a:ext cx="522251" cy="30889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61862" y="457673"/>
            <a:ext cx="574229" cy="299313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7732961" y="738383"/>
            <a:ext cx="19685" cy="15875"/>
          </a:xfrm>
          <a:custGeom>
            <a:avLst/>
            <a:gdLst/>
            <a:ahLst/>
            <a:cxnLst/>
            <a:rect l="l" t="t" r="r" b="b"/>
            <a:pathLst>
              <a:path w="19684" h="15875">
                <a:moveTo>
                  <a:pt x="9282" y="14877"/>
                </a:moveTo>
                <a:lnTo>
                  <a:pt x="5550" y="15336"/>
                </a:lnTo>
                <a:lnTo>
                  <a:pt x="6807" y="15778"/>
                </a:lnTo>
                <a:lnTo>
                  <a:pt x="9282" y="14877"/>
                </a:lnTo>
                <a:close/>
              </a:path>
              <a:path w="19684" h="15875">
                <a:moveTo>
                  <a:pt x="3931" y="14768"/>
                </a:moveTo>
                <a:lnTo>
                  <a:pt x="4780" y="15431"/>
                </a:lnTo>
                <a:lnTo>
                  <a:pt x="5550" y="15336"/>
                </a:lnTo>
                <a:lnTo>
                  <a:pt x="3931" y="14768"/>
                </a:lnTo>
                <a:close/>
              </a:path>
              <a:path w="19684" h="15875">
                <a:moveTo>
                  <a:pt x="8432" y="1800"/>
                </a:moveTo>
                <a:lnTo>
                  <a:pt x="739" y="6568"/>
                </a:lnTo>
                <a:lnTo>
                  <a:pt x="1277" y="10941"/>
                </a:lnTo>
                <a:lnTo>
                  <a:pt x="3246" y="14183"/>
                </a:lnTo>
                <a:lnTo>
                  <a:pt x="3348" y="14313"/>
                </a:lnTo>
                <a:lnTo>
                  <a:pt x="3931" y="14768"/>
                </a:lnTo>
                <a:lnTo>
                  <a:pt x="5550" y="15336"/>
                </a:lnTo>
                <a:lnTo>
                  <a:pt x="9282" y="14877"/>
                </a:lnTo>
                <a:lnTo>
                  <a:pt x="14262" y="6568"/>
                </a:lnTo>
                <a:lnTo>
                  <a:pt x="13266" y="4490"/>
                </a:lnTo>
                <a:lnTo>
                  <a:pt x="10147" y="2218"/>
                </a:lnTo>
                <a:lnTo>
                  <a:pt x="8432" y="1800"/>
                </a:lnTo>
                <a:close/>
              </a:path>
              <a:path w="19684" h="15875">
                <a:moveTo>
                  <a:pt x="10832" y="14313"/>
                </a:moveTo>
                <a:lnTo>
                  <a:pt x="9282" y="14877"/>
                </a:lnTo>
                <a:lnTo>
                  <a:pt x="9782" y="14815"/>
                </a:lnTo>
                <a:lnTo>
                  <a:pt x="10832" y="14313"/>
                </a:lnTo>
                <a:close/>
              </a:path>
              <a:path w="19684" h="15875">
                <a:moveTo>
                  <a:pt x="3304" y="14278"/>
                </a:moveTo>
                <a:lnTo>
                  <a:pt x="3512" y="14621"/>
                </a:lnTo>
                <a:lnTo>
                  <a:pt x="3931" y="14768"/>
                </a:lnTo>
                <a:lnTo>
                  <a:pt x="3304" y="14278"/>
                </a:lnTo>
                <a:close/>
              </a:path>
              <a:path w="19684" h="15875">
                <a:moveTo>
                  <a:pt x="11000" y="14232"/>
                </a:moveTo>
                <a:lnTo>
                  <a:pt x="10832" y="14313"/>
                </a:lnTo>
                <a:lnTo>
                  <a:pt x="11000" y="14232"/>
                </a:lnTo>
                <a:close/>
              </a:path>
              <a:path w="19684" h="15875">
                <a:moveTo>
                  <a:pt x="1277" y="10941"/>
                </a:moveTo>
                <a:lnTo>
                  <a:pt x="1516" y="12881"/>
                </a:lnTo>
                <a:lnTo>
                  <a:pt x="3304" y="14278"/>
                </a:lnTo>
                <a:lnTo>
                  <a:pt x="1277" y="10941"/>
                </a:lnTo>
                <a:close/>
              </a:path>
              <a:path w="19684" h="15875">
                <a:moveTo>
                  <a:pt x="11362" y="13932"/>
                </a:moveTo>
                <a:lnTo>
                  <a:pt x="11000" y="14232"/>
                </a:lnTo>
                <a:lnTo>
                  <a:pt x="11362" y="13932"/>
                </a:lnTo>
                <a:close/>
              </a:path>
              <a:path w="19684" h="15875">
                <a:moveTo>
                  <a:pt x="17559" y="1800"/>
                </a:moveTo>
                <a:lnTo>
                  <a:pt x="8432" y="1800"/>
                </a:lnTo>
                <a:lnTo>
                  <a:pt x="10147" y="2218"/>
                </a:lnTo>
                <a:lnTo>
                  <a:pt x="13266" y="4490"/>
                </a:lnTo>
                <a:lnTo>
                  <a:pt x="14262" y="6568"/>
                </a:lnTo>
                <a:lnTo>
                  <a:pt x="14076" y="10424"/>
                </a:lnTo>
                <a:lnTo>
                  <a:pt x="13329" y="12020"/>
                </a:lnTo>
                <a:lnTo>
                  <a:pt x="11362" y="13932"/>
                </a:lnTo>
                <a:lnTo>
                  <a:pt x="11955" y="13439"/>
                </a:lnTo>
                <a:lnTo>
                  <a:pt x="19290" y="7787"/>
                </a:lnTo>
                <a:lnTo>
                  <a:pt x="19669" y="4794"/>
                </a:lnTo>
                <a:lnTo>
                  <a:pt x="19556" y="4376"/>
                </a:lnTo>
                <a:lnTo>
                  <a:pt x="17559" y="1800"/>
                </a:lnTo>
                <a:close/>
              </a:path>
              <a:path w="19684" h="15875">
                <a:moveTo>
                  <a:pt x="677" y="6065"/>
                </a:moveTo>
                <a:lnTo>
                  <a:pt x="0" y="8837"/>
                </a:lnTo>
                <a:lnTo>
                  <a:pt x="1277" y="10941"/>
                </a:lnTo>
                <a:lnTo>
                  <a:pt x="677" y="6065"/>
                </a:lnTo>
                <a:close/>
              </a:path>
              <a:path w="19684" h="15875">
                <a:moveTo>
                  <a:pt x="823" y="5468"/>
                </a:moveTo>
                <a:lnTo>
                  <a:pt x="633" y="5711"/>
                </a:lnTo>
                <a:lnTo>
                  <a:pt x="677" y="6065"/>
                </a:lnTo>
                <a:lnTo>
                  <a:pt x="823" y="5468"/>
                </a:lnTo>
                <a:close/>
              </a:path>
              <a:path w="19684" h="15875">
                <a:moveTo>
                  <a:pt x="1676" y="4376"/>
                </a:moveTo>
                <a:lnTo>
                  <a:pt x="988" y="4794"/>
                </a:lnTo>
                <a:lnTo>
                  <a:pt x="823" y="5468"/>
                </a:lnTo>
                <a:lnTo>
                  <a:pt x="1676" y="4376"/>
                </a:lnTo>
                <a:close/>
              </a:path>
              <a:path w="19684" h="15875">
                <a:moveTo>
                  <a:pt x="5716" y="2134"/>
                </a:moveTo>
                <a:lnTo>
                  <a:pt x="3183" y="2446"/>
                </a:lnTo>
                <a:lnTo>
                  <a:pt x="1676" y="4376"/>
                </a:lnTo>
                <a:lnTo>
                  <a:pt x="5191" y="2241"/>
                </a:lnTo>
                <a:lnTo>
                  <a:pt x="5716" y="2134"/>
                </a:lnTo>
                <a:close/>
              </a:path>
              <a:path w="19684" h="15875">
                <a:moveTo>
                  <a:pt x="14671" y="0"/>
                </a:moveTo>
                <a:lnTo>
                  <a:pt x="6464" y="1982"/>
                </a:lnTo>
                <a:lnTo>
                  <a:pt x="5716" y="2134"/>
                </a:lnTo>
                <a:lnTo>
                  <a:pt x="8432" y="1800"/>
                </a:lnTo>
                <a:lnTo>
                  <a:pt x="17559" y="1800"/>
                </a:lnTo>
                <a:lnTo>
                  <a:pt x="16724" y="723"/>
                </a:lnTo>
                <a:lnTo>
                  <a:pt x="146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514284" y="1660828"/>
            <a:ext cx="3289935" cy="125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50" spc="-10" b="1">
                <a:latin typeface="Microsoft YaHei"/>
                <a:cs typeface="Microsoft YaHei"/>
              </a:rPr>
              <a:t>可⽤于证明某些语⾔不规则的⼯具</a:t>
            </a:r>
            <a:r>
              <a:rPr dirty="0" sz="650" b="1">
                <a:latin typeface="Microsoft YaHei"/>
                <a:cs typeface="Microsoft YaHei"/>
              </a:rPr>
              <a:t>｡</a:t>
            </a:r>
            <a:r>
              <a:rPr dirty="0" sz="650" spc="-10" b="1">
                <a:latin typeface="Microsoft YaHei"/>
                <a:cs typeface="Microsoft YaHei"/>
              </a:rPr>
              <a:t> 该定理说明, 所有正则表达式语⾔都有⼀个特殊属性</a:t>
            </a:r>
            <a:r>
              <a:rPr dirty="0" sz="650" spc="-50" b="1">
                <a:latin typeface="Microsoft YaHei"/>
                <a:cs typeface="Microsoft YaHei"/>
              </a:rPr>
              <a:t>｡</a:t>
            </a:r>
            <a:endParaRPr sz="650">
              <a:latin typeface="Microsoft YaHei"/>
              <a:cs typeface="Microsoft YaHe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108152" y="965382"/>
            <a:ext cx="2426970" cy="729615"/>
            <a:chOff x="6108152" y="965382"/>
            <a:chExt cx="2426970" cy="729615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84324" y="1028313"/>
              <a:ext cx="613395" cy="18778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86696" y="965382"/>
              <a:ext cx="847889" cy="30920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08152" y="1028395"/>
              <a:ext cx="1758665" cy="6664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3413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/>
              <a:t>Pumping</a:t>
            </a:r>
            <a:r>
              <a:rPr dirty="0" spc="-60"/>
              <a:t> </a:t>
            </a:r>
            <a:r>
              <a:rPr dirty="0"/>
              <a:t>Lemma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50"/>
              <a:t> </a:t>
            </a:r>
            <a:r>
              <a:rPr dirty="0"/>
              <a:t>Regular</a:t>
            </a:r>
            <a:r>
              <a:rPr dirty="0" spc="-55"/>
              <a:t> </a:t>
            </a:r>
            <a:r>
              <a:rPr dirty="0" spc="-10"/>
              <a:t>Languages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5279" y="1169670"/>
            <a:ext cx="3302635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dirty="0" sz="1800" spc="-20">
                <a:latin typeface="Calibri"/>
                <a:cs typeface="Calibri"/>
              </a:rPr>
              <a:t>DFA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{0,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1}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7801" y="2444495"/>
            <a:ext cx="4665709" cy="262933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09879" y="5255514"/>
            <a:ext cx="2339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baseline="-20833" sz="1800" spc="45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baseline="-20833" sz="1800" spc="232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, q</a:t>
            </a:r>
            <a:r>
              <a:rPr dirty="0" baseline="-20833" sz="1800" i="1">
                <a:latin typeface="Times New Roman"/>
                <a:cs typeface="Times New Roman"/>
              </a:rPr>
              <a:t>3 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4 </a:t>
            </a:r>
            <a:r>
              <a:rPr dirty="0" sz="1800" i="1">
                <a:latin typeface="Times New Roman"/>
                <a:cs typeface="Times New Roman"/>
              </a:rPr>
              <a:t>, </a:t>
            </a:r>
            <a:r>
              <a:rPr dirty="0" sz="1800" spc="-25" i="1">
                <a:latin typeface="Times New Roman"/>
                <a:cs typeface="Times New Roman"/>
              </a:rPr>
              <a:t>q</a:t>
            </a:r>
            <a:r>
              <a:rPr dirty="0" baseline="-20833" sz="1800" spc="-37" i="1">
                <a:latin typeface="Times New Roman"/>
                <a:cs typeface="Times New Roman"/>
              </a:rPr>
              <a:t>5</a:t>
            </a:r>
            <a:r>
              <a:rPr dirty="0" sz="1800" spc="-25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4987" y="1999945"/>
            <a:ext cx="223901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Kleene’s</a:t>
            </a:r>
            <a:r>
              <a:rPr dirty="0" spc="-50"/>
              <a:t> </a:t>
            </a:r>
            <a:r>
              <a:rPr dirty="0" spc="-10"/>
              <a:t>Theorem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081" y="1957204"/>
            <a:ext cx="1240855" cy="35718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9908" y="2711965"/>
            <a:ext cx="1539590" cy="31495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2658" y="2955458"/>
            <a:ext cx="64907" cy="6419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90366" y="2779655"/>
            <a:ext cx="369629" cy="23367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32324" y="2710855"/>
            <a:ext cx="3329012" cy="31014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63313" y="2961722"/>
            <a:ext cx="74930" cy="7894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58207" y="2768419"/>
            <a:ext cx="934136" cy="288803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684987" y="3017012"/>
            <a:ext cx="8007984" cy="1951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language.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regular</a:t>
            </a:r>
            <a:r>
              <a:rPr dirty="0" sz="1800" spc="9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only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there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exists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describes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L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15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described by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-10">
                <a:latin typeface="Calibri"/>
                <a:cs typeface="Calibri"/>
              </a:rPr>
              <a:t> expression,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regular.</a:t>
            </a:r>
            <a:endParaRPr sz="1800">
              <a:latin typeface="Calibri"/>
              <a:cs typeface="Calibri"/>
            </a:endParaRPr>
          </a:p>
          <a:p>
            <a:pPr marL="356235">
              <a:lnSpc>
                <a:spcPct val="100000"/>
              </a:lnSpc>
              <a:spcBef>
                <a:spcPts val="360"/>
              </a:spcBef>
            </a:pPr>
            <a:r>
              <a:rPr dirty="0" sz="1300" spc="-5">
                <a:latin typeface="Microsoft JhengHei UI"/>
                <a:cs typeface="Microsoft JhengHei UI"/>
              </a:rPr>
              <a:t>如果⼀种语⾔是⽤正则表达式描述的，那么它就是正则语⾔。</a:t>
            </a:r>
            <a:endParaRPr sz="1300">
              <a:latin typeface="Microsoft JhengHei UI"/>
              <a:cs typeface="Microsoft JhengHei UI"/>
            </a:endParaRPr>
          </a:p>
          <a:p>
            <a:pPr marL="299085" indent="-28638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regular,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expression.</a:t>
            </a:r>
            <a:endParaRPr sz="1800">
              <a:latin typeface="Calibri"/>
              <a:cs typeface="Calibri"/>
            </a:endParaRPr>
          </a:p>
          <a:p>
            <a:pPr marL="356235">
              <a:lnSpc>
                <a:spcPct val="100000"/>
              </a:lnSpc>
              <a:spcBef>
                <a:spcPts val="650"/>
              </a:spcBef>
            </a:pPr>
            <a:r>
              <a:rPr dirty="0" sz="1300" spc="-5">
                <a:latin typeface="Microsoft JhengHei UI"/>
                <a:cs typeface="Microsoft JhengHei UI"/>
              </a:rPr>
              <a:t>如果⼀种语⾔是正则表达式，那么它就有正则表达式。</a:t>
            </a:r>
            <a:endParaRPr sz="1300">
              <a:latin typeface="Microsoft JhengHei UI"/>
              <a:cs typeface="Microsoft JhengHei U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4624" y="3791527"/>
            <a:ext cx="239774" cy="32893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6454" y="4333178"/>
            <a:ext cx="291855" cy="3594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3996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/>
              <a:t>Pumping</a:t>
            </a:r>
            <a:r>
              <a:rPr dirty="0" spc="-75"/>
              <a:t> </a:t>
            </a:r>
            <a:r>
              <a:rPr dirty="0"/>
              <a:t>Lemma</a:t>
            </a:r>
            <a:r>
              <a:rPr dirty="0" spc="-75"/>
              <a:t> </a:t>
            </a:r>
            <a:r>
              <a:rPr dirty="0"/>
              <a:t>for</a:t>
            </a:r>
            <a:r>
              <a:rPr dirty="0" spc="-60"/>
              <a:t> </a:t>
            </a:r>
            <a:r>
              <a:rPr dirty="0"/>
              <a:t>Regular</a:t>
            </a:r>
            <a:r>
              <a:rPr dirty="0" spc="-70"/>
              <a:t> </a:t>
            </a:r>
            <a:r>
              <a:rPr dirty="0" spc="-10"/>
              <a:t>Languages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5279" y="1480185"/>
            <a:ext cx="7266940" cy="1124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55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any</a:t>
            </a:r>
            <a:r>
              <a:rPr dirty="0" sz="1800" spc="2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25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254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2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guaranteed</a:t>
            </a:r>
            <a:r>
              <a:rPr dirty="0" sz="1800" spc="2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2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</a:t>
            </a:r>
            <a:r>
              <a:rPr dirty="0" sz="1800" spc="2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2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twice</a:t>
            </a:r>
            <a:r>
              <a:rPr dirty="0" sz="1800" spc="2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2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55"/>
              </a:lnSpc>
            </a:pPr>
            <a:r>
              <a:rPr dirty="0" sz="1800" b="1">
                <a:latin typeface="Calibri"/>
                <a:cs typeface="Calibri"/>
              </a:rPr>
              <a:t>pigeonhole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principle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0011011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DFA,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i.e.,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-75">
                <a:latin typeface="Cambria Math"/>
                <a:cs typeface="Cambria Math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196" y="2865120"/>
            <a:ext cx="6420128" cy="4746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84479" y="3486404"/>
            <a:ext cx="5767070" cy="20408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baseline="-20833" sz="1800" spc="89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first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twice.</a:t>
            </a: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160"/>
              </a:spcBef>
            </a:pP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divide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parts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y,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z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xyz.</a:t>
            </a:r>
            <a:endParaRPr sz="1800">
              <a:latin typeface="Times New Roman"/>
              <a:cs typeface="Times New Roman"/>
            </a:endParaRPr>
          </a:p>
          <a:p>
            <a:pPr marL="349885" indent="-28638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349885" algn="l"/>
              </a:tabLst>
            </a:pP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until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first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q</a:t>
            </a:r>
            <a:r>
              <a:rPr dirty="0" baseline="-20833" sz="1800" spc="-37" i="1">
                <a:latin typeface="Times New Roman"/>
                <a:cs typeface="Times New Roman"/>
              </a:rPr>
              <a:t>2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498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9885" algn="l"/>
              </a:tabLst>
            </a:pP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0110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symbols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first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second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q</a:t>
            </a:r>
            <a:r>
              <a:rPr dirty="0" baseline="-20833" sz="1800" spc="-37" i="1">
                <a:latin typeface="Times New Roman"/>
                <a:cs typeface="Times New Roman"/>
              </a:rPr>
              <a:t>2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49885" indent="-28638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49885" algn="l"/>
              </a:tabLst>
            </a:pPr>
            <a:r>
              <a:rPr dirty="0" sz="1800">
                <a:latin typeface="Times New Roman"/>
                <a:cs typeface="Times New Roman"/>
              </a:rPr>
              <a:t>z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11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second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5" i="1">
                <a:latin typeface="Times New Roman"/>
                <a:cs typeface="Times New Roman"/>
              </a:rPr>
              <a:t>q</a:t>
            </a:r>
            <a:r>
              <a:rPr dirty="0" baseline="-20833" sz="1800" spc="-37" i="1">
                <a:latin typeface="Times New Roman"/>
                <a:cs typeface="Times New Roman"/>
              </a:rPr>
              <a:t>2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3297" y="1773426"/>
            <a:ext cx="266892" cy="2753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28011" y="1781762"/>
            <a:ext cx="759415" cy="29348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3996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/>
              <a:t>Pumping</a:t>
            </a:r>
            <a:r>
              <a:rPr dirty="0" spc="-75"/>
              <a:t> </a:t>
            </a:r>
            <a:r>
              <a:rPr dirty="0"/>
              <a:t>Lemma</a:t>
            </a:r>
            <a:r>
              <a:rPr dirty="0" spc="-75"/>
              <a:t> </a:t>
            </a:r>
            <a:r>
              <a:rPr dirty="0"/>
              <a:t>for</a:t>
            </a:r>
            <a:r>
              <a:rPr dirty="0" spc="-60"/>
              <a:t> </a:t>
            </a:r>
            <a:r>
              <a:rPr dirty="0"/>
              <a:t>Regular</a:t>
            </a:r>
            <a:r>
              <a:rPr dirty="0" spc="-70"/>
              <a:t> </a:t>
            </a:r>
            <a:r>
              <a:rPr dirty="0" spc="-10"/>
              <a:t>Languages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5279" y="1712214"/>
            <a:ext cx="1719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DFA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35279" y="3197098"/>
            <a:ext cx="2143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Calibri"/>
                <a:cs typeface="Calibri"/>
              </a:rPr>
              <a:t>DFA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accepts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09879" y="5590133"/>
            <a:ext cx="27508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xy</a:t>
            </a:r>
            <a:r>
              <a:rPr dirty="0" baseline="25462" sz="1800" i="1">
                <a:latin typeface="Times New Roman"/>
                <a:cs typeface="Times New Roman"/>
              </a:rPr>
              <a:t>i</a:t>
            </a:r>
            <a:r>
              <a:rPr dirty="0" sz="1800" i="1">
                <a:latin typeface="Times New Roman"/>
                <a:cs typeface="Times New Roman"/>
              </a:rPr>
              <a:t>z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-6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 </a:t>
            </a: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≥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0</a:t>
            </a:r>
            <a:r>
              <a:rPr dirty="0" sz="1800" spc="-25" i="1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9937" y="2196619"/>
            <a:ext cx="338854" cy="20827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2763" y="2224106"/>
            <a:ext cx="165576" cy="46362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17911" y="2225849"/>
            <a:ext cx="409359" cy="53010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36854" y="2262772"/>
            <a:ext cx="177981" cy="43143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51742" y="3710780"/>
            <a:ext cx="533486" cy="23435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58626" y="3750792"/>
            <a:ext cx="96514" cy="68117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2513317" y="3698237"/>
            <a:ext cx="479425" cy="482600"/>
            <a:chOff x="2513317" y="3698237"/>
            <a:chExt cx="479425" cy="482600"/>
          </a:xfrm>
        </p:grpSpPr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6242" y="3733281"/>
              <a:ext cx="102466" cy="11112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13317" y="3698237"/>
              <a:ext cx="479036" cy="482066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3156442" y="3701657"/>
            <a:ext cx="441959" cy="483234"/>
            <a:chOff x="3156442" y="3701657"/>
            <a:chExt cx="441959" cy="483234"/>
          </a:xfrm>
        </p:grpSpPr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56442" y="3708463"/>
              <a:ext cx="120255" cy="112903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79199" y="3701657"/>
              <a:ext cx="418826" cy="482649"/>
            </a:xfrm>
            <a:prstGeom prst="rect">
              <a:avLst/>
            </a:prstGeom>
          </p:spPr>
        </p:pic>
      </p:grpSp>
      <p:pic>
        <p:nvPicPr>
          <p:cNvPr id="18" name="object 1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19281" y="3702267"/>
            <a:ext cx="170444" cy="39807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736632" y="3721185"/>
            <a:ext cx="184249" cy="430932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74160" y="4558938"/>
            <a:ext cx="497259" cy="287328"/>
          </a:xfrm>
          <a:prstGeom prst="rect">
            <a:avLst/>
          </a:prstGeom>
        </p:spPr>
      </p:pic>
      <p:sp>
        <p:nvSpPr>
          <p:cNvPr id="21" name="object 21" descr=""/>
          <p:cNvSpPr/>
          <p:nvPr/>
        </p:nvSpPr>
        <p:spPr>
          <a:xfrm>
            <a:off x="2094048" y="4742891"/>
            <a:ext cx="42545" cy="57785"/>
          </a:xfrm>
          <a:custGeom>
            <a:avLst/>
            <a:gdLst/>
            <a:ahLst/>
            <a:cxnLst/>
            <a:rect l="l" t="t" r="r" b="b"/>
            <a:pathLst>
              <a:path w="42544" h="57785">
                <a:moveTo>
                  <a:pt x="7472" y="37631"/>
                </a:moveTo>
                <a:lnTo>
                  <a:pt x="0" y="55496"/>
                </a:lnTo>
                <a:lnTo>
                  <a:pt x="1419" y="57275"/>
                </a:lnTo>
                <a:lnTo>
                  <a:pt x="4023" y="57569"/>
                </a:lnTo>
                <a:lnTo>
                  <a:pt x="4662" y="57471"/>
                </a:lnTo>
                <a:lnTo>
                  <a:pt x="7505" y="56217"/>
                </a:lnTo>
                <a:lnTo>
                  <a:pt x="9351" y="54284"/>
                </a:lnTo>
                <a:lnTo>
                  <a:pt x="13370" y="49824"/>
                </a:lnTo>
                <a:lnTo>
                  <a:pt x="15210" y="47308"/>
                </a:lnTo>
                <a:lnTo>
                  <a:pt x="12292" y="47308"/>
                </a:lnTo>
                <a:lnTo>
                  <a:pt x="6780" y="44077"/>
                </a:lnTo>
                <a:lnTo>
                  <a:pt x="5830" y="40431"/>
                </a:lnTo>
                <a:lnTo>
                  <a:pt x="7472" y="37631"/>
                </a:lnTo>
                <a:close/>
              </a:path>
              <a:path w="42544" h="57785">
                <a:moveTo>
                  <a:pt x="13303" y="33844"/>
                </a:moveTo>
                <a:lnTo>
                  <a:pt x="9597" y="34522"/>
                </a:lnTo>
                <a:lnTo>
                  <a:pt x="7472" y="37631"/>
                </a:lnTo>
                <a:lnTo>
                  <a:pt x="5830" y="40431"/>
                </a:lnTo>
                <a:lnTo>
                  <a:pt x="6780" y="44077"/>
                </a:lnTo>
                <a:lnTo>
                  <a:pt x="12292" y="47308"/>
                </a:lnTo>
                <a:lnTo>
                  <a:pt x="15726" y="46558"/>
                </a:lnTo>
                <a:lnTo>
                  <a:pt x="17503" y="44013"/>
                </a:lnTo>
                <a:lnTo>
                  <a:pt x="19354" y="41286"/>
                </a:lnTo>
                <a:lnTo>
                  <a:pt x="19231" y="40431"/>
                </a:lnTo>
                <a:lnTo>
                  <a:pt x="18698" y="37572"/>
                </a:lnTo>
                <a:lnTo>
                  <a:pt x="13303" y="33844"/>
                </a:lnTo>
                <a:close/>
              </a:path>
              <a:path w="42544" h="57785">
                <a:moveTo>
                  <a:pt x="19380" y="41247"/>
                </a:moveTo>
                <a:lnTo>
                  <a:pt x="17457" y="44077"/>
                </a:lnTo>
                <a:lnTo>
                  <a:pt x="15726" y="46558"/>
                </a:lnTo>
                <a:lnTo>
                  <a:pt x="12292" y="47308"/>
                </a:lnTo>
                <a:lnTo>
                  <a:pt x="15210" y="47308"/>
                </a:lnTo>
                <a:lnTo>
                  <a:pt x="19387" y="41286"/>
                </a:lnTo>
                <a:close/>
              </a:path>
              <a:path w="42544" h="57785">
                <a:moveTo>
                  <a:pt x="24368" y="33844"/>
                </a:moveTo>
                <a:lnTo>
                  <a:pt x="13303" y="33844"/>
                </a:lnTo>
                <a:lnTo>
                  <a:pt x="18698" y="37572"/>
                </a:lnTo>
                <a:lnTo>
                  <a:pt x="19380" y="41247"/>
                </a:lnTo>
                <a:lnTo>
                  <a:pt x="23500" y="35180"/>
                </a:lnTo>
                <a:lnTo>
                  <a:pt x="24368" y="33844"/>
                </a:lnTo>
                <a:close/>
              </a:path>
              <a:path w="42544" h="57785">
                <a:moveTo>
                  <a:pt x="37033" y="0"/>
                </a:moveTo>
                <a:lnTo>
                  <a:pt x="10266" y="32865"/>
                </a:lnTo>
                <a:lnTo>
                  <a:pt x="7472" y="37631"/>
                </a:lnTo>
                <a:lnTo>
                  <a:pt x="9597" y="34522"/>
                </a:lnTo>
                <a:lnTo>
                  <a:pt x="13303" y="33844"/>
                </a:lnTo>
                <a:lnTo>
                  <a:pt x="24368" y="33844"/>
                </a:lnTo>
                <a:lnTo>
                  <a:pt x="29322" y="26220"/>
                </a:lnTo>
                <a:lnTo>
                  <a:pt x="42177" y="5854"/>
                </a:lnTo>
                <a:lnTo>
                  <a:pt x="41489" y="2811"/>
                </a:lnTo>
                <a:lnTo>
                  <a:pt x="370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object 2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300504" y="4632440"/>
            <a:ext cx="416958" cy="15240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10951" y="4580244"/>
            <a:ext cx="1254855" cy="26301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478355" y="4617925"/>
            <a:ext cx="181349" cy="216421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224529" y="4586916"/>
            <a:ext cx="496977" cy="240280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816571" y="4534669"/>
            <a:ext cx="336974" cy="31099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Pumping</a:t>
            </a:r>
            <a:r>
              <a:rPr dirty="0" spc="-80"/>
              <a:t> </a:t>
            </a:r>
            <a:r>
              <a:rPr dirty="0"/>
              <a:t>Lemma</a:t>
            </a:r>
            <a:r>
              <a:rPr dirty="0" spc="-65"/>
              <a:t> </a:t>
            </a:r>
            <a:r>
              <a:rPr dirty="0"/>
              <a:t>for</a:t>
            </a:r>
            <a:r>
              <a:rPr dirty="0" spc="-65"/>
              <a:t> </a:t>
            </a:r>
            <a:r>
              <a:rPr dirty="0"/>
              <a:t>Regular</a:t>
            </a:r>
            <a:r>
              <a:rPr dirty="0" spc="-70"/>
              <a:t> </a:t>
            </a:r>
            <a:r>
              <a:rPr dirty="0" spc="-10"/>
              <a:t>Languages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790" y="908303"/>
            <a:ext cx="5300264" cy="142519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64565" y="2510790"/>
            <a:ext cx="7412355" cy="33197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0" indent="-165100">
              <a:lnSpc>
                <a:spcPct val="100000"/>
              </a:lnSpc>
              <a:spcBef>
                <a:spcPts val="100"/>
              </a:spcBef>
              <a:buChar char="•"/>
              <a:tabLst>
                <a:tab pos="177800" algn="l"/>
              </a:tabLst>
            </a:pP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generally,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consider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DFA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having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(where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number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DFA).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 |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>
                <a:latin typeface="Calibri"/>
                <a:cs typeface="Calibri"/>
              </a:rPr>
              <a:t>|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≥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p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2150"/>
              </a:spcBef>
              <a:buChar char="•"/>
              <a:tabLst>
                <a:tab pos="177800" algn="l"/>
              </a:tabLst>
            </a:pP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processing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guaranteed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twice.</a:t>
            </a:r>
            <a:endParaRPr sz="18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2160"/>
              </a:spcBef>
              <a:buChar char="•"/>
              <a:tabLst>
                <a:tab pos="177800" algn="l"/>
              </a:tabLst>
            </a:pP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first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twice.</a:t>
            </a:r>
            <a:endParaRPr sz="1800">
              <a:latin typeface="Calibri"/>
              <a:cs typeface="Calibri"/>
            </a:endParaRPr>
          </a:p>
          <a:p>
            <a:pPr marL="177800" indent="-165100">
              <a:lnSpc>
                <a:spcPct val="100000"/>
              </a:lnSpc>
              <a:spcBef>
                <a:spcPts val="2160"/>
              </a:spcBef>
              <a:buChar char="•"/>
              <a:tabLst>
                <a:tab pos="177800" algn="l"/>
              </a:tabLst>
            </a:pP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divide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xyz</a:t>
            </a:r>
            <a:r>
              <a:rPr dirty="0" sz="1800" spc="-2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symbols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until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first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r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symbols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first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second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r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z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symbols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second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s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632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100"/>
              </a:spcBef>
            </a:pPr>
            <a:r>
              <a:rPr dirty="0"/>
              <a:t>Pumping</a:t>
            </a:r>
            <a:r>
              <a:rPr dirty="0" spc="-75"/>
              <a:t> </a:t>
            </a:r>
            <a:r>
              <a:rPr dirty="0"/>
              <a:t>Lemma</a:t>
            </a:r>
            <a:r>
              <a:rPr dirty="0" spc="-65"/>
              <a:t> </a:t>
            </a:r>
            <a:r>
              <a:rPr dirty="0"/>
              <a:t>for</a:t>
            </a:r>
            <a:r>
              <a:rPr dirty="0" spc="-65"/>
              <a:t> </a:t>
            </a:r>
            <a:r>
              <a:rPr dirty="0"/>
              <a:t>Regular</a:t>
            </a:r>
            <a:r>
              <a:rPr dirty="0" spc="-70"/>
              <a:t> </a:t>
            </a:r>
            <a:r>
              <a:rPr dirty="0" spc="-10"/>
              <a:t>Languages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790" y="797051"/>
            <a:ext cx="5300264" cy="142663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51104" y="2621661"/>
            <a:ext cx="6867525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1651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Because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corresponds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starting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returning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r</a:t>
            </a:r>
            <a:r>
              <a:rPr dirty="0" sz="1800" spc="-2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3324225">
              <a:lnSpc>
                <a:spcPct val="100000"/>
              </a:lnSpc>
              <a:spcBef>
                <a:spcPts val="2170"/>
              </a:spcBef>
            </a:pPr>
            <a:r>
              <a:rPr dirty="0" sz="1800">
                <a:latin typeface="Times New Roman"/>
                <a:cs typeface="Times New Roman"/>
              </a:rPr>
              <a:t>xy</a:t>
            </a:r>
            <a:r>
              <a:rPr dirty="0" baseline="25462" sz="1800">
                <a:latin typeface="Times New Roman"/>
                <a:cs typeface="Times New Roman"/>
              </a:rPr>
              <a:t>i</a:t>
            </a:r>
            <a:r>
              <a:rPr dirty="0" sz="1800">
                <a:latin typeface="Times New Roman"/>
                <a:cs typeface="Times New Roman"/>
              </a:rPr>
              <a:t>z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≥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1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41300" indent="-165100">
              <a:lnSpc>
                <a:spcPct val="100000"/>
              </a:lnSpc>
              <a:spcBef>
                <a:spcPts val="2165"/>
              </a:spcBef>
              <a:buChar char="•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Also,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note </a:t>
            </a:r>
            <a:r>
              <a:rPr dirty="0" sz="1800">
                <a:latin typeface="Times New Roman"/>
                <a:cs typeface="Times New Roman"/>
              </a:rPr>
              <a:t>xy</a:t>
            </a:r>
            <a:r>
              <a:rPr dirty="0" baseline="25462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Times New Roman"/>
                <a:cs typeface="Times New Roman"/>
              </a:rPr>
              <a:t>z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xz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so</a:t>
            </a:r>
            <a:endParaRPr sz="1800">
              <a:latin typeface="Calibri"/>
              <a:cs typeface="Calibri"/>
            </a:endParaRPr>
          </a:p>
          <a:p>
            <a:pPr marL="3220720">
              <a:lnSpc>
                <a:spcPct val="100000"/>
              </a:lnSpc>
              <a:spcBef>
                <a:spcPts val="2160"/>
              </a:spcBef>
            </a:pPr>
            <a:r>
              <a:rPr dirty="0" sz="1800" i="1">
                <a:latin typeface="Times New Roman"/>
                <a:cs typeface="Times New Roman"/>
              </a:rPr>
              <a:t>xy</a:t>
            </a:r>
            <a:r>
              <a:rPr dirty="0" baseline="25462" sz="1800" i="1">
                <a:latin typeface="Times New Roman"/>
                <a:cs typeface="Times New Roman"/>
              </a:rPr>
              <a:t>i</a:t>
            </a:r>
            <a:r>
              <a:rPr dirty="0" sz="1800" i="1">
                <a:latin typeface="Times New Roman"/>
                <a:cs typeface="Times New Roman"/>
              </a:rPr>
              <a:t>z</a:t>
            </a:r>
            <a:r>
              <a:rPr dirty="0" sz="1800" spc="-7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each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≥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0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41300" indent="-165100">
              <a:lnSpc>
                <a:spcPct val="100000"/>
              </a:lnSpc>
              <a:spcBef>
                <a:spcPts val="2150"/>
              </a:spcBef>
              <a:buChar char="•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|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>
                <a:latin typeface="Calibri"/>
                <a:cs typeface="Calibri"/>
              </a:rPr>
              <a:t>|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&gt;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because</a:t>
            </a:r>
            <a:endParaRPr sz="1800">
              <a:latin typeface="Calibri"/>
              <a:cs typeface="Calibri"/>
            </a:endParaRPr>
          </a:p>
          <a:p>
            <a:pPr marL="361950" indent="-285750">
              <a:lnSpc>
                <a:spcPct val="100000"/>
              </a:lnSpc>
              <a:buFont typeface="Wingdings"/>
              <a:buChar char=""/>
              <a:tabLst>
                <a:tab pos="361950" algn="l"/>
              </a:tabLst>
            </a:pP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corresponds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starting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back;</a:t>
            </a:r>
            <a:endParaRPr sz="1800">
              <a:latin typeface="Calibri"/>
              <a:cs typeface="Calibri"/>
            </a:endParaRPr>
          </a:p>
          <a:p>
            <a:pPr marL="361950" indent="-285750">
              <a:lnSpc>
                <a:spcPct val="100000"/>
              </a:lnSpc>
              <a:buFont typeface="Wingdings"/>
              <a:buChar char=""/>
              <a:tabLst>
                <a:tab pos="361950" algn="l"/>
              </a:tabLst>
            </a:pPr>
            <a:r>
              <a:rPr dirty="0" sz="1800">
                <a:latin typeface="Calibri"/>
                <a:cs typeface="Calibri"/>
              </a:rPr>
              <a:t>this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consumes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least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symbol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(because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DFA),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can’t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empty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667730" y="4591935"/>
            <a:ext cx="2005964" cy="0"/>
          </a:xfrm>
          <a:custGeom>
            <a:avLst/>
            <a:gdLst/>
            <a:ahLst/>
            <a:cxnLst/>
            <a:rect l="l" t="t" r="r" b="b"/>
            <a:pathLst>
              <a:path w="2005964" h="0">
                <a:moveTo>
                  <a:pt x="0" y="0"/>
                </a:moveTo>
                <a:lnTo>
                  <a:pt x="2005525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703588" y="3533080"/>
            <a:ext cx="2176780" cy="0"/>
          </a:xfrm>
          <a:custGeom>
            <a:avLst/>
            <a:gdLst/>
            <a:ahLst/>
            <a:cxnLst/>
            <a:rect l="l" t="t" r="r" b="b"/>
            <a:pathLst>
              <a:path w="2176779" h="0">
                <a:moveTo>
                  <a:pt x="0" y="0"/>
                </a:moveTo>
                <a:lnTo>
                  <a:pt x="2176750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096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100"/>
              </a:spcBef>
            </a:pPr>
            <a:r>
              <a:rPr dirty="0"/>
              <a:t>Pumping</a:t>
            </a:r>
            <a:r>
              <a:rPr dirty="0" spc="-75"/>
              <a:t> </a:t>
            </a:r>
            <a:r>
              <a:rPr dirty="0"/>
              <a:t>Lemma</a:t>
            </a:r>
            <a:r>
              <a:rPr dirty="0" spc="-65"/>
              <a:t> </a:t>
            </a:r>
            <a:r>
              <a:rPr dirty="0"/>
              <a:t>for</a:t>
            </a:r>
            <a:r>
              <a:rPr dirty="0" spc="-65"/>
              <a:t> </a:t>
            </a:r>
            <a:r>
              <a:rPr dirty="0"/>
              <a:t>Regular</a:t>
            </a:r>
            <a:r>
              <a:rPr dirty="0" spc="-70"/>
              <a:t> </a:t>
            </a:r>
            <a:r>
              <a:rPr dirty="0" spc="-10"/>
              <a:t>Languages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2194" y="890016"/>
            <a:ext cx="5300264" cy="142519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97509" y="2463165"/>
            <a:ext cx="7757159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8435" indent="-165735">
              <a:lnSpc>
                <a:spcPct val="100000"/>
              </a:lnSpc>
              <a:spcBef>
                <a:spcPts val="100"/>
              </a:spcBef>
              <a:buChar char="•"/>
              <a:tabLst>
                <a:tab pos="178435" algn="l"/>
              </a:tabLst>
            </a:pPr>
            <a:r>
              <a:rPr dirty="0" sz="1800">
                <a:latin typeface="Calibri"/>
                <a:cs typeface="Calibri"/>
              </a:rPr>
              <a:t>|</a:t>
            </a:r>
            <a:r>
              <a:rPr dirty="0" sz="1800">
                <a:latin typeface="Times New Roman"/>
                <a:cs typeface="Times New Roman"/>
              </a:rPr>
              <a:t>xy</a:t>
            </a:r>
            <a:r>
              <a:rPr dirty="0" sz="1800">
                <a:latin typeface="Calibri"/>
                <a:cs typeface="Calibri"/>
              </a:rPr>
              <a:t>|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≤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number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DFA,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because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160"/>
              </a:spcBef>
              <a:buFont typeface="Wingdings"/>
              <a:buChar char=""/>
              <a:tabLst>
                <a:tab pos="299085" algn="l"/>
              </a:tabLst>
            </a:pPr>
            <a:r>
              <a:rPr dirty="0" sz="1800">
                <a:latin typeface="Times New Roman"/>
                <a:cs typeface="Times New Roman"/>
              </a:rPr>
              <a:t>xy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symbols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up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second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r</a:t>
            </a:r>
            <a:r>
              <a:rPr dirty="0" sz="1800" spc="-2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ts val="2155"/>
              </a:lnSpc>
              <a:spcBef>
                <a:spcPts val="216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>
                <a:latin typeface="Calibri"/>
                <a:cs typeface="Calibri"/>
              </a:rPr>
              <a:t>Because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 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first state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twice, all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before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second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ts val="2155"/>
              </a:lnSpc>
            </a:pP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unique.</a:t>
            </a:r>
            <a:endParaRPr sz="1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17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>
                <a:latin typeface="Calibri"/>
                <a:cs typeface="Calibri"/>
              </a:rPr>
              <a:t>So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just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before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visiting</a:t>
            </a:r>
            <a:r>
              <a:rPr dirty="0" sz="1800" spc="24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second</a:t>
            </a:r>
            <a:r>
              <a:rPr dirty="0" sz="1800" spc="2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time,</a:t>
            </a:r>
            <a:r>
              <a:rPr dirty="0" sz="1800" spc="2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DFA</a:t>
            </a:r>
            <a:r>
              <a:rPr dirty="0" sz="1800" spc="2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visited</a:t>
            </a:r>
            <a:r>
              <a:rPr dirty="0" sz="1800" spc="2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most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</a:t>
            </a:r>
            <a:r>
              <a:rPr dirty="0" sz="1800" spc="2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states,</a:t>
            </a:r>
            <a:r>
              <a:rPr dirty="0" sz="1800" spc="2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which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corresponds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most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−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symbols.</a:t>
            </a:r>
            <a:endParaRPr sz="1800">
              <a:latin typeface="Calibri"/>
              <a:cs typeface="Calibri"/>
            </a:endParaRPr>
          </a:p>
          <a:p>
            <a:pPr marL="297815" marR="5715" indent="-285750">
              <a:lnSpc>
                <a:spcPct val="100000"/>
              </a:lnSpc>
              <a:spcBef>
                <a:spcPts val="2160"/>
              </a:spcBef>
              <a:buFont typeface="Wingdings"/>
              <a:buChar char=""/>
              <a:tabLst>
                <a:tab pos="299085" algn="l"/>
              </a:tabLst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3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second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visit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3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which</a:t>
            </a:r>
            <a:r>
              <a:rPr dirty="0" sz="1800" spc="3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3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after</a:t>
            </a:r>
            <a:r>
              <a:rPr dirty="0" sz="1800" spc="3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reading</a:t>
            </a:r>
            <a:r>
              <a:rPr dirty="0" sz="1800" spc="36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symbol,corresponds</a:t>
            </a:r>
            <a:r>
              <a:rPr dirty="0" sz="1800" spc="3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to </a:t>
            </a:r>
            <a:r>
              <a:rPr dirty="0" sz="1800" spc="-25">
                <a:latin typeface="Calibri"/>
                <a:cs typeface="Calibri"/>
              </a:rPr>
              <a:t>	</a:t>
            </a:r>
            <a:r>
              <a:rPr dirty="0" sz="1800">
                <a:latin typeface="Calibri"/>
                <a:cs typeface="Calibri"/>
              </a:rPr>
              <a:t>reading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most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279" y="837692"/>
            <a:ext cx="48926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Pumping</a:t>
            </a:r>
            <a:r>
              <a:rPr dirty="0" spc="-75"/>
              <a:t> </a:t>
            </a:r>
            <a:r>
              <a:rPr dirty="0"/>
              <a:t>Lemma</a:t>
            </a:r>
            <a:r>
              <a:rPr dirty="0" spc="-75"/>
              <a:t> </a:t>
            </a:r>
            <a:r>
              <a:rPr dirty="0"/>
              <a:t>for</a:t>
            </a:r>
            <a:r>
              <a:rPr dirty="0" spc="-60"/>
              <a:t> </a:t>
            </a:r>
            <a:r>
              <a:rPr dirty="0"/>
              <a:t>Regular</a:t>
            </a:r>
            <a:r>
              <a:rPr dirty="0" spc="-70"/>
              <a:t> </a:t>
            </a:r>
            <a:r>
              <a:rPr dirty="0" spc="-10"/>
              <a:t>Languages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5279" y="1713738"/>
            <a:ext cx="77565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Let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regular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language.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 there exists 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integer 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called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pumping </a:t>
            </a:r>
            <a:r>
              <a:rPr dirty="0" sz="1800">
                <a:latin typeface="Calibri"/>
                <a:cs typeface="Calibri"/>
              </a:rPr>
              <a:t>l</a:t>
            </a:r>
            <a:r>
              <a:rPr dirty="0" u="heavy" sz="1800">
                <a:uFill>
                  <a:solidFill>
                    <a:srgbClr val="D20000"/>
                  </a:solidFill>
                </a:uFill>
                <a:latin typeface="Calibri"/>
                <a:cs typeface="Calibri"/>
              </a:rPr>
              <a:t>ength,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25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following</a:t>
            </a:r>
            <a:r>
              <a:rPr dirty="0" sz="1800" spc="2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holds:</a:t>
            </a:r>
            <a:r>
              <a:rPr dirty="0" sz="1800" spc="2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Every</a:t>
            </a:r>
            <a:r>
              <a:rPr dirty="0" sz="1800" spc="2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25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254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25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27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2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26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9879" y="2167890"/>
            <a:ext cx="2651125" cy="1586230"/>
          </a:xfrm>
          <a:prstGeom prst="rect">
            <a:avLst/>
          </a:prstGeom>
        </p:spPr>
        <p:txBody>
          <a:bodyPr wrap="square" lIns="0" tIns="1073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45"/>
              </a:spcBef>
            </a:pPr>
            <a:r>
              <a:rPr dirty="0" sz="1800">
                <a:latin typeface="Calibri"/>
                <a:cs typeface="Calibri"/>
              </a:rPr>
              <a:t>w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ritten</a:t>
            </a:r>
            <a:r>
              <a:rPr dirty="0" u="heavy" sz="18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</a:t>
            </a:r>
            <a:r>
              <a:rPr dirty="0" u="heavy" sz="1800" spc="-4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dirty="0" u="heavy" sz="18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=</a:t>
            </a:r>
            <a:r>
              <a:rPr dirty="0" u="heavy" sz="1800" spc="-3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xyz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such</a:t>
            </a:r>
            <a:r>
              <a:rPr dirty="0" sz="1800" spc="-20">
                <a:latin typeface="Calibri"/>
                <a:cs typeface="Calibri"/>
              </a:rPr>
              <a:t> that</a:t>
            </a:r>
            <a:endParaRPr sz="1800">
              <a:latin typeface="Calibri"/>
              <a:cs typeface="Calibri"/>
            </a:endParaRPr>
          </a:p>
          <a:p>
            <a:pPr marL="262890" indent="-224790">
              <a:lnSpc>
                <a:spcPct val="100000"/>
              </a:lnSpc>
              <a:spcBef>
                <a:spcPts val="740"/>
              </a:spcBef>
              <a:buFont typeface="Calibri"/>
              <a:buAutoNum type="arabicPeriod"/>
              <a:tabLst>
                <a:tab pos="262890" algn="l"/>
              </a:tabLst>
            </a:pPr>
            <a:r>
              <a:rPr dirty="0" sz="1800" i="1">
                <a:latin typeface="Times New Roman"/>
                <a:cs typeface="Times New Roman"/>
              </a:rPr>
              <a:t>y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≠ ϵ</a:t>
            </a:r>
            <a:r>
              <a:rPr dirty="0" sz="1800" spc="434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(i.e.,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 ≥ </a:t>
            </a:r>
            <a:r>
              <a:rPr dirty="0" sz="1800" spc="-25">
                <a:latin typeface="Times New Roman"/>
                <a:cs typeface="Times New Roman"/>
              </a:rPr>
              <a:t>1),</a:t>
            </a:r>
            <a:endParaRPr sz="1800">
              <a:latin typeface="Times New Roman"/>
              <a:cs typeface="Times New Roman"/>
            </a:endParaRPr>
          </a:p>
          <a:p>
            <a:pPr marL="266700" indent="-228600">
              <a:lnSpc>
                <a:spcPct val="100000"/>
              </a:lnSpc>
              <a:spcBef>
                <a:spcPts val="1080"/>
              </a:spcBef>
              <a:buFont typeface="Calibri"/>
              <a:buAutoNum type="arabicPeriod"/>
              <a:tabLst>
                <a:tab pos="266700" algn="l"/>
              </a:tabLst>
            </a:pP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i="1">
                <a:latin typeface="Times New Roman"/>
                <a:cs typeface="Times New Roman"/>
              </a:rPr>
              <a:t>xy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≤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267335" indent="-22923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267335" algn="l"/>
              </a:tabLst>
            </a:pP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i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xy</a:t>
            </a:r>
            <a:r>
              <a:rPr dirty="0" baseline="25462" sz="1800" i="1">
                <a:latin typeface="Times New Roman"/>
                <a:cs typeface="Times New Roman"/>
              </a:rPr>
              <a:t>i</a:t>
            </a:r>
            <a:r>
              <a:rPr dirty="0" sz="1800" i="1">
                <a:latin typeface="Times New Roman"/>
                <a:cs typeface="Times New Roman"/>
              </a:rPr>
              <a:t>z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-50">
                <a:latin typeface="Cambria Math"/>
                <a:cs typeface="Cambria Math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2194" y="4162044"/>
            <a:ext cx="5300264" cy="1426635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6032004" y="2041412"/>
            <a:ext cx="565150" cy="0"/>
          </a:xfrm>
          <a:custGeom>
            <a:avLst/>
            <a:gdLst/>
            <a:ahLst/>
            <a:cxnLst/>
            <a:rect l="l" t="t" r="r" b="b"/>
            <a:pathLst>
              <a:path w="565150" h="0">
                <a:moveTo>
                  <a:pt x="0" y="0"/>
                </a:moveTo>
                <a:lnTo>
                  <a:pt x="564686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604186" y="2046693"/>
            <a:ext cx="848360" cy="0"/>
          </a:xfrm>
          <a:custGeom>
            <a:avLst/>
            <a:gdLst/>
            <a:ahLst/>
            <a:cxnLst/>
            <a:rect l="l" t="t" r="r" b="b"/>
            <a:pathLst>
              <a:path w="848359" h="0">
                <a:moveTo>
                  <a:pt x="0" y="0"/>
                </a:moveTo>
                <a:lnTo>
                  <a:pt x="848320" y="0"/>
                </a:lnTo>
              </a:path>
            </a:pathLst>
          </a:custGeom>
          <a:ln w="14400">
            <a:solidFill>
              <a:srgbClr val="D2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890929" y="2350189"/>
            <a:ext cx="1574165" cy="0"/>
          </a:xfrm>
          <a:custGeom>
            <a:avLst/>
            <a:gdLst/>
            <a:ahLst/>
            <a:cxnLst/>
            <a:rect l="l" t="t" r="r" b="b"/>
            <a:pathLst>
              <a:path w="1574165" h="0">
                <a:moveTo>
                  <a:pt x="0" y="0"/>
                </a:moveTo>
                <a:lnTo>
                  <a:pt x="1573886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467355" y="2312953"/>
            <a:ext cx="1811655" cy="12700"/>
          </a:xfrm>
          <a:custGeom>
            <a:avLst/>
            <a:gdLst/>
            <a:ahLst/>
            <a:cxnLst/>
            <a:rect l="l" t="t" r="r" b="b"/>
            <a:pathLst>
              <a:path w="1811654" h="12700">
                <a:moveTo>
                  <a:pt x="1153325" y="12656"/>
                </a:moveTo>
                <a:lnTo>
                  <a:pt x="1811493" y="12656"/>
                </a:lnTo>
              </a:path>
              <a:path w="1811654" h="12700">
                <a:moveTo>
                  <a:pt x="0" y="0"/>
                </a:moveTo>
                <a:lnTo>
                  <a:pt x="1811493" y="12656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4260" y="-16001"/>
            <a:ext cx="4075429" cy="1403350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1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110"/>
              </a:spcBef>
            </a:pP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baseline="25462" sz="180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baseline="25462" sz="1800">
                <a:latin typeface="Times New Roman"/>
                <a:cs typeface="Times New Roman"/>
              </a:rPr>
              <a:t>n</a:t>
            </a:r>
            <a:r>
              <a:rPr dirty="0" baseline="25462" sz="1800" spc="17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}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Nonregular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150"/>
              </a:spcBef>
            </a:pPr>
            <a:r>
              <a:rPr dirty="0" sz="1800" spc="-10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099" y="1517942"/>
            <a:ext cx="181636" cy="2921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3573" y="1472711"/>
            <a:ext cx="556014" cy="26825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4171" y="1570685"/>
            <a:ext cx="722947" cy="27693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88763" y="1484768"/>
            <a:ext cx="587211" cy="352004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4340613" y="1673641"/>
            <a:ext cx="240029" cy="34290"/>
          </a:xfrm>
          <a:custGeom>
            <a:avLst/>
            <a:gdLst/>
            <a:ahLst/>
            <a:cxnLst/>
            <a:rect l="l" t="t" r="r" b="b"/>
            <a:pathLst>
              <a:path w="240029" h="34289">
                <a:moveTo>
                  <a:pt x="204632" y="15008"/>
                </a:moveTo>
                <a:lnTo>
                  <a:pt x="208538" y="19300"/>
                </a:lnTo>
                <a:lnTo>
                  <a:pt x="208074" y="29178"/>
                </a:lnTo>
                <a:lnTo>
                  <a:pt x="207958" y="29542"/>
                </a:lnTo>
                <a:lnTo>
                  <a:pt x="203755" y="33369"/>
                </a:lnTo>
                <a:lnTo>
                  <a:pt x="206308" y="33489"/>
                </a:lnTo>
                <a:lnTo>
                  <a:pt x="213980" y="33948"/>
                </a:lnTo>
                <a:lnTo>
                  <a:pt x="216649" y="33891"/>
                </a:lnTo>
                <a:lnTo>
                  <a:pt x="212527" y="29969"/>
                </a:lnTo>
                <a:lnTo>
                  <a:pt x="212240" y="20008"/>
                </a:lnTo>
                <a:lnTo>
                  <a:pt x="216172" y="15843"/>
                </a:lnTo>
                <a:lnTo>
                  <a:pt x="221165" y="15699"/>
                </a:lnTo>
                <a:lnTo>
                  <a:pt x="214312" y="15476"/>
                </a:lnTo>
                <a:lnTo>
                  <a:pt x="204632" y="15008"/>
                </a:lnTo>
                <a:close/>
              </a:path>
              <a:path w="240029" h="34289">
                <a:moveTo>
                  <a:pt x="221165" y="15699"/>
                </a:moveTo>
                <a:lnTo>
                  <a:pt x="216172" y="15843"/>
                </a:lnTo>
                <a:lnTo>
                  <a:pt x="212240" y="20008"/>
                </a:lnTo>
                <a:lnTo>
                  <a:pt x="212527" y="29969"/>
                </a:lnTo>
                <a:lnTo>
                  <a:pt x="216650" y="33891"/>
                </a:lnTo>
                <a:lnTo>
                  <a:pt x="226611" y="33677"/>
                </a:lnTo>
                <a:lnTo>
                  <a:pt x="230576" y="29542"/>
                </a:lnTo>
                <a:lnTo>
                  <a:pt x="230535" y="27626"/>
                </a:lnTo>
                <a:lnTo>
                  <a:pt x="222056" y="24479"/>
                </a:lnTo>
                <a:lnTo>
                  <a:pt x="219880" y="19734"/>
                </a:lnTo>
                <a:lnTo>
                  <a:pt x="219865" y="19300"/>
                </a:lnTo>
                <a:lnTo>
                  <a:pt x="221133" y="15883"/>
                </a:lnTo>
                <a:lnTo>
                  <a:pt x="221165" y="15703"/>
                </a:lnTo>
                <a:close/>
              </a:path>
              <a:path w="240029" h="34289">
                <a:moveTo>
                  <a:pt x="230535" y="27626"/>
                </a:moveTo>
                <a:lnTo>
                  <a:pt x="230576" y="29542"/>
                </a:lnTo>
                <a:lnTo>
                  <a:pt x="226614" y="33677"/>
                </a:lnTo>
                <a:lnTo>
                  <a:pt x="229702" y="33611"/>
                </a:lnTo>
                <a:lnTo>
                  <a:pt x="235665" y="27948"/>
                </a:lnTo>
                <a:lnTo>
                  <a:pt x="235710" y="27790"/>
                </a:lnTo>
                <a:lnTo>
                  <a:pt x="230975" y="27790"/>
                </a:lnTo>
                <a:lnTo>
                  <a:pt x="230535" y="27626"/>
                </a:lnTo>
                <a:close/>
              </a:path>
              <a:path w="240029" h="34289">
                <a:moveTo>
                  <a:pt x="193584" y="32868"/>
                </a:moveTo>
                <a:lnTo>
                  <a:pt x="203747" y="33369"/>
                </a:lnTo>
                <a:lnTo>
                  <a:pt x="193584" y="32868"/>
                </a:lnTo>
                <a:close/>
              </a:path>
              <a:path w="240029" h="34289">
                <a:moveTo>
                  <a:pt x="194470" y="14517"/>
                </a:moveTo>
                <a:lnTo>
                  <a:pt x="190162" y="18436"/>
                </a:lnTo>
                <a:lnTo>
                  <a:pt x="189686" y="28585"/>
                </a:lnTo>
                <a:lnTo>
                  <a:pt x="193584" y="32868"/>
                </a:lnTo>
                <a:lnTo>
                  <a:pt x="203755" y="33369"/>
                </a:lnTo>
                <a:lnTo>
                  <a:pt x="207958" y="29542"/>
                </a:lnTo>
                <a:lnTo>
                  <a:pt x="208074" y="29178"/>
                </a:lnTo>
                <a:lnTo>
                  <a:pt x="208538" y="19300"/>
                </a:lnTo>
                <a:lnTo>
                  <a:pt x="204632" y="15008"/>
                </a:lnTo>
                <a:lnTo>
                  <a:pt x="194470" y="14517"/>
                </a:lnTo>
                <a:close/>
              </a:path>
              <a:path w="240029" h="34289">
                <a:moveTo>
                  <a:pt x="167183" y="12592"/>
                </a:moveTo>
                <a:lnTo>
                  <a:pt x="172194" y="13027"/>
                </a:lnTo>
                <a:lnTo>
                  <a:pt x="177341" y="13553"/>
                </a:lnTo>
                <a:lnTo>
                  <a:pt x="180983" y="18027"/>
                </a:lnTo>
                <a:lnTo>
                  <a:pt x="179956" y="28037"/>
                </a:lnTo>
                <a:lnTo>
                  <a:pt x="175538" y="31633"/>
                </a:lnTo>
                <a:lnTo>
                  <a:pt x="177516" y="31815"/>
                </a:lnTo>
                <a:lnTo>
                  <a:pt x="184565" y="32342"/>
                </a:lnTo>
                <a:lnTo>
                  <a:pt x="191621" y="32772"/>
                </a:lnTo>
                <a:lnTo>
                  <a:pt x="193584" y="32868"/>
                </a:lnTo>
                <a:lnTo>
                  <a:pt x="189686" y="28585"/>
                </a:lnTo>
                <a:lnTo>
                  <a:pt x="190162" y="18436"/>
                </a:lnTo>
                <a:lnTo>
                  <a:pt x="194470" y="14517"/>
                </a:lnTo>
                <a:lnTo>
                  <a:pt x="194801" y="14517"/>
                </a:lnTo>
                <a:lnTo>
                  <a:pt x="185861" y="14026"/>
                </a:lnTo>
                <a:lnTo>
                  <a:pt x="179025" y="13570"/>
                </a:lnTo>
                <a:lnTo>
                  <a:pt x="167183" y="12592"/>
                </a:lnTo>
                <a:close/>
              </a:path>
              <a:path w="240029" h="34289">
                <a:moveTo>
                  <a:pt x="170495" y="31167"/>
                </a:moveTo>
                <a:lnTo>
                  <a:pt x="175482" y="31678"/>
                </a:lnTo>
                <a:lnTo>
                  <a:pt x="170495" y="31167"/>
                </a:lnTo>
                <a:close/>
              </a:path>
              <a:path w="240029" h="34289">
                <a:moveTo>
                  <a:pt x="167182" y="12592"/>
                </a:moveTo>
                <a:lnTo>
                  <a:pt x="162767" y="16302"/>
                </a:lnTo>
                <a:lnTo>
                  <a:pt x="161913" y="26287"/>
                </a:lnTo>
                <a:lnTo>
                  <a:pt x="165528" y="30657"/>
                </a:lnTo>
                <a:lnTo>
                  <a:pt x="170495" y="31167"/>
                </a:lnTo>
                <a:lnTo>
                  <a:pt x="175538" y="31633"/>
                </a:lnTo>
                <a:lnTo>
                  <a:pt x="179956" y="28037"/>
                </a:lnTo>
                <a:lnTo>
                  <a:pt x="180983" y="18027"/>
                </a:lnTo>
                <a:lnTo>
                  <a:pt x="177341" y="13553"/>
                </a:lnTo>
                <a:lnTo>
                  <a:pt x="172194" y="13027"/>
                </a:lnTo>
                <a:lnTo>
                  <a:pt x="167182" y="12592"/>
                </a:lnTo>
                <a:close/>
              </a:path>
              <a:path w="240029" h="34289">
                <a:moveTo>
                  <a:pt x="147621" y="11287"/>
                </a:moveTo>
                <a:lnTo>
                  <a:pt x="152598" y="11615"/>
                </a:lnTo>
                <a:lnTo>
                  <a:pt x="156290" y="15828"/>
                </a:lnTo>
                <a:lnTo>
                  <a:pt x="156312" y="16302"/>
                </a:lnTo>
                <a:lnTo>
                  <a:pt x="155728" y="25173"/>
                </a:lnTo>
                <a:lnTo>
                  <a:pt x="155603" y="25837"/>
                </a:lnTo>
                <a:lnTo>
                  <a:pt x="151422" y="29503"/>
                </a:lnTo>
                <a:lnTo>
                  <a:pt x="154490" y="29705"/>
                </a:lnTo>
                <a:lnTo>
                  <a:pt x="162494" y="30346"/>
                </a:lnTo>
                <a:lnTo>
                  <a:pt x="166756" y="30783"/>
                </a:lnTo>
                <a:lnTo>
                  <a:pt x="165528" y="30657"/>
                </a:lnTo>
                <a:lnTo>
                  <a:pt x="161913" y="26287"/>
                </a:lnTo>
                <a:lnTo>
                  <a:pt x="162767" y="16302"/>
                </a:lnTo>
                <a:lnTo>
                  <a:pt x="167174" y="12592"/>
                </a:lnTo>
                <a:lnTo>
                  <a:pt x="163611" y="12289"/>
                </a:lnTo>
                <a:lnTo>
                  <a:pt x="155792" y="11752"/>
                </a:lnTo>
                <a:lnTo>
                  <a:pt x="147621" y="11287"/>
                </a:lnTo>
                <a:close/>
              </a:path>
              <a:path w="240029" h="34289">
                <a:moveTo>
                  <a:pt x="142535" y="11094"/>
                </a:moveTo>
                <a:lnTo>
                  <a:pt x="138402" y="14784"/>
                </a:lnTo>
                <a:lnTo>
                  <a:pt x="137842" y="24636"/>
                </a:lnTo>
                <a:lnTo>
                  <a:pt x="141573" y="28855"/>
                </a:lnTo>
                <a:lnTo>
                  <a:pt x="151421" y="29503"/>
                </a:lnTo>
                <a:lnTo>
                  <a:pt x="155603" y="25837"/>
                </a:lnTo>
                <a:lnTo>
                  <a:pt x="155728" y="25173"/>
                </a:lnTo>
                <a:lnTo>
                  <a:pt x="156312" y="16302"/>
                </a:lnTo>
                <a:lnTo>
                  <a:pt x="156290" y="15828"/>
                </a:lnTo>
                <a:lnTo>
                  <a:pt x="152598" y="11615"/>
                </a:lnTo>
                <a:lnTo>
                  <a:pt x="147559" y="11284"/>
                </a:lnTo>
                <a:lnTo>
                  <a:pt x="142535" y="11094"/>
                </a:lnTo>
                <a:close/>
              </a:path>
              <a:path w="240029" h="34289">
                <a:moveTo>
                  <a:pt x="69705" y="26629"/>
                </a:moveTo>
                <a:lnTo>
                  <a:pt x="140109" y="28817"/>
                </a:lnTo>
                <a:lnTo>
                  <a:pt x="146482" y="29178"/>
                </a:lnTo>
                <a:lnTo>
                  <a:pt x="141573" y="28855"/>
                </a:lnTo>
                <a:lnTo>
                  <a:pt x="139697" y="26734"/>
                </a:lnTo>
                <a:lnTo>
                  <a:pt x="73693" y="26734"/>
                </a:lnTo>
                <a:lnTo>
                  <a:pt x="69705" y="26629"/>
                </a:lnTo>
                <a:close/>
              </a:path>
              <a:path w="240029" h="34289">
                <a:moveTo>
                  <a:pt x="227537" y="8549"/>
                </a:moveTo>
                <a:lnTo>
                  <a:pt x="223000" y="10852"/>
                </a:lnTo>
                <a:lnTo>
                  <a:pt x="221206" y="15685"/>
                </a:lnTo>
                <a:lnTo>
                  <a:pt x="226428" y="15843"/>
                </a:lnTo>
                <a:lnTo>
                  <a:pt x="230366" y="19734"/>
                </a:lnTo>
                <a:lnTo>
                  <a:pt x="230535" y="27626"/>
                </a:lnTo>
                <a:lnTo>
                  <a:pt x="230975" y="27790"/>
                </a:lnTo>
                <a:lnTo>
                  <a:pt x="235932" y="25516"/>
                </a:lnTo>
                <a:lnTo>
                  <a:pt x="237736" y="20628"/>
                </a:lnTo>
                <a:lnTo>
                  <a:pt x="239079" y="15883"/>
                </a:lnTo>
                <a:lnTo>
                  <a:pt x="238972" y="15607"/>
                </a:lnTo>
                <a:lnTo>
                  <a:pt x="236451" y="11094"/>
                </a:lnTo>
                <a:lnTo>
                  <a:pt x="236105" y="10974"/>
                </a:lnTo>
                <a:lnTo>
                  <a:pt x="227537" y="8549"/>
                </a:lnTo>
                <a:close/>
              </a:path>
              <a:path w="240029" h="34289">
                <a:moveTo>
                  <a:pt x="237736" y="20628"/>
                </a:moveTo>
                <a:lnTo>
                  <a:pt x="235932" y="25516"/>
                </a:lnTo>
                <a:lnTo>
                  <a:pt x="230975" y="27790"/>
                </a:lnTo>
                <a:lnTo>
                  <a:pt x="235710" y="27790"/>
                </a:lnTo>
                <a:lnTo>
                  <a:pt x="237736" y="20628"/>
                </a:lnTo>
                <a:close/>
              </a:path>
              <a:path w="240029" h="34289">
                <a:moveTo>
                  <a:pt x="221206" y="15685"/>
                </a:moveTo>
                <a:lnTo>
                  <a:pt x="219865" y="19300"/>
                </a:lnTo>
                <a:lnTo>
                  <a:pt x="219880" y="19734"/>
                </a:lnTo>
                <a:lnTo>
                  <a:pt x="222056" y="24479"/>
                </a:lnTo>
                <a:lnTo>
                  <a:pt x="230535" y="27626"/>
                </a:lnTo>
                <a:lnTo>
                  <a:pt x="230366" y="19734"/>
                </a:lnTo>
                <a:lnTo>
                  <a:pt x="226550" y="15883"/>
                </a:lnTo>
                <a:lnTo>
                  <a:pt x="221206" y="15685"/>
                </a:lnTo>
                <a:close/>
              </a:path>
              <a:path w="240029" h="34289">
                <a:moveTo>
                  <a:pt x="69751" y="12187"/>
                </a:moveTo>
                <a:lnTo>
                  <a:pt x="65722" y="12289"/>
                </a:lnTo>
                <a:lnTo>
                  <a:pt x="62697" y="15476"/>
                </a:lnTo>
                <a:lnTo>
                  <a:pt x="62668" y="19300"/>
                </a:lnTo>
                <a:lnTo>
                  <a:pt x="62775" y="23435"/>
                </a:lnTo>
                <a:lnTo>
                  <a:pt x="65858" y="26520"/>
                </a:lnTo>
                <a:lnTo>
                  <a:pt x="73693" y="26734"/>
                </a:lnTo>
                <a:lnTo>
                  <a:pt x="77011" y="23588"/>
                </a:lnTo>
                <a:lnTo>
                  <a:pt x="77125" y="19300"/>
                </a:lnTo>
                <a:lnTo>
                  <a:pt x="77095" y="15476"/>
                </a:lnTo>
                <a:lnTo>
                  <a:pt x="74078" y="12293"/>
                </a:lnTo>
                <a:lnTo>
                  <a:pt x="69751" y="12187"/>
                </a:lnTo>
                <a:close/>
              </a:path>
              <a:path w="240029" h="34289">
                <a:moveTo>
                  <a:pt x="134368" y="10980"/>
                </a:moveTo>
                <a:lnTo>
                  <a:pt x="110572" y="11285"/>
                </a:lnTo>
                <a:lnTo>
                  <a:pt x="69751" y="12187"/>
                </a:lnTo>
                <a:lnTo>
                  <a:pt x="74078" y="12293"/>
                </a:lnTo>
                <a:lnTo>
                  <a:pt x="77095" y="15476"/>
                </a:lnTo>
                <a:lnTo>
                  <a:pt x="77125" y="19300"/>
                </a:lnTo>
                <a:lnTo>
                  <a:pt x="77011" y="23588"/>
                </a:lnTo>
                <a:lnTo>
                  <a:pt x="73693" y="26734"/>
                </a:lnTo>
                <a:lnTo>
                  <a:pt x="139697" y="26734"/>
                </a:lnTo>
                <a:lnTo>
                  <a:pt x="137842" y="24636"/>
                </a:lnTo>
                <a:lnTo>
                  <a:pt x="138402" y="14784"/>
                </a:lnTo>
                <a:lnTo>
                  <a:pt x="142535" y="11094"/>
                </a:lnTo>
                <a:lnTo>
                  <a:pt x="140980" y="11035"/>
                </a:lnTo>
                <a:lnTo>
                  <a:pt x="134368" y="10980"/>
                </a:lnTo>
                <a:close/>
              </a:path>
              <a:path w="240029" h="34289">
                <a:moveTo>
                  <a:pt x="6201" y="10740"/>
                </a:moveTo>
                <a:lnTo>
                  <a:pt x="0" y="19300"/>
                </a:lnTo>
                <a:lnTo>
                  <a:pt x="61" y="19522"/>
                </a:lnTo>
                <a:lnTo>
                  <a:pt x="45454" y="25837"/>
                </a:lnTo>
                <a:lnTo>
                  <a:pt x="65858" y="26520"/>
                </a:lnTo>
                <a:lnTo>
                  <a:pt x="62775" y="23435"/>
                </a:lnTo>
                <a:lnTo>
                  <a:pt x="62668" y="19300"/>
                </a:lnTo>
                <a:lnTo>
                  <a:pt x="62697" y="15476"/>
                </a:lnTo>
                <a:lnTo>
                  <a:pt x="64992" y="13059"/>
                </a:lnTo>
                <a:lnTo>
                  <a:pt x="14531" y="13059"/>
                </a:lnTo>
                <a:lnTo>
                  <a:pt x="8273" y="12127"/>
                </a:lnTo>
                <a:lnTo>
                  <a:pt x="6201" y="10740"/>
                </a:lnTo>
                <a:close/>
              </a:path>
              <a:path w="240029" h="34289">
                <a:moveTo>
                  <a:pt x="240006" y="8549"/>
                </a:moveTo>
                <a:lnTo>
                  <a:pt x="227537" y="8549"/>
                </a:lnTo>
                <a:lnTo>
                  <a:pt x="236334" y="11039"/>
                </a:lnTo>
                <a:lnTo>
                  <a:pt x="238972" y="15607"/>
                </a:lnTo>
                <a:lnTo>
                  <a:pt x="239079" y="15883"/>
                </a:lnTo>
                <a:lnTo>
                  <a:pt x="237736" y="20628"/>
                </a:lnTo>
                <a:lnTo>
                  <a:pt x="239189" y="15476"/>
                </a:lnTo>
                <a:lnTo>
                  <a:pt x="239961" y="10852"/>
                </a:lnTo>
                <a:lnTo>
                  <a:pt x="240006" y="8549"/>
                </a:lnTo>
                <a:close/>
              </a:path>
              <a:path w="240029" h="34289">
                <a:moveTo>
                  <a:pt x="221174" y="15684"/>
                </a:moveTo>
                <a:close/>
              </a:path>
              <a:path w="240029" h="34289">
                <a:moveTo>
                  <a:pt x="194801" y="14517"/>
                </a:moveTo>
                <a:lnTo>
                  <a:pt x="194470" y="14517"/>
                </a:lnTo>
                <a:lnTo>
                  <a:pt x="204632" y="15008"/>
                </a:lnTo>
                <a:lnTo>
                  <a:pt x="194801" y="14517"/>
                </a:lnTo>
                <a:close/>
              </a:path>
              <a:path w="240029" h="34289">
                <a:moveTo>
                  <a:pt x="21051" y="12832"/>
                </a:moveTo>
                <a:lnTo>
                  <a:pt x="14531" y="13059"/>
                </a:lnTo>
                <a:lnTo>
                  <a:pt x="64992" y="13059"/>
                </a:lnTo>
                <a:lnTo>
                  <a:pt x="65194" y="12846"/>
                </a:lnTo>
                <a:lnTo>
                  <a:pt x="21051" y="12832"/>
                </a:lnTo>
                <a:close/>
              </a:path>
              <a:path w="240029" h="34289">
                <a:moveTo>
                  <a:pt x="69710" y="12186"/>
                </a:moveTo>
                <a:lnTo>
                  <a:pt x="48535" y="12664"/>
                </a:lnTo>
                <a:lnTo>
                  <a:pt x="27356" y="12846"/>
                </a:lnTo>
                <a:lnTo>
                  <a:pt x="65194" y="12846"/>
                </a:lnTo>
                <a:lnTo>
                  <a:pt x="65722" y="12289"/>
                </a:lnTo>
                <a:lnTo>
                  <a:pt x="69751" y="12187"/>
                </a:lnTo>
                <a:close/>
              </a:path>
              <a:path w="240029" h="34289">
                <a:moveTo>
                  <a:pt x="142636" y="11004"/>
                </a:moveTo>
                <a:lnTo>
                  <a:pt x="147559" y="11284"/>
                </a:lnTo>
                <a:lnTo>
                  <a:pt x="142636" y="11004"/>
                </a:lnTo>
                <a:close/>
              </a:path>
              <a:path w="240029" h="34289">
                <a:moveTo>
                  <a:pt x="237491" y="0"/>
                </a:moveTo>
                <a:lnTo>
                  <a:pt x="222955" y="10974"/>
                </a:lnTo>
                <a:lnTo>
                  <a:pt x="227537" y="8549"/>
                </a:lnTo>
                <a:lnTo>
                  <a:pt x="240006" y="8549"/>
                </a:lnTo>
                <a:lnTo>
                  <a:pt x="239942" y="2399"/>
                </a:lnTo>
                <a:lnTo>
                  <a:pt x="2374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65093" y="1549480"/>
            <a:ext cx="147275" cy="29717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4742" y="2187279"/>
            <a:ext cx="232756" cy="27432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14994" y="2173211"/>
            <a:ext cx="877011" cy="31990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04268" y="2276299"/>
            <a:ext cx="617355" cy="29540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97674" y="2244673"/>
            <a:ext cx="184406" cy="16637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800797" y="2322153"/>
            <a:ext cx="151434" cy="9318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440155" y="2044834"/>
            <a:ext cx="466989" cy="40355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48161" y="2176680"/>
            <a:ext cx="394998" cy="26738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6510" y="2851280"/>
            <a:ext cx="232457" cy="28575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62544" y="2898245"/>
            <a:ext cx="477701" cy="29210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78257" y="2772693"/>
            <a:ext cx="285168" cy="38481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270103" y="2903754"/>
            <a:ext cx="379047" cy="290829"/>
          </a:xfrm>
          <a:prstGeom prst="rect">
            <a:avLst/>
          </a:prstGeom>
        </p:spPr>
      </p:pic>
      <p:sp>
        <p:nvSpPr>
          <p:cNvPr id="20" name="object 20" descr=""/>
          <p:cNvSpPr/>
          <p:nvPr/>
        </p:nvSpPr>
        <p:spPr>
          <a:xfrm>
            <a:off x="3125895" y="3095570"/>
            <a:ext cx="31115" cy="50165"/>
          </a:xfrm>
          <a:custGeom>
            <a:avLst/>
            <a:gdLst/>
            <a:ahLst/>
            <a:cxnLst/>
            <a:rect l="l" t="t" r="r" b="b"/>
            <a:pathLst>
              <a:path w="31114" h="50164">
                <a:moveTo>
                  <a:pt x="8555" y="30540"/>
                </a:moveTo>
                <a:lnTo>
                  <a:pt x="6050" y="34544"/>
                </a:lnTo>
                <a:lnTo>
                  <a:pt x="2988" y="39625"/>
                </a:lnTo>
                <a:lnTo>
                  <a:pt x="0" y="46678"/>
                </a:lnTo>
                <a:lnTo>
                  <a:pt x="774" y="48594"/>
                </a:lnTo>
                <a:lnTo>
                  <a:pt x="3467" y="49734"/>
                </a:lnTo>
                <a:lnTo>
                  <a:pt x="4652" y="49611"/>
                </a:lnTo>
                <a:lnTo>
                  <a:pt x="10581" y="45474"/>
                </a:lnTo>
                <a:lnTo>
                  <a:pt x="14517" y="40429"/>
                </a:lnTo>
                <a:lnTo>
                  <a:pt x="15935" y="38428"/>
                </a:lnTo>
                <a:lnTo>
                  <a:pt x="13234" y="38428"/>
                </a:lnTo>
                <a:lnTo>
                  <a:pt x="8347" y="35369"/>
                </a:lnTo>
                <a:lnTo>
                  <a:pt x="7590" y="32082"/>
                </a:lnTo>
                <a:lnTo>
                  <a:pt x="8555" y="30540"/>
                </a:lnTo>
                <a:close/>
              </a:path>
              <a:path w="31114" h="50164">
                <a:moveTo>
                  <a:pt x="14348" y="26366"/>
                </a:moveTo>
                <a:lnTo>
                  <a:pt x="11022" y="26932"/>
                </a:lnTo>
                <a:lnTo>
                  <a:pt x="9038" y="29768"/>
                </a:lnTo>
                <a:lnTo>
                  <a:pt x="7590" y="32082"/>
                </a:lnTo>
                <a:lnTo>
                  <a:pt x="8347" y="35369"/>
                </a:lnTo>
                <a:lnTo>
                  <a:pt x="13234" y="38428"/>
                </a:lnTo>
                <a:lnTo>
                  <a:pt x="16381" y="37799"/>
                </a:lnTo>
                <a:lnTo>
                  <a:pt x="19716" y="33094"/>
                </a:lnTo>
                <a:lnTo>
                  <a:pt x="19149" y="29768"/>
                </a:lnTo>
                <a:lnTo>
                  <a:pt x="14348" y="26366"/>
                </a:lnTo>
                <a:close/>
              </a:path>
              <a:path w="31114" h="50164">
                <a:moveTo>
                  <a:pt x="19716" y="33094"/>
                </a:moveTo>
                <a:lnTo>
                  <a:pt x="16381" y="37799"/>
                </a:lnTo>
                <a:lnTo>
                  <a:pt x="13234" y="38428"/>
                </a:lnTo>
                <a:lnTo>
                  <a:pt x="15935" y="38428"/>
                </a:lnTo>
                <a:lnTo>
                  <a:pt x="19716" y="33094"/>
                </a:lnTo>
                <a:close/>
              </a:path>
              <a:path w="31114" h="50164">
                <a:moveTo>
                  <a:pt x="24272" y="26366"/>
                </a:moveTo>
                <a:lnTo>
                  <a:pt x="14348" y="26366"/>
                </a:lnTo>
                <a:lnTo>
                  <a:pt x="19149" y="29768"/>
                </a:lnTo>
                <a:lnTo>
                  <a:pt x="19716" y="33094"/>
                </a:lnTo>
                <a:lnTo>
                  <a:pt x="21602" y="30424"/>
                </a:lnTo>
                <a:lnTo>
                  <a:pt x="24272" y="26366"/>
                </a:lnTo>
                <a:close/>
              </a:path>
              <a:path w="31114" h="50164">
                <a:moveTo>
                  <a:pt x="16167" y="16820"/>
                </a:moveTo>
                <a:lnTo>
                  <a:pt x="14739" y="20493"/>
                </a:lnTo>
                <a:lnTo>
                  <a:pt x="11951" y="25112"/>
                </a:lnTo>
                <a:lnTo>
                  <a:pt x="8628" y="30424"/>
                </a:lnTo>
                <a:lnTo>
                  <a:pt x="9151" y="29588"/>
                </a:lnTo>
                <a:lnTo>
                  <a:pt x="11022" y="26932"/>
                </a:lnTo>
                <a:lnTo>
                  <a:pt x="14348" y="26366"/>
                </a:lnTo>
                <a:lnTo>
                  <a:pt x="24272" y="26366"/>
                </a:lnTo>
                <a:lnTo>
                  <a:pt x="24955" y="25328"/>
                </a:lnTo>
                <a:lnTo>
                  <a:pt x="25478" y="23982"/>
                </a:lnTo>
                <a:lnTo>
                  <a:pt x="22772" y="23982"/>
                </a:lnTo>
                <a:lnTo>
                  <a:pt x="16968" y="21727"/>
                </a:lnTo>
                <a:lnTo>
                  <a:pt x="15530" y="18459"/>
                </a:lnTo>
                <a:lnTo>
                  <a:pt x="16167" y="16820"/>
                </a:lnTo>
                <a:close/>
              </a:path>
              <a:path w="31114" h="50164">
                <a:moveTo>
                  <a:pt x="21052" y="11219"/>
                </a:moveTo>
                <a:lnTo>
                  <a:pt x="17786" y="12656"/>
                </a:lnTo>
                <a:lnTo>
                  <a:pt x="15530" y="18459"/>
                </a:lnTo>
                <a:lnTo>
                  <a:pt x="16968" y="21727"/>
                </a:lnTo>
                <a:lnTo>
                  <a:pt x="22772" y="23982"/>
                </a:lnTo>
                <a:lnTo>
                  <a:pt x="26038" y="22543"/>
                </a:lnTo>
                <a:lnTo>
                  <a:pt x="28293" y="16740"/>
                </a:lnTo>
                <a:lnTo>
                  <a:pt x="26855" y="13474"/>
                </a:lnTo>
                <a:lnTo>
                  <a:pt x="21052" y="11219"/>
                </a:lnTo>
                <a:close/>
              </a:path>
              <a:path w="31114" h="50164">
                <a:moveTo>
                  <a:pt x="26038" y="22544"/>
                </a:moveTo>
                <a:lnTo>
                  <a:pt x="22772" y="23982"/>
                </a:lnTo>
                <a:lnTo>
                  <a:pt x="25478" y="23982"/>
                </a:lnTo>
                <a:lnTo>
                  <a:pt x="26038" y="22544"/>
                </a:lnTo>
                <a:close/>
              </a:path>
              <a:path w="31114" h="50164">
                <a:moveTo>
                  <a:pt x="23387" y="0"/>
                </a:moveTo>
                <a:lnTo>
                  <a:pt x="20516" y="320"/>
                </a:lnTo>
                <a:lnTo>
                  <a:pt x="17872" y="3628"/>
                </a:lnTo>
                <a:lnTo>
                  <a:pt x="17644" y="5455"/>
                </a:lnTo>
                <a:lnTo>
                  <a:pt x="18670" y="7717"/>
                </a:lnTo>
                <a:lnTo>
                  <a:pt x="18168" y="11488"/>
                </a:lnTo>
                <a:lnTo>
                  <a:pt x="17433" y="13563"/>
                </a:lnTo>
                <a:lnTo>
                  <a:pt x="16167" y="16820"/>
                </a:lnTo>
                <a:lnTo>
                  <a:pt x="17786" y="12656"/>
                </a:lnTo>
                <a:lnTo>
                  <a:pt x="21052" y="11219"/>
                </a:lnTo>
                <a:lnTo>
                  <a:pt x="29866" y="11219"/>
                </a:lnTo>
                <a:lnTo>
                  <a:pt x="30821" y="5943"/>
                </a:lnTo>
                <a:lnTo>
                  <a:pt x="23387" y="0"/>
                </a:lnTo>
                <a:close/>
              </a:path>
              <a:path w="31114" h="50164">
                <a:moveTo>
                  <a:pt x="29866" y="11219"/>
                </a:moveTo>
                <a:lnTo>
                  <a:pt x="21052" y="11219"/>
                </a:lnTo>
                <a:lnTo>
                  <a:pt x="26855" y="13474"/>
                </a:lnTo>
                <a:lnTo>
                  <a:pt x="28293" y="16740"/>
                </a:lnTo>
                <a:lnTo>
                  <a:pt x="29367" y="13976"/>
                </a:lnTo>
                <a:lnTo>
                  <a:pt x="29866" y="112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347802" y="2892779"/>
            <a:ext cx="774517" cy="287854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369636" y="2830540"/>
            <a:ext cx="633468" cy="22270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18314" y="3452131"/>
            <a:ext cx="241091" cy="32131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334034" y="3531870"/>
            <a:ext cx="229449" cy="188133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813496" y="3463923"/>
            <a:ext cx="432339" cy="300061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388684" y="3525675"/>
            <a:ext cx="178297" cy="134620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770687" y="3510991"/>
            <a:ext cx="365574" cy="165691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378880" y="3535631"/>
            <a:ext cx="327947" cy="16128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869768" y="3514947"/>
            <a:ext cx="435748" cy="265290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614710" y="3436203"/>
            <a:ext cx="896197" cy="330572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450957" y="2843207"/>
            <a:ext cx="309464" cy="210376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5980229" y="2823085"/>
            <a:ext cx="333143" cy="262889"/>
          </a:xfrm>
          <a:prstGeom prst="rect">
            <a:avLst/>
          </a:prstGeom>
        </p:spPr>
      </p:pic>
      <p:sp>
        <p:nvSpPr>
          <p:cNvPr id="33" name="object 33" descr=""/>
          <p:cNvSpPr/>
          <p:nvPr/>
        </p:nvSpPr>
        <p:spPr>
          <a:xfrm>
            <a:off x="1269220" y="3937985"/>
            <a:ext cx="27305" cy="210820"/>
          </a:xfrm>
          <a:custGeom>
            <a:avLst/>
            <a:gdLst/>
            <a:ahLst/>
            <a:cxnLst/>
            <a:rect l="l" t="t" r="r" b="b"/>
            <a:pathLst>
              <a:path w="27305" h="210820">
                <a:moveTo>
                  <a:pt x="237" y="200008"/>
                </a:moveTo>
                <a:lnTo>
                  <a:pt x="424" y="201531"/>
                </a:lnTo>
                <a:lnTo>
                  <a:pt x="4834" y="208887"/>
                </a:lnTo>
                <a:lnTo>
                  <a:pt x="10608" y="210576"/>
                </a:lnTo>
                <a:lnTo>
                  <a:pt x="11728" y="209964"/>
                </a:lnTo>
                <a:lnTo>
                  <a:pt x="9818" y="209964"/>
                </a:lnTo>
                <a:lnTo>
                  <a:pt x="5293" y="207694"/>
                </a:lnTo>
                <a:lnTo>
                  <a:pt x="3950" y="203649"/>
                </a:lnTo>
                <a:lnTo>
                  <a:pt x="237" y="200008"/>
                </a:lnTo>
                <a:close/>
              </a:path>
              <a:path w="27305" h="210820">
                <a:moveTo>
                  <a:pt x="17430" y="190453"/>
                </a:moveTo>
                <a:lnTo>
                  <a:pt x="17159" y="199797"/>
                </a:lnTo>
                <a:lnTo>
                  <a:pt x="17033" y="200008"/>
                </a:lnTo>
                <a:lnTo>
                  <a:pt x="13352" y="203601"/>
                </a:lnTo>
                <a:lnTo>
                  <a:pt x="3950" y="203649"/>
                </a:lnTo>
                <a:lnTo>
                  <a:pt x="5293" y="207694"/>
                </a:lnTo>
                <a:lnTo>
                  <a:pt x="9818" y="209964"/>
                </a:lnTo>
                <a:lnTo>
                  <a:pt x="14325" y="208466"/>
                </a:lnTo>
                <a:lnTo>
                  <a:pt x="15133" y="208104"/>
                </a:lnTo>
                <a:lnTo>
                  <a:pt x="19194" y="205886"/>
                </a:lnTo>
                <a:lnTo>
                  <a:pt x="20620" y="201029"/>
                </a:lnTo>
                <a:lnTo>
                  <a:pt x="18174" y="196550"/>
                </a:lnTo>
                <a:lnTo>
                  <a:pt x="17768" y="195991"/>
                </a:lnTo>
                <a:lnTo>
                  <a:pt x="17294" y="195491"/>
                </a:lnTo>
                <a:lnTo>
                  <a:pt x="17430" y="190453"/>
                </a:lnTo>
                <a:close/>
              </a:path>
              <a:path w="27305" h="210820">
                <a:moveTo>
                  <a:pt x="15133" y="208104"/>
                </a:moveTo>
                <a:lnTo>
                  <a:pt x="14325" y="208466"/>
                </a:lnTo>
                <a:lnTo>
                  <a:pt x="9818" y="209964"/>
                </a:lnTo>
                <a:lnTo>
                  <a:pt x="11728" y="209964"/>
                </a:lnTo>
                <a:lnTo>
                  <a:pt x="15133" y="208104"/>
                </a:lnTo>
                <a:close/>
              </a:path>
              <a:path w="27305" h="210820">
                <a:moveTo>
                  <a:pt x="19188" y="185675"/>
                </a:moveTo>
                <a:lnTo>
                  <a:pt x="17685" y="186194"/>
                </a:lnTo>
                <a:lnTo>
                  <a:pt x="17648" y="186471"/>
                </a:lnTo>
                <a:lnTo>
                  <a:pt x="17497" y="188798"/>
                </a:lnTo>
                <a:lnTo>
                  <a:pt x="17294" y="195491"/>
                </a:lnTo>
                <a:lnTo>
                  <a:pt x="17768" y="195991"/>
                </a:lnTo>
                <a:lnTo>
                  <a:pt x="18174" y="196550"/>
                </a:lnTo>
                <a:lnTo>
                  <a:pt x="20620" y="201029"/>
                </a:lnTo>
                <a:lnTo>
                  <a:pt x="19194" y="205886"/>
                </a:lnTo>
                <a:lnTo>
                  <a:pt x="15133" y="208104"/>
                </a:lnTo>
                <a:lnTo>
                  <a:pt x="21198" y="205202"/>
                </a:lnTo>
                <a:lnTo>
                  <a:pt x="23585" y="197970"/>
                </a:lnTo>
                <a:lnTo>
                  <a:pt x="25239" y="188998"/>
                </a:lnTo>
                <a:lnTo>
                  <a:pt x="23497" y="186470"/>
                </a:lnTo>
                <a:lnTo>
                  <a:pt x="19188" y="185675"/>
                </a:lnTo>
                <a:close/>
              </a:path>
              <a:path w="27305" h="210820">
                <a:moveTo>
                  <a:pt x="4124" y="186194"/>
                </a:moveTo>
                <a:lnTo>
                  <a:pt x="142" y="189952"/>
                </a:lnTo>
                <a:lnTo>
                  <a:pt x="16" y="198206"/>
                </a:lnTo>
                <a:lnTo>
                  <a:pt x="237" y="200008"/>
                </a:lnTo>
                <a:lnTo>
                  <a:pt x="3916" y="203649"/>
                </a:lnTo>
                <a:lnTo>
                  <a:pt x="2510" y="199315"/>
                </a:lnTo>
                <a:lnTo>
                  <a:pt x="4780" y="194790"/>
                </a:lnTo>
                <a:lnTo>
                  <a:pt x="12037" y="192380"/>
                </a:lnTo>
                <a:lnTo>
                  <a:pt x="14237" y="189941"/>
                </a:lnTo>
                <a:lnTo>
                  <a:pt x="15545" y="188456"/>
                </a:lnTo>
                <a:lnTo>
                  <a:pt x="13672" y="186471"/>
                </a:lnTo>
                <a:lnTo>
                  <a:pt x="4124" y="186194"/>
                </a:lnTo>
                <a:close/>
              </a:path>
              <a:path w="27305" h="210820">
                <a:moveTo>
                  <a:pt x="3950" y="203649"/>
                </a:moveTo>
                <a:close/>
              </a:path>
              <a:path w="27305" h="210820">
                <a:moveTo>
                  <a:pt x="15545" y="188456"/>
                </a:moveTo>
                <a:lnTo>
                  <a:pt x="12037" y="192380"/>
                </a:lnTo>
                <a:lnTo>
                  <a:pt x="4780" y="194790"/>
                </a:lnTo>
                <a:lnTo>
                  <a:pt x="2510" y="199315"/>
                </a:lnTo>
                <a:lnTo>
                  <a:pt x="3950" y="203649"/>
                </a:lnTo>
                <a:lnTo>
                  <a:pt x="13352" y="203601"/>
                </a:lnTo>
                <a:lnTo>
                  <a:pt x="17033" y="200008"/>
                </a:lnTo>
                <a:lnTo>
                  <a:pt x="17159" y="199797"/>
                </a:lnTo>
                <a:lnTo>
                  <a:pt x="17430" y="190453"/>
                </a:lnTo>
                <a:lnTo>
                  <a:pt x="15545" y="188456"/>
                </a:lnTo>
                <a:close/>
              </a:path>
              <a:path w="27305" h="210820">
                <a:moveTo>
                  <a:pt x="4" y="195991"/>
                </a:moveTo>
                <a:lnTo>
                  <a:pt x="115" y="199887"/>
                </a:lnTo>
                <a:lnTo>
                  <a:pt x="16" y="198206"/>
                </a:lnTo>
                <a:lnTo>
                  <a:pt x="4" y="195991"/>
                </a:lnTo>
                <a:close/>
              </a:path>
              <a:path w="27305" h="210820">
                <a:moveTo>
                  <a:pt x="394" y="181212"/>
                </a:moveTo>
                <a:lnTo>
                  <a:pt x="116" y="186044"/>
                </a:lnTo>
                <a:lnTo>
                  <a:pt x="0" y="195021"/>
                </a:lnTo>
                <a:lnTo>
                  <a:pt x="154" y="189941"/>
                </a:lnTo>
                <a:lnTo>
                  <a:pt x="4124" y="186194"/>
                </a:lnTo>
                <a:lnTo>
                  <a:pt x="17665" y="186194"/>
                </a:lnTo>
                <a:lnTo>
                  <a:pt x="17675" y="186044"/>
                </a:lnTo>
                <a:lnTo>
                  <a:pt x="13737" y="186044"/>
                </a:lnTo>
                <a:lnTo>
                  <a:pt x="4062" y="185402"/>
                </a:lnTo>
                <a:lnTo>
                  <a:pt x="394" y="181212"/>
                </a:lnTo>
                <a:close/>
              </a:path>
              <a:path w="27305" h="210820">
                <a:moveTo>
                  <a:pt x="17665" y="186201"/>
                </a:moveTo>
                <a:lnTo>
                  <a:pt x="17472" y="186268"/>
                </a:lnTo>
                <a:lnTo>
                  <a:pt x="15545" y="188456"/>
                </a:lnTo>
                <a:lnTo>
                  <a:pt x="17430" y="190453"/>
                </a:lnTo>
                <a:lnTo>
                  <a:pt x="17519" y="188456"/>
                </a:lnTo>
                <a:lnTo>
                  <a:pt x="17665" y="186201"/>
                </a:lnTo>
                <a:close/>
              </a:path>
              <a:path w="27305" h="210820">
                <a:moveTo>
                  <a:pt x="17665" y="186194"/>
                </a:moveTo>
                <a:lnTo>
                  <a:pt x="4124" y="186194"/>
                </a:lnTo>
                <a:lnTo>
                  <a:pt x="13672" y="186471"/>
                </a:lnTo>
                <a:lnTo>
                  <a:pt x="15545" y="188456"/>
                </a:lnTo>
                <a:lnTo>
                  <a:pt x="17472" y="186268"/>
                </a:lnTo>
                <a:lnTo>
                  <a:pt x="17665" y="186194"/>
                </a:lnTo>
                <a:close/>
              </a:path>
              <a:path w="27305" h="210820">
                <a:moveTo>
                  <a:pt x="5273" y="167830"/>
                </a:moveTo>
                <a:lnTo>
                  <a:pt x="1065" y="171477"/>
                </a:lnTo>
                <a:lnTo>
                  <a:pt x="394" y="181212"/>
                </a:lnTo>
                <a:lnTo>
                  <a:pt x="4062" y="185402"/>
                </a:lnTo>
                <a:lnTo>
                  <a:pt x="13737" y="186044"/>
                </a:lnTo>
                <a:lnTo>
                  <a:pt x="17918" y="182403"/>
                </a:lnTo>
                <a:lnTo>
                  <a:pt x="18609" y="172730"/>
                </a:lnTo>
                <a:lnTo>
                  <a:pt x="14963" y="168522"/>
                </a:lnTo>
                <a:lnTo>
                  <a:pt x="5273" y="167830"/>
                </a:lnTo>
                <a:close/>
              </a:path>
              <a:path w="27305" h="210820">
                <a:moveTo>
                  <a:pt x="17918" y="182403"/>
                </a:moveTo>
                <a:lnTo>
                  <a:pt x="13737" y="186044"/>
                </a:lnTo>
                <a:lnTo>
                  <a:pt x="17675" y="186044"/>
                </a:lnTo>
                <a:lnTo>
                  <a:pt x="17918" y="182403"/>
                </a:lnTo>
                <a:close/>
              </a:path>
              <a:path w="27305" h="210820">
                <a:moveTo>
                  <a:pt x="18983" y="167830"/>
                </a:moveTo>
                <a:lnTo>
                  <a:pt x="5273" y="167830"/>
                </a:lnTo>
                <a:lnTo>
                  <a:pt x="14963" y="168522"/>
                </a:lnTo>
                <a:lnTo>
                  <a:pt x="18609" y="172730"/>
                </a:lnTo>
                <a:lnTo>
                  <a:pt x="17918" y="182403"/>
                </a:lnTo>
                <a:lnTo>
                  <a:pt x="18983" y="167830"/>
                </a:lnTo>
                <a:close/>
              </a:path>
              <a:path w="27305" h="210820">
                <a:moveTo>
                  <a:pt x="2314" y="155729"/>
                </a:moveTo>
                <a:lnTo>
                  <a:pt x="1656" y="163597"/>
                </a:lnTo>
                <a:lnTo>
                  <a:pt x="983" y="172621"/>
                </a:lnTo>
                <a:lnTo>
                  <a:pt x="1065" y="171477"/>
                </a:lnTo>
                <a:lnTo>
                  <a:pt x="5273" y="167830"/>
                </a:lnTo>
                <a:lnTo>
                  <a:pt x="18983" y="167830"/>
                </a:lnTo>
                <a:lnTo>
                  <a:pt x="19596" y="160897"/>
                </a:lnTo>
                <a:lnTo>
                  <a:pt x="15642" y="160897"/>
                </a:lnTo>
                <a:lnTo>
                  <a:pt x="5908" y="160027"/>
                </a:lnTo>
                <a:lnTo>
                  <a:pt x="2314" y="155729"/>
                </a:lnTo>
                <a:close/>
              </a:path>
              <a:path w="27305" h="210820">
                <a:moveTo>
                  <a:pt x="7548" y="142332"/>
                </a:moveTo>
                <a:lnTo>
                  <a:pt x="3215" y="145905"/>
                </a:lnTo>
                <a:lnTo>
                  <a:pt x="2741" y="150840"/>
                </a:lnTo>
                <a:lnTo>
                  <a:pt x="2314" y="155729"/>
                </a:lnTo>
                <a:lnTo>
                  <a:pt x="5908" y="160027"/>
                </a:lnTo>
                <a:lnTo>
                  <a:pt x="15642" y="160897"/>
                </a:lnTo>
                <a:lnTo>
                  <a:pt x="19939" y="157331"/>
                </a:lnTo>
                <a:lnTo>
                  <a:pt x="20405" y="152477"/>
                </a:lnTo>
                <a:lnTo>
                  <a:pt x="20848" y="147571"/>
                </a:lnTo>
                <a:lnTo>
                  <a:pt x="17301" y="143268"/>
                </a:lnTo>
                <a:lnTo>
                  <a:pt x="7548" y="142332"/>
                </a:lnTo>
                <a:close/>
              </a:path>
              <a:path w="27305" h="210820">
                <a:moveTo>
                  <a:pt x="20848" y="147571"/>
                </a:moveTo>
                <a:lnTo>
                  <a:pt x="19939" y="157331"/>
                </a:lnTo>
                <a:lnTo>
                  <a:pt x="15642" y="160897"/>
                </a:lnTo>
                <a:lnTo>
                  <a:pt x="19596" y="160897"/>
                </a:lnTo>
                <a:lnTo>
                  <a:pt x="20873" y="147601"/>
                </a:lnTo>
                <a:close/>
              </a:path>
              <a:path w="27305" h="210820">
                <a:moveTo>
                  <a:pt x="6936" y="97280"/>
                </a:moveTo>
                <a:lnTo>
                  <a:pt x="4629" y="127999"/>
                </a:lnTo>
                <a:lnTo>
                  <a:pt x="3781" y="138683"/>
                </a:lnTo>
                <a:lnTo>
                  <a:pt x="2741" y="150840"/>
                </a:lnTo>
                <a:lnTo>
                  <a:pt x="3215" y="145905"/>
                </a:lnTo>
                <a:lnTo>
                  <a:pt x="7548" y="142332"/>
                </a:lnTo>
                <a:lnTo>
                  <a:pt x="21321" y="142332"/>
                </a:lnTo>
                <a:lnTo>
                  <a:pt x="21637" y="138683"/>
                </a:lnTo>
                <a:lnTo>
                  <a:pt x="22617" y="126520"/>
                </a:lnTo>
                <a:lnTo>
                  <a:pt x="23702" y="112091"/>
                </a:lnTo>
                <a:lnTo>
                  <a:pt x="19697" y="112091"/>
                </a:lnTo>
                <a:lnTo>
                  <a:pt x="9886" y="111362"/>
                </a:lnTo>
                <a:lnTo>
                  <a:pt x="6206" y="107091"/>
                </a:lnTo>
                <a:lnTo>
                  <a:pt x="6936" y="97280"/>
                </a:lnTo>
                <a:close/>
              </a:path>
              <a:path w="27305" h="210820">
                <a:moveTo>
                  <a:pt x="21321" y="142332"/>
                </a:moveTo>
                <a:lnTo>
                  <a:pt x="7548" y="142332"/>
                </a:lnTo>
                <a:lnTo>
                  <a:pt x="17301" y="143268"/>
                </a:lnTo>
                <a:lnTo>
                  <a:pt x="20848" y="147571"/>
                </a:lnTo>
                <a:lnTo>
                  <a:pt x="21321" y="142332"/>
                </a:lnTo>
                <a:close/>
              </a:path>
              <a:path w="27305" h="210820">
                <a:moveTo>
                  <a:pt x="11202" y="93601"/>
                </a:moveTo>
                <a:lnTo>
                  <a:pt x="6936" y="97280"/>
                </a:lnTo>
                <a:lnTo>
                  <a:pt x="6206" y="107091"/>
                </a:lnTo>
                <a:lnTo>
                  <a:pt x="9886" y="111362"/>
                </a:lnTo>
                <a:lnTo>
                  <a:pt x="19697" y="112091"/>
                </a:lnTo>
                <a:lnTo>
                  <a:pt x="23969" y="108409"/>
                </a:lnTo>
                <a:lnTo>
                  <a:pt x="24695" y="98593"/>
                </a:lnTo>
                <a:lnTo>
                  <a:pt x="21010" y="94324"/>
                </a:lnTo>
                <a:lnTo>
                  <a:pt x="11202" y="93601"/>
                </a:lnTo>
                <a:close/>
              </a:path>
              <a:path w="27305" h="210820">
                <a:moveTo>
                  <a:pt x="24299" y="103978"/>
                </a:moveTo>
                <a:lnTo>
                  <a:pt x="23969" y="108409"/>
                </a:lnTo>
                <a:lnTo>
                  <a:pt x="19697" y="112091"/>
                </a:lnTo>
                <a:lnTo>
                  <a:pt x="23702" y="112091"/>
                </a:lnTo>
                <a:lnTo>
                  <a:pt x="24299" y="103978"/>
                </a:lnTo>
                <a:close/>
              </a:path>
              <a:path w="27305" h="210820">
                <a:moveTo>
                  <a:pt x="25068" y="93601"/>
                </a:moveTo>
                <a:lnTo>
                  <a:pt x="11202" y="93601"/>
                </a:lnTo>
                <a:lnTo>
                  <a:pt x="21010" y="94324"/>
                </a:lnTo>
                <a:lnTo>
                  <a:pt x="24695" y="98593"/>
                </a:lnTo>
                <a:lnTo>
                  <a:pt x="24299" y="103978"/>
                </a:lnTo>
                <a:lnTo>
                  <a:pt x="25068" y="93601"/>
                </a:lnTo>
                <a:close/>
              </a:path>
              <a:path w="27305" h="210820">
                <a:moveTo>
                  <a:pt x="10067" y="49487"/>
                </a:moveTo>
                <a:lnTo>
                  <a:pt x="9989" y="49935"/>
                </a:lnTo>
                <a:lnTo>
                  <a:pt x="9747" y="54858"/>
                </a:lnTo>
                <a:lnTo>
                  <a:pt x="9073" y="66916"/>
                </a:lnTo>
                <a:lnTo>
                  <a:pt x="8264" y="79123"/>
                </a:lnTo>
                <a:lnTo>
                  <a:pt x="6936" y="97280"/>
                </a:lnTo>
                <a:lnTo>
                  <a:pt x="11202" y="93601"/>
                </a:lnTo>
                <a:lnTo>
                  <a:pt x="25068" y="93601"/>
                </a:lnTo>
                <a:lnTo>
                  <a:pt x="26072" y="79123"/>
                </a:lnTo>
                <a:lnTo>
                  <a:pt x="26720" y="66916"/>
                </a:lnTo>
                <a:lnTo>
                  <a:pt x="26817" y="63445"/>
                </a:lnTo>
                <a:lnTo>
                  <a:pt x="22819" y="63445"/>
                </a:lnTo>
                <a:lnTo>
                  <a:pt x="13280" y="63038"/>
                </a:lnTo>
                <a:lnTo>
                  <a:pt x="9578" y="59008"/>
                </a:lnTo>
                <a:lnTo>
                  <a:pt x="9784" y="54188"/>
                </a:lnTo>
                <a:lnTo>
                  <a:pt x="10067" y="49487"/>
                </a:lnTo>
                <a:close/>
              </a:path>
              <a:path w="27305" h="210820">
                <a:moveTo>
                  <a:pt x="13869" y="45907"/>
                </a:moveTo>
                <a:lnTo>
                  <a:pt x="10067" y="49487"/>
                </a:lnTo>
                <a:lnTo>
                  <a:pt x="9755" y="54858"/>
                </a:lnTo>
                <a:lnTo>
                  <a:pt x="9578" y="59008"/>
                </a:lnTo>
                <a:lnTo>
                  <a:pt x="13280" y="63038"/>
                </a:lnTo>
                <a:lnTo>
                  <a:pt x="22819" y="63445"/>
                </a:lnTo>
                <a:lnTo>
                  <a:pt x="26850" y="59743"/>
                </a:lnTo>
                <a:lnTo>
                  <a:pt x="27055" y="54858"/>
                </a:lnTo>
                <a:lnTo>
                  <a:pt x="27104" y="49922"/>
                </a:lnTo>
                <a:lnTo>
                  <a:pt x="23293" y="46019"/>
                </a:lnTo>
                <a:lnTo>
                  <a:pt x="13869" y="45907"/>
                </a:lnTo>
                <a:close/>
              </a:path>
              <a:path w="27305" h="210820">
                <a:moveTo>
                  <a:pt x="27055" y="54858"/>
                </a:moveTo>
                <a:lnTo>
                  <a:pt x="26850" y="59743"/>
                </a:lnTo>
                <a:lnTo>
                  <a:pt x="22819" y="63445"/>
                </a:lnTo>
                <a:lnTo>
                  <a:pt x="26817" y="63445"/>
                </a:lnTo>
                <a:lnTo>
                  <a:pt x="27055" y="54858"/>
                </a:lnTo>
                <a:close/>
              </a:path>
              <a:path w="27305" h="210820">
                <a:moveTo>
                  <a:pt x="27142" y="45907"/>
                </a:moveTo>
                <a:lnTo>
                  <a:pt x="13869" y="45907"/>
                </a:lnTo>
                <a:lnTo>
                  <a:pt x="23293" y="46019"/>
                </a:lnTo>
                <a:lnTo>
                  <a:pt x="27104" y="49922"/>
                </a:lnTo>
                <a:lnTo>
                  <a:pt x="27142" y="45907"/>
                </a:lnTo>
                <a:close/>
              </a:path>
              <a:path w="27305" h="210820">
                <a:moveTo>
                  <a:pt x="23719" y="0"/>
                </a:moveTo>
                <a:lnTo>
                  <a:pt x="10523" y="41933"/>
                </a:lnTo>
                <a:lnTo>
                  <a:pt x="10067" y="49487"/>
                </a:lnTo>
                <a:lnTo>
                  <a:pt x="13869" y="45907"/>
                </a:lnTo>
                <a:lnTo>
                  <a:pt x="27142" y="45907"/>
                </a:lnTo>
                <a:lnTo>
                  <a:pt x="27092" y="29653"/>
                </a:lnTo>
                <a:lnTo>
                  <a:pt x="26867" y="17404"/>
                </a:lnTo>
                <a:lnTo>
                  <a:pt x="26457" y="2576"/>
                </a:lnTo>
                <a:lnTo>
                  <a:pt x="23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346325" y="4085914"/>
            <a:ext cx="16510" cy="41910"/>
          </a:xfrm>
          <a:custGeom>
            <a:avLst/>
            <a:gdLst/>
            <a:ahLst/>
            <a:cxnLst/>
            <a:rect l="l" t="t" r="r" b="b"/>
            <a:pathLst>
              <a:path w="16509" h="41910">
                <a:moveTo>
                  <a:pt x="170" y="25610"/>
                </a:moveTo>
                <a:lnTo>
                  <a:pt x="0" y="31701"/>
                </a:lnTo>
                <a:lnTo>
                  <a:pt x="2203" y="40175"/>
                </a:lnTo>
                <a:lnTo>
                  <a:pt x="11591" y="41443"/>
                </a:lnTo>
                <a:lnTo>
                  <a:pt x="13555" y="39946"/>
                </a:lnTo>
                <a:lnTo>
                  <a:pt x="13963" y="36931"/>
                </a:lnTo>
                <a:lnTo>
                  <a:pt x="13778" y="36038"/>
                </a:lnTo>
                <a:lnTo>
                  <a:pt x="11649" y="32499"/>
                </a:lnTo>
                <a:lnTo>
                  <a:pt x="11646" y="31415"/>
                </a:lnTo>
                <a:lnTo>
                  <a:pt x="8872" y="31415"/>
                </a:lnTo>
                <a:lnTo>
                  <a:pt x="2618" y="31320"/>
                </a:lnTo>
                <a:lnTo>
                  <a:pt x="123" y="28748"/>
                </a:lnTo>
                <a:lnTo>
                  <a:pt x="170" y="25610"/>
                </a:lnTo>
                <a:close/>
              </a:path>
              <a:path w="16509" h="41910">
                <a:moveTo>
                  <a:pt x="8679" y="19900"/>
                </a:moveTo>
                <a:lnTo>
                  <a:pt x="2600" y="20196"/>
                </a:lnTo>
                <a:lnTo>
                  <a:pt x="255" y="22590"/>
                </a:lnTo>
                <a:lnTo>
                  <a:pt x="174" y="25463"/>
                </a:lnTo>
                <a:lnTo>
                  <a:pt x="123" y="28748"/>
                </a:lnTo>
                <a:lnTo>
                  <a:pt x="2618" y="31320"/>
                </a:lnTo>
                <a:lnTo>
                  <a:pt x="8872" y="31415"/>
                </a:lnTo>
                <a:lnTo>
                  <a:pt x="11443" y="28919"/>
                </a:lnTo>
                <a:lnTo>
                  <a:pt x="11486" y="25463"/>
                </a:lnTo>
                <a:lnTo>
                  <a:pt x="11333" y="22310"/>
                </a:lnTo>
                <a:lnTo>
                  <a:pt x="8679" y="19900"/>
                </a:lnTo>
                <a:close/>
              </a:path>
              <a:path w="16509" h="41910">
                <a:moveTo>
                  <a:pt x="11486" y="25463"/>
                </a:moveTo>
                <a:lnTo>
                  <a:pt x="11443" y="28919"/>
                </a:lnTo>
                <a:lnTo>
                  <a:pt x="8872" y="31415"/>
                </a:lnTo>
                <a:lnTo>
                  <a:pt x="11646" y="31415"/>
                </a:lnTo>
                <a:lnTo>
                  <a:pt x="11637" y="28549"/>
                </a:lnTo>
                <a:lnTo>
                  <a:pt x="11486" y="25463"/>
                </a:lnTo>
                <a:close/>
              </a:path>
              <a:path w="16509" h="41910">
                <a:moveTo>
                  <a:pt x="11596" y="0"/>
                </a:moveTo>
                <a:lnTo>
                  <a:pt x="9292" y="342"/>
                </a:lnTo>
                <a:lnTo>
                  <a:pt x="2082" y="8271"/>
                </a:lnTo>
                <a:lnTo>
                  <a:pt x="297" y="17247"/>
                </a:lnTo>
                <a:lnTo>
                  <a:pt x="170" y="25610"/>
                </a:lnTo>
                <a:lnTo>
                  <a:pt x="255" y="22590"/>
                </a:lnTo>
                <a:lnTo>
                  <a:pt x="2600" y="20196"/>
                </a:lnTo>
                <a:lnTo>
                  <a:pt x="8679" y="19900"/>
                </a:lnTo>
                <a:lnTo>
                  <a:pt x="11288" y="19900"/>
                </a:lnTo>
                <a:lnTo>
                  <a:pt x="11268" y="19333"/>
                </a:lnTo>
                <a:lnTo>
                  <a:pt x="11684" y="12546"/>
                </a:lnTo>
                <a:lnTo>
                  <a:pt x="16168" y="5016"/>
                </a:lnTo>
                <a:lnTo>
                  <a:pt x="15482" y="2313"/>
                </a:lnTo>
                <a:lnTo>
                  <a:pt x="11596" y="0"/>
                </a:lnTo>
                <a:close/>
              </a:path>
              <a:path w="16509" h="41910">
                <a:moveTo>
                  <a:pt x="11288" y="19900"/>
                </a:moveTo>
                <a:lnTo>
                  <a:pt x="8679" y="19900"/>
                </a:lnTo>
                <a:lnTo>
                  <a:pt x="11333" y="22310"/>
                </a:lnTo>
                <a:lnTo>
                  <a:pt x="11486" y="25463"/>
                </a:lnTo>
                <a:lnTo>
                  <a:pt x="11288" y="19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18222" y="3926528"/>
            <a:ext cx="275033" cy="317689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983900" y="3990017"/>
            <a:ext cx="291843" cy="151130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260199" y="4533872"/>
            <a:ext cx="168842" cy="139700"/>
          </a:xfrm>
          <a:prstGeom prst="rect">
            <a:avLst/>
          </a:prstGeom>
        </p:spPr>
      </p:pic>
      <p:grpSp>
        <p:nvGrpSpPr>
          <p:cNvPr id="38" name="object 38" descr=""/>
          <p:cNvGrpSpPr/>
          <p:nvPr/>
        </p:nvGrpSpPr>
        <p:grpSpPr>
          <a:xfrm>
            <a:off x="1666065" y="4447652"/>
            <a:ext cx="912494" cy="720090"/>
            <a:chOff x="1666065" y="4447652"/>
            <a:chExt cx="912494" cy="720090"/>
          </a:xfrm>
        </p:grpSpPr>
        <p:pic>
          <p:nvPicPr>
            <p:cNvPr id="39" name="object 39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085887" y="4447652"/>
              <a:ext cx="281789" cy="280669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66065" y="4450548"/>
              <a:ext cx="454130" cy="716805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242634" y="4874795"/>
              <a:ext cx="335856" cy="250189"/>
            </a:xfrm>
            <a:prstGeom prst="rect">
              <a:avLst/>
            </a:prstGeom>
          </p:spPr>
        </p:pic>
      </p:grpSp>
      <p:pic>
        <p:nvPicPr>
          <p:cNvPr id="42" name="object 42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246606" y="4922129"/>
            <a:ext cx="165721" cy="162560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853372" y="4850839"/>
            <a:ext cx="279921" cy="222250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290601" y="4850729"/>
            <a:ext cx="375282" cy="219710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013489" y="4904512"/>
            <a:ext cx="370540" cy="177681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903383" y="5242181"/>
            <a:ext cx="250760" cy="302259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406213" y="5334106"/>
            <a:ext cx="612193" cy="242705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2300237" y="5310991"/>
            <a:ext cx="222620" cy="266956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2646558" y="5350383"/>
            <a:ext cx="101597" cy="256540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927633" y="5335251"/>
            <a:ext cx="539075" cy="291276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625452" y="5323617"/>
            <a:ext cx="195378" cy="24913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64260" y="-16001"/>
            <a:ext cx="4075429" cy="1403350"/>
          </a:xfrm>
          <a:prstGeom prst="rect">
            <a:avLst/>
          </a:prstGeom>
        </p:spPr>
        <p:txBody>
          <a:bodyPr wrap="square" lIns="0" tIns="15367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1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110"/>
              </a:spcBef>
            </a:pP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baseline="25462" sz="1800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baseline="25462" sz="1800">
                <a:latin typeface="Times New Roman"/>
                <a:cs typeface="Times New Roman"/>
              </a:rPr>
              <a:t>n</a:t>
            </a:r>
            <a:r>
              <a:rPr dirty="0" baseline="25462" sz="1800" spc="17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}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Nonregular</a:t>
            </a:r>
            <a:endParaRPr sz="18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150"/>
              </a:spcBef>
            </a:pPr>
            <a:r>
              <a:rPr dirty="0" sz="1800" spc="-10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7446" y="1252697"/>
            <a:ext cx="252602" cy="14097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2210516" y="1244248"/>
            <a:ext cx="730250" cy="297815"/>
            <a:chOff x="2210516" y="1244248"/>
            <a:chExt cx="730250" cy="29781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0516" y="1244248"/>
              <a:ext cx="486794" cy="15493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735931" y="1322575"/>
              <a:ext cx="10160" cy="11430"/>
            </a:xfrm>
            <a:custGeom>
              <a:avLst/>
              <a:gdLst/>
              <a:ahLst/>
              <a:cxnLst/>
              <a:rect l="l" t="t" r="r" b="b"/>
              <a:pathLst>
                <a:path w="10160" h="11430">
                  <a:moveTo>
                    <a:pt x="5725" y="0"/>
                  </a:moveTo>
                  <a:lnTo>
                    <a:pt x="3633" y="344"/>
                  </a:lnTo>
                  <a:lnTo>
                    <a:pt x="1000" y="3567"/>
                  </a:lnTo>
                  <a:lnTo>
                    <a:pt x="0" y="5974"/>
                  </a:lnTo>
                  <a:lnTo>
                    <a:pt x="1954" y="10448"/>
                  </a:lnTo>
                  <a:lnTo>
                    <a:pt x="4409" y="11197"/>
                  </a:lnTo>
                  <a:lnTo>
                    <a:pt x="7955" y="9983"/>
                  </a:lnTo>
                  <a:lnTo>
                    <a:pt x="8677" y="8509"/>
                  </a:lnTo>
                  <a:lnTo>
                    <a:pt x="8136" y="6949"/>
                  </a:lnTo>
                  <a:lnTo>
                    <a:pt x="8615" y="5974"/>
                  </a:lnTo>
                  <a:lnTo>
                    <a:pt x="9599" y="4404"/>
                  </a:lnTo>
                  <a:lnTo>
                    <a:pt x="9071" y="2098"/>
                  </a:lnTo>
                  <a:lnTo>
                    <a:pt x="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8255" y="1272086"/>
              <a:ext cx="722059" cy="269386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04117" y="1616447"/>
            <a:ext cx="115967" cy="180339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3012851" y="1277339"/>
            <a:ext cx="627380" cy="564515"/>
            <a:chOff x="3012851" y="1277339"/>
            <a:chExt cx="627380" cy="564515"/>
          </a:xfrm>
        </p:grpSpPr>
        <p:sp>
          <p:nvSpPr>
            <p:cNvPr id="10" name="object 10" descr=""/>
            <p:cNvSpPr/>
            <p:nvPr/>
          </p:nvSpPr>
          <p:spPr>
            <a:xfrm>
              <a:off x="3016974" y="1277340"/>
              <a:ext cx="474980" cy="125095"/>
            </a:xfrm>
            <a:custGeom>
              <a:avLst/>
              <a:gdLst/>
              <a:ahLst/>
              <a:cxnLst/>
              <a:rect l="l" t="t" r="r" b="b"/>
              <a:pathLst>
                <a:path w="474979" h="125094">
                  <a:moveTo>
                    <a:pt x="19392" y="66255"/>
                  </a:moveTo>
                  <a:lnTo>
                    <a:pt x="19088" y="61899"/>
                  </a:lnTo>
                  <a:lnTo>
                    <a:pt x="19354" y="66294"/>
                  </a:lnTo>
                  <a:close/>
                </a:path>
                <a:path w="474979" h="125094">
                  <a:moveTo>
                    <a:pt x="31394" y="101892"/>
                  </a:moveTo>
                  <a:lnTo>
                    <a:pt x="30010" y="99555"/>
                  </a:lnTo>
                  <a:lnTo>
                    <a:pt x="26098" y="98552"/>
                  </a:lnTo>
                  <a:lnTo>
                    <a:pt x="24396" y="99123"/>
                  </a:lnTo>
                  <a:lnTo>
                    <a:pt x="20612" y="103746"/>
                  </a:lnTo>
                  <a:lnTo>
                    <a:pt x="20510" y="108089"/>
                  </a:lnTo>
                  <a:lnTo>
                    <a:pt x="20383" y="104013"/>
                  </a:lnTo>
                  <a:lnTo>
                    <a:pt x="19075" y="61887"/>
                  </a:lnTo>
                  <a:lnTo>
                    <a:pt x="18707" y="57454"/>
                  </a:lnTo>
                  <a:lnTo>
                    <a:pt x="18427" y="54229"/>
                  </a:lnTo>
                  <a:lnTo>
                    <a:pt x="11404" y="5080"/>
                  </a:lnTo>
                  <a:lnTo>
                    <a:pt x="7747" y="0"/>
                  </a:lnTo>
                  <a:lnTo>
                    <a:pt x="1930" y="1206"/>
                  </a:lnTo>
                  <a:lnTo>
                    <a:pt x="0" y="3670"/>
                  </a:lnTo>
                  <a:lnTo>
                    <a:pt x="749" y="20599"/>
                  </a:lnTo>
                  <a:lnTo>
                    <a:pt x="1485" y="34734"/>
                  </a:lnTo>
                  <a:lnTo>
                    <a:pt x="2336" y="48869"/>
                  </a:lnTo>
                  <a:lnTo>
                    <a:pt x="2984" y="58597"/>
                  </a:lnTo>
                  <a:lnTo>
                    <a:pt x="4813" y="100342"/>
                  </a:lnTo>
                  <a:lnTo>
                    <a:pt x="4826" y="95923"/>
                  </a:lnTo>
                  <a:lnTo>
                    <a:pt x="13779" y="124536"/>
                  </a:lnTo>
                  <a:lnTo>
                    <a:pt x="16205" y="124358"/>
                  </a:lnTo>
                  <a:lnTo>
                    <a:pt x="16408" y="124409"/>
                  </a:lnTo>
                  <a:lnTo>
                    <a:pt x="16560" y="124333"/>
                  </a:lnTo>
                  <a:lnTo>
                    <a:pt x="18072" y="124218"/>
                  </a:lnTo>
                  <a:lnTo>
                    <a:pt x="20802" y="121869"/>
                  </a:lnTo>
                  <a:lnTo>
                    <a:pt x="20942" y="121754"/>
                  </a:lnTo>
                  <a:lnTo>
                    <a:pt x="26276" y="117538"/>
                  </a:lnTo>
                  <a:lnTo>
                    <a:pt x="29146" y="110667"/>
                  </a:lnTo>
                  <a:lnTo>
                    <a:pt x="31394" y="101892"/>
                  </a:lnTo>
                  <a:close/>
                </a:path>
                <a:path w="474979" h="125094">
                  <a:moveTo>
                    <a:pt x="145478" y="114427"/>
                  </a:moveTo>
                  <a:lnTo>
                    <a:pt x="145402" y="106756"/>
                  </a:lnTo>
                  <a:lnTo>
                    <a:pt x="144513" y="105359"/>
                  </a:lnTo>
                  <a:lnTo>
                    <a:pt x="143725" y="105003"/>
                  </a:lnTo>
                  <a:lnTo>
                    <a:pt x="143725" y="108839"/>
                  </a:lnTo>
                  <a:lnTo>
                    <a:pt x="143522" y="110159"/>
                  </a:lnTo>
                  <a:lnTo>
                    <a:pt x="143713" y="108826"/>
                  </a:lnTo>
                  <a:lnTo>
                    <a:pt x="143725" y="105003"/>
                  </a:lnTo>
                  <a:lnTo>
                    <a:pt x="142417" y="104394"/>
                  </a:lnTo>
                  <a:lnTo>
                    <a:pt x="142290" y="103949"/>
                  </a:lnTo>
                  <a:lnTo>
                    <a:pt x="142290" y="104330"/>
                  </a:lnTo>
                  <a:lnTo>
                    <a:pt x="142189" y="103746"/>
                  </a:lnTo>
                  <a:lnTo>
                    <a:pt x="142290" y="104330"/>
                  </a:lnTo>
                  <a:lnTo>
                    <a:pt x="142290" y="103949"/>
                  </a:lnTo>
                  <a:lnTo>
                    <a:pt x="142151" y="103454"/>
                  </a:lnTo>
                  <a:lnTo>
                    <a:pt x="141820" y="100431"/>
                  </a:lnTo>
                  <a:lnTo>
                    <a:pt x="141363" y="96304"/>
                  </a:lnTo>
                  <a:lnTo>
                    <a:pt x="141262" y="95758"/>
                  </a:lnTo>
                  <a:lnTo>
                    <a:pt x="139954" y="77520"/>
                  </a:lnTo>
                  <a:lnTo>
                    <a:pt x="139839" y="76314"/>
                  </a:lnTo>
                  <a:lnTo>
                    <a:pt x="139573" y="72847"/>
                  </a:lnTo>
                  <a:lnTo>
                    <a:pt x="138747" y="63474"/>
                  </a:lnTo>
                  <a:lnTo>
                    <a:pt x="137960" y="55422"/>
                  </a:lnTo>
                  <a:lnTo>
                    <a:pt x="137020" y="46266"/>
                  </a:lnTo>
                  <a:lnTo>
                    <a:pt x="137401" y="50673"/>
                  </a:lnTo>
                  <a:lnTo>
                    <a:pt x="136994" y="45974"/>
                  </a:lnTo>
                  <a:lnTo>
                    <a:pt x="132499" y="16865"/>
                  </a:lnTo>
                  <a:lnTo>
                    <a:pt x="132346" y="16383"/>
                  </a:lnTo>
                  <a:lnTo>
                    <a:pt x="132321" y="16256"/>
                  </a:lnTo>
                  <a:lnTo>
                    <a:pt x="131127" y="12496"/>
                  </a:lnTo>
                  <a:lnTo>
                    <a:pt x="131013" y="12230"/>
                  </a:lnTo>
                  <a:lnTo>
                    <a:pt x="129362" y="10033"/>
                  </a:lnTo>
                  <a:lnTo>
                    <a:pt x="128270" y="8585"/>
                  </a:lnTo>
                  <a:lnTo>
                    <a:pt x="120332" y="6769"/>
                  </a:lnTo>
                  <a:lnTo>
                    <a:pt x="116814" y="8343"/>
                  </a:lnTo>
                  <a:lnTo>
                    <a:pt x="112242" y="13119"/>
                  </a:lnTo>
                  <a:lnTo>
                    <a:pt x="112318" y="16510"/>
                  </a:lnTo>
                  <a:lnTo>
                    <a:pt x="115303" y="19367"/>
                  </a:lnTo>
                  <a:lnTo>
                    <a:pt x="116395" y="19875"/>
                  </a:lnTo>
                  <a:lnTo>
                    <a:pt x="117563" y="20002"/>
                  </a:lnTo>
                  <a:lnTo>
                    <a:pt x="118681" y="26860"/>
                  </a:lnTo>
                  <a:lnTo>
                    <a:pt x="119468" y="33794"/>
                  </a:lnTo>
                  <a:lnTo>
                    <a:pt x="120243" y="43027"/>
                  </a:lnTo>
                  <a:lnTo>
                    <a:pt x="120599" y="47523"/>
                  </a:lnTo>
                  <a:lnTo>
                    <a:pt x="122034" y="64846"/>
                  </a:lnTo>
                  <a:lnTo>
                    <a:pt x="123698" y="86842"/>
                  </a:lnTo>
                  <a:lnTo>
                    <a:pt x="124333" y="95758"/>
                  </a:lnTo>
                  <a:lnTo>
                    <a:pt x="125323" y="102476"/>
                  </a:lnTo>
                  <a:lnTo>
                    <a:pt x="125984" y="107010"/>
                  </a:lnTo>
                  <a:lnTo>
                    <a:pt x="126149" y="108140"/>
                  </a:lnTo>
                  <a:lnTo>
                    <a:pt x="128422" y="115201"/>
                  </a:lnTo>
                  <a:lnTo>
                    <a:pt x="134581" y="116141"/>
                  </a:lnTo>
                  <a:lnTo>
                    <a:pt x="139204" y="117398"/>
                  </a:lnTo>
                  <a:lnTo>
                    <a:pt x="140385" y="116827"/>
                  </a:lnTo>
                  <a:lnTo>
                    <a:pt x="145478" y="114427"/>
                  </a:lnTo>
                  <a:close/>
                </a:path>
                <a:path w="474979" h="125094">
                  <a:moveTo>
                    <a:pt x="242138" y="87566"/>
                  </a:moveTo>
                  <a:lnTo>
                    <a:pt x="232829" y="81305"/>
                  </a:lnTo>
                  <a:lnTo>
                    <a:pt x="232689" y="80429"/>
                  </a:lnTo>
                  <a:lnTo>
                    <a:pt x="232765" y="78409"/>
                  </a:lnTo>
                  <a:lnTo>
                    <a:pt x="233121" y="75095"/>
                  </a:lnTo>
                  <a:lnTo>
                    <a:pt x="231521" y="73126"/>
                  </a:lnTo>
                  <a:lnTo>
                    <a:pt x="229565" y="72936"/>
                  </a:lnTo>
                  <a:lnTo>
                    <a:pt x="229565" y="80429"/>
                  </a:lnTo>
                  <a:lnTo>
                    <a:pt x="227215" y="81813"/>
                  </a:lnTo>
                  <a:lnTo>
                    <a:pt x="225996" y="86398"/>
                  </a:lnTo>
                  <a:lnTo>
                    <a:pt x="227215" y="81800"/>
                  </a:lnTo>
                  <a:lnTo>
                    <a:pt x="229565" y="80429"/>
                  </a:lnTo>
                  <a:lnTo>
                    <a:pt x="229565" y="72936"/>
                  </a:lnTo>
                  <a:lnTo>
                    <a:pt x="224040" y="81305"/>
                  </a:lnTo>
                  <a:lnTo>
                    <a:pt x="225005" y="86550"/>
                  </a:lnTo>
                  <a:lnTo>
                    <a:pt x="227101" y="89052"/>
                  </a:lnTo>
                  <a:lnTo>
                    <a:pt x="230098" y="89458"/>
                  </a:lnTo>
                  <a:lnTo>
                    <a:pt x="231813" y="89700"/>
                  </a:lnTo>
                  <a:lnTo>
                    <a:pt x="232498" y="89789"/>
                  </a:lnTo>
                  <a:lnTo>
                    <a:pt x="233324" y="89903"/>
                  </a:lnTo>
                  <a:lnTo>
                    <a:pt x="236550" y="89623"/>
                  </a:lnTo>
                  <a:lnTo>
                    <a:pt x="241134" y="88925"/>
                  </a:lnTo>
                  <a:lnTo>
                    <a:pt x="242138" y="87566"/>
                  </a:lnTo>
                  <a:close/>
                </a:path>
                <a:path w="474979" h="125094">
                  <a:moveTo>
                    <a:pt x="328447" y="83807"/>
                  </a:moveTo>
                  <a:lnTo>
                    <a:pt x="319913" y="79781"/>
                  </a:lnTo>
                  <a:lnTo>
                    <a:pt x="318795" y="79590"/>
                  </a:lnTo>
                  <a:lnTo>
                    <a:pt x="318592" y="79425"/>
                  </a:lnTo>
                  <a:lnTo>
                    <a:pt x="317881" y="78879"/>
                  </a:lnTo>
                  <a:lnTo>
                    <a:pt x="315175" y="77101"/>
                  </a:lnTo>
                  <a:lnTo>
                    <a:pt x="313359" y="75577"/>
                  </a:lnTo>
                  <a:lnTo>
                    <a:pt x="310121" y="72771"/>
                  </a:lnTo>
                  <a:lnTo>
                    <a:pt x="307924" y="72936"/>
                  </a:lnTo>
                  <a:lnTo>
                    <a:pt x="305396" y="75844"/>
                  </a:lnTo>
                  <a:lnTo>
                    <a:pt x="305562" y="78041"/>
                  </a:lnTo>
                  <a:lnTo>
                    <a:pt x="309029" y="81051"/>
                  </a:lnTo>
                  <a:lnTo>
                    <a:pt x="321373" y="86931"/>
                  </a:lnTo>
                  <a:lnTo>
                    <a:pt x="324167" y="86461"/>
                  </a:lnTo>
                  <a:lnTo>
                    <a:pt x="327863" y="85090"/>
                  </a:lnTo>
                  <a:lnTo>
                    <a:pt x="328447" y="83807"/>
                  </a:lnTo>
                  <a:close/>
                </a:path>
                <a:path w="474979" h="125094">
                  <a:moveTo>
                    <a:pt x="409765" y="82092"/>
                  </a:moveTo>
                  <a:lnTo>
                    <a:pt x="392049" y="76276"/>
                  </a:lnTo>
                  <a:lnTo>
                    <a:pt x="390918" y="75044"/>
                  </a:lnTo>
                  <a:lnTo>
                    <a:pt x="391325" y="71285"/>
                  </a:lnTo>
                  <a:lnTo>
                    <a:pt x="389788" y="69367"/>
                  </a:lnTo>
                  <a:lnTo>
                    <a:pt x="385711" y="68935"/>
                  </a:lnTo>
                  <a:lnTo>
                    <a:pt x="383895" y="70231"/>
                  </a:lnTo>
                  <a:lnTo>
                    <a:pt x="382828" y="75044"/>
                  </a:lnTo>
                  <a:lnTo>
                    <a:pt x="383057" y="78320"/>
                  </a:lnTo>
                  <a:lnTo>
                    <a:pt x="386765" y="83477"/>
                  </a:lnTo>
                  <a:lnTo>
                    <a:pt x="389851" y="84797"/>
                  </a:lnTo>
                  <a:lnTo>
                    <a:pt x="390601" y="84924"/>
                  </a:lnTo>
                  <a:lnTo>
                    <a:pt x="392950" y="85331"/>
                  </a:lnTo>
                  <a:lnTo>
                    <a:pt x="395376" y="85737"/>
                  </a:lnTo>
                  <a:lnTo>
                    <a:pt x="397586" y="86118"/>
                  </a:lnTo>
                  <a:lnTo>
                    <a:pt x="403263" y="86817"/>
                  </a:lnTo>
                  <a:lnTo>
                    <a:pt x="409143" y="83908"/>
                  </a:lnTo>
                  <a:lnTo>
                    <a:pt x="409765" y="82092"/>
                  </a:lnTo>
                  <a:close/>
                </a:path>
                <a:path w="474979" h="125094">
                  <a:moveTo>
                    <a:pt x="474916" y="91871"/>
                  </a:moveTo>
                  <a:lnTo>
                    <a:pt x="474484" y="90893"/>
                  </a:lnTo>
                  <a:lnTo>
                    <a:pt x="470128" y="87388"/>
                  </a:lnTo>
                  <a:lnTo>
                    <a:pt x="466940" y="83997"/>
                  </a:lnTo>
                  <a:lnTo>
                    <a:pt x="462330" y="78968"/>
                  </a:lnTo>
                  <a:lnTo>
                    <a:pt x="459752" y="78867"/>
                  </a:lnTo>
                  <a:lnTo>
                    <a:pt x="456577" y="81775"/>
                  </a:lnTo>
                  <a:lnTo>
                    <a:pt x="456336" y="84061"/>
                  </a:lnTo>
                  <a:lnTo>
                    <a:pt x="460794" y="90360"/>
                  </a:lnTo>
                  <a:lnTo>
                    <a:pt x="465594" y="95148"/>
                  </a:lnTo>
                  <a:lnTo>
                    <a:pt x="473227" y="95783"/>
                  </a:lnTo>
                  <a:lnTo>
                    <a:pt x="474687" y="94538"/>
                  </a:lnTo>
                  <a:lnTo>
                    <a:pt x="474916" y="918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2851" y="1279245"/>
              <a:ext cx="626776" cy="562550"/>
            </a:xfrm>
            <a:prstGeom prst="rect">
              <a:avLst/>
            </a:prstGeom>
          </p:spPr>
        </p:pic>
      </p:grpSp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88744" y="1291008"/>
            <a:ext cx="290870" cy="13588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70776" y="1281875"/>
            <a:ext cx="208167" cy="16555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13659" y="1309759"/>
            <a:ext cx="210985" cy="167639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1535773" y="1147480"/>
            <a:ext cx="16510" cy="233045"/>
          </a:xfrm>
          <a:custGeom>
            <a:avLst/>
            <a:gdLst/>
            <a:ahLst/>
            <a:cxnLst/>
            <a:rect l="l" t="t" r="r" b="b"/>
            <a:pathLst>
              <a:path w="16509" h="233044">
                <a:moveTo>
                  <a:pt x="3675" y="229612"/>
                </a:moveTo>
                <a:lnTo>
                  <a:pt x="4702" y="231269"/>
                </a:lnTo>
                <a:lnTo>
                  <a:pt x="7442" y="233034"/>
                </a:lnTo>
                <a:lnTo>
                  <a:pt x="9899" y="232562"/>
                </a:lnTo>
                <a:lnTo>
                  <a:pt x="8178" y="232562"/>
                </a:lnTo>
                <a:lnTo>
                  <a:pt x="6959" y="232149"/>
                </a:lnTo>
                <a:lnTo>
                  <a:pt x="3675" y="229612"/>
                </a:lnTo>
                <a:close/>
              </a:path>
              <a:path w="16509" h="233044">
                <a:moveTo>
                  <a:pt x="3328" y="228040"/>
                </a:moveTo>
                <a:lnTo>
                  <a:pt x="8178" y="232562"/>
                </a:lnTo>
                <a:lnTo>
                  <a:pt x="9947" y="232553"/>
                </a:lnTo>
                <a:lnTo>
                  <a:pt x="13505" y="231868"/>
                </a:lnTo>
                <a:lnTo>
                  <a:pt x="15159" y="229429"/>
                </a:lnTo>
                <a:lnTo>
                  <a:pt x="5644" y="229429"/>
                </a:lnTo>
                <a:lnTo>
                  <a:pt x="3328" y="228040"/>
                </a:lnTo>
                <a:close/>
              </a:path>
              <a:path w="16509" h="233044">
                <a:moveTo>
                  <a:pt x="14204" y="222617"/>
                </a:moveTo>
                <a:lnTo>
                  <a:pt x="14362" y="223904"/>
                </a:lnTo>
                <a:lnTo>
                  <a:pt x="14518" y="224631"/>
                </a:lnTo>
                <a:lnTo>
                  <a:pt x="14698" y="225031"/>
                </a:lnTo>
                <a:lnTo>
                  <a:pt x="14831" y="225450"/>
                </a:lnTo>
                <a:lnTo>
                  <a:pt x="15499" y="228926"/>
                </a:lnTo>
                <a:lnTo>
                  <a:pt x="13505" y="231868"/>
                </a:lnTo>
                <a:lnTo>
                  <a:pt x="9947" y="232553"/>
                </a:lnTo>
                <a:lnTo>
                  <a:pt x="13334" y="232534"/>
                </a:lnTo>
                <a:lnTo>
                  <a:pt x="16025" y="229316"/>
                </a:lnTo>
                <a:lnTo>
                  <a:pt x="15926" y="227253"/>
                </a:lnTo>
                <a:lnTo>
                  <a:pt x="15680" y="223904"/>
                </a:lnTo>
                <a:lnTo>
                  <a:pt x="14420" y="222634"/>
                </a:lnTo>
                <a:lnTo>
                  <a:pt x="14204" y="222617"/>
                </a:lnTo>
                <a:close/>
              </a:path>
              <a:path w="16509" h="233044">
                <a:moveTo>
                  <a:pt x="3491" y="229316"/>
                </a:moveTo>
                <a:lnTo>
                  <a:pt x="3513" y="229487"/>
                </a:lnTo>
                <a:lnTo>
                  <a:pt x="3675" y="229612"/>
                </a:lnTo>
                <a:lnTo>
                  <a:pt x="3491" y="229316"/>
                </a:lnTo>
                <a:close/>
              </a:path>
              <a:path w="16509" h="233044">
                <a:moveTo>
                  <a:pt x="10381" y="220602"/>
                </a:moveTo>
                <a:lnTo>
                  <a:pt x="6854" y="221054"/>
                </a:lnTo>
                <a:lnTo>
                  <a:pt x="3062" y="225960"/>
                </a:lnTo>
                <a:lnTo>
                  <a:pt x="3328" y="228040"/>
                </a:lnTo>
                <a:lnTo>
                  <a:pt x="5644" y="229429"/>
                </a:lnTo>
                <a:lnTo>
                  <a:pt x="12319" y="227760"/>
                </a:lnTo>
                <a:lnTo>
                  <a:pt x="14420" y="224770"/>
                </a:lnTo>
                <a:lnTo>
                  <a:pt x="14201" y="222617"/>
                </a:lnTo>
                <a:lnTo>
                  <a:pt x="12829" y="222505"/>
                </a:lnTo>
                <a:lnTo>
                  <a:pt x="10381" y="220602"/>
                </a:lnTo>
                <a:close/>
              </a:path>
              <a:path w="16509" h="233044">
                <a:moveTo>
                  <a:pt x="14307" y="223647"/>
                </a:moveTo>
                <a:lnTo>
                  <a:pt x="14420" y="224770"/>
                </a:lnTo>
                <a:lnTo>
                  <a:pt x="12319" y="227760"/>
                </a:lnTo>
                <a:lnTo>
                  <a:pt x="5644" y="229429"/>
                </a:lnTo>
                <a:lnTo>
                  <a:pt x="15159" y="229429"/>
                </a:lnTo>
                <a:lnTo>
                  <a:pt x="15499" y="228926"/>
                </a:lnTo>
                <a:lnTo>
                  <a:pt x="14831" y="225450"/>
                </a:lnTo>
                <a:lnTo>
                  <a:pt x="14698" y="225031"/>
                </a:lnTo>
                <a:lnTo>
                  <a:pt x="14518" y="224631"/>
                </a:lnTo>
                <a:lnTo>
                  <a:pt x="14307" y="223647"/>
                </a:lnTo>
                <a:close/>
              </a:path>
              <a:path w="16509" h="233044">
                <a:moveTo>
                  <a:pt x="2328" y="227440"/>
                </a:moveTo>
                <a:lnTo>
                  <a:pt x="3491" y="229316"/>
                </a:lnTo>
                <a:lnTo>
                  <a:pt x="3328" y="228040"/>
                </a:lnTo>
                <a:lnTo>
                  <a:pt x="2328" y="227440"/>
                </a:lnTo>
                <a:close/>
              </a:path>
              <a:path w="16509" h="233044">
                <a:moveTo>
                  <a:pt x="10517" y="215295"/>
                </a:moveTo>
                <a:lnTo>
                  <a:pt x="3306" y="216018"/>
                </a:lnTo>
                <a:lnTo>
                  <a:pt x="677" y="219235"/>
                </a:lnTo>
                <a:lnTo>
                  <a:pt x="1071" y="223155"/>
                </a:lnTo>
                <a:lnTo>
                  <a:pt x="1636" y="225513"/>
                </a:lnTo>
                <a:lnTo>
                  <a:pt x="2213" y="227253"/>
                </a:lnTo>
                <a:lnTo>
                  <a:pt x="2328" y="227440"/>
                </a:lnTo>
                <a:lnTo>
                  <a:pt x="3328" y="228040"/>
                </a:lnTo>
                <a:lnTo>
                  <a:pt x="3062" y="225960"/>
                </a:lnTo>
                <a:lnTo>
                  <a:pt x="6854" y="221054"/>
                </a:lnTo>
                <a:lnTo>
                  <a:pt x="10381" y="220602"/>
                </a:lnTo>
                <a:lnTo>
                  <a:pt x="14001" y="220602"/>
                </a:lnTo>
                <a:lnTo>
                  <a:pt x="13734" y="217924"/>
                </a:lnTo>
                <a:lnTo>
                  <a:pt x="10517" y="215295"/>
                </a:lnTo>
                <a:close/>
              </a:path>
              <a:path w="16509" h="233044">
                <a:moveTo>
                  <a:pt x="1636" y="225513"/>
                </a:moveTo>
                <a:lnTo>
                  <a:pt x="2081" y="227291"/>
                </a:lnTo>
                <a:lnTo>
                  <a:pt x="2328" y="227440"/>
                </a:lnTo>
                <a:lnTo>
                  <a:pt x="2213" y="227253"/>
                </a:lnTo>
                <a:lnTo>
                  <a:pt x="1636" y="225513"/>
                </a:lnTo>
                <a:close/>
              </a:path>
              <a:path w="16509" h="233044">
                <a:moveTo>
                  <a:pt x="0" y="188431"/>
                </a:moveTo>
                <a:lnTo>
                  <a:pt x="86" y="204278"/>
                </a:lnTo>
                <a:lnTo>
                  <a:pt x="221" y="210822"/>
                </a:lnTo>
                <a:lnTo>
                  <a:pt x="230" y="217909"/>
                </a:lnTo>
                <a:lnTo>
                  <a:pt x="167" y="219638"/>
                </a:lnTo>
                <a:lnTo>
                  <a:pt x="1202" y="223776"/>
                </a:lnTo>
                <a:lnTo>
                  <a:pt x="1071" y="223155"/>
                </a:lnTo>
                <a:lnTo>
                  <a:pt x="677" y="219235"/>
                </a:lnTo>
                <a:lnTo>
                  <a:pt x="3306" y="216018"/>
                </a:lnTo>
                <a:lnTo>
                  <a:pt x="10517" y="215295"/>
                </a:lnTo>
                <a:lnTo>
                  <a:pt x="13812" y="215295"/>
                </a:lnTo>
                <a:lnTo>
                  <a:pt x="13710" y="191517"/>
                </a:lnTo>
                <a:lnTo>
                  <a:pt x="3056" y="191500"/>
                </a:lnTo>
                <a:lnTo>
                  <a:pt x="0" y="188431"/>
                </a:lnTo>
                <a:close/>
              </a:path>
              <a:path w="16509" h="233044">
                <a:moveTo>
                  <a:pt x="13812" y="215295"/>
                </a:moveTo>
                <a:lnTo>
                  <a:pt x="10517" y="215295"/>
                </a:lnTo>
                <a:lnTo>
                  <a:pt x="13734" y="217924"/>
                </a:lnTo>
                <a:lnTo>
                  <a:pt x="14204" y="222617"/>
                </a:lnTo>
                <a:lnTo>
                  <a:pt x="13734" y="217924"/>
                </a:lnTo>
                <a:lnTo>
                  <a:pt x="13812" y="215295"/>
                </a:lnTo>
                <a:close/>
              </a:path>
              <a:path w="16509" h="233044">
                <a:moveTo>
                  <a:pt x="14001" y="220602"/>
                </a:moveTo>
                <a:lnTo>
                  <a:pt x="10381" y="220602"/>
                </a:lnTo>
                <a:lnTo>
                  <a:pt x="12834" y="222498"/>
                </a:lnTo>
                <a:lnTo>
                  <a:pt x="14201" y="222617"/>
                </a:lnTo>
                <a:lnTo>
                  <a:pt x="14001" y="220602"/>
                </a:lnTo>
                <a:close/>
              </a:path>
              <a:path w="16509" h="233044">
                <a:moveTo>
                  <a:pt x="3077" y="177801"/>
                </a:moveTo>
                <a:lnTo>
                  <a:pt x="13" y="180858"/>
                </a:lnTo>
                <a:lnTo>
                  <a:pt x="23" y="188455"/>
                </a:lnTo>
                <a:lnTo>
                  <a:pt x="3056" y="191500"/>
                </a:lnTo>
                <a:lnTo>
                  <a:pt x="10626" y="191517"/>
                </a:lnTo>
                <a:lnTo>
                  <a:pt x="13701" y="188455"/>
                </a:lnTo>
                <a:lnTo>
                  <a:pt x="13695" y="180858"/>
                </a:lnTo>
                <a:lnTo>
                  <a:pt x="10643" y="177803"/>
                </a:lnTo>
                <a:lnTo>
                  <a:pt x="3077" y="177801"/>
                </a:lnTo>
                <a:close/>
              </a:path>
              <a:path w="16509" h="233044">
                <a:moveTo>
                  <a:pt x="13710" y="183300"/>
                </a:moveTo>
                <a:lnTo>
                  <a:pt x="13701" y="188455"/>
                </a:lnTo>
                <a:lnTo>
                  <a:pt x="10626" y="191517"/>
                </a:lnTo>
                <a:lnTo>
                  <a:pt x="13710" y="191517"/>
                </a:lnTo>
                <a:lnTo>
                  <a:pt x="13710" y="183300"/>
                </a:lnTo>
                <a:close/>
              </a:path>
              <a:path w="16509" h="233044">
                <a:moveTo>
                  <a:pt x="13714" y="177801"/>
                </a:moveTo>
                <a:lnTo>
                  <a:pt x="3077" y="177801"/>
                </a:lnTo>
                <a:lnTo>
                  <a:pt x="10643" y="177803"/>
                </a:lnTo>
                <a:lnTo>
                  <a:pt x="13695" y="180858"/>
                </a:lnTo>
                <a:lnTo>
                  <a:pt x="13710" y="183300"/>
                </a:lnTo>
                <a:lnTo>
                  <a:pt x="13714" y="177801"/>
                </a:lnTo>
                <a:close/>
              </a:path>
              <a:path w="16509" h="233044">
                <a:moveTo>
                  <a:pt x="453" y="138623"/>
                </a:moveTo>
                <a:lnTo>
                  <a:pt x="257" y="147555"/>
                </a:lnTo>
                <a:lnTo>
                  <a:pt x="106" y="159758"/>
                </a:lnTo>
                <a:lnTo>
                  <a:pt x="13" y="180858"/>
                </a:lnTo>
                <a:lnTo>
                  <a:pt x="3077" y="177801"/>
                </a:lnTo>
                <a:lnTo>
                  <a:pt x="13714" y="177801"/>
                </a:lnTo>
                <a:lnTo>
                  <a:pt x="13756" y="159758"/>
                </a:lnTo>
                <a:lnTo>
                  <a:pt x="13847" y="147317"/>
                </a:lnTo>
                <a:lnTo>
                  <a:pt x="13926" y="141913"/>
                </a:lnTo>
                <a:lnTo>
                  <a:pt x="10804" y="141913"/>
                </a:lnTo>
                <a:lnTo>
                  <a:pt x="3362" y="141702"/>
                </a:lnTo>
                <a:lnTo>
                  <a:pt x="453" y="138623"/>
                </a:lnTo>
                <a:close/>
              </a:path>
              <a:path w="16509" h="233044">
                <a:moveTo>
                  <a:pt x="3699" y="128264"/>
                </a:moveTo>
                <a:lnTo>
                  <a:pt x="640" y="131185"/>
                </a:lnTo>
                <a:lnTo>
                  <a:pt x="453" y="138623"/>
                </a:lnTo>
                <a:lnTo>
                  <a:pt x="3362" y="141702"/>
                </a:lnTo>
                <a:lnTo>
                  <a:pt x="10804" y="141913"/>
                </a:lnTo>
                <a:lnTo>
                  <a:pt x="13907" y="138981"/>
                </a:lnTo>
                <a:lnTo>
                  <a:pt x="14017" y="134879"/>
                </a:lnTo>
                <a:lnTo>
                  <a:pt x="14061" y="131447"/>
                </a:lnTo>
                <a:lnTo>
                  <a:pt x="11115" y="128395"/>
                </a:lnTo>
                <a:lnTo>
                  <a:pt x="3699" y="128264"/>
                </a:lnTo>
                <a:close/>
              </a:path>
              <a:path w="16509" h="233044">
                <a:moveTo>
                  <a:pt x="14061" y="131447"/>
                </a:moveTo>
                <a:lnTo>
                  <a:pt x="14017" y="134879"/>
                </a:lnTo>
                <a:lnTo>
                  <a:pt x="13907" y="138981"/>
                </a:lnTo>
                <a:lnTo>
                  <a:pt x="10804" y="141913"/>
                </a:lnTo>
                <a:lnTo>
                  <a:pt x="13926" y="141913"/>
                </a:lnTo>
                <a:lnTo>
                  <a:pt x="14061" y="131447"/>
                </a:lnTo>
                <a:close/>
              </a:path>
              <a:path w="16509" h="233044">
                <a:moveTo>
                  <a:pt x="1163" y="84757"/>
                </a:moveTo>
                <a:lnTo>
                  <a:pt x="1074" y="99977"/>
                </a:lnTo>
                <a:lnTo>
                  <a:pt x="972" y="111766"/>
                </a:lnTo>
                <a:lnTo>
                  <a:pt x="805" y="123247"/>
                </a:lnTo>
                <a:lnTo>
                  <a:pt x="536" y="134879"/>
                </a:lnTo>
                <a:lnTo>
                  <a:pt x="640" y="131185"/>
                </a:lnTo>
                <a:lnTo>
                  <a:pt x="3699" y="128264"/>
                </a:lnTo>
                <a:lnTo>
                  <a:pt x="14102" y="128264"/>
                </a:lnTo>
                <a:lnTo>
                  <a:pt x="14191" y="94899"/>
                </a:lnTo>
                <a:lnTo>
                  <a:pt x="4033" y="94877"/>
                </a:lnTo>
                <a:lnTo>
                  <a:pt x="1162" y="91989"/>
                </a:lnTo>
                <a:lnTo>
                  <a:pt x="1163" y="84757"/>
                </a:lnTo>
                <a:close/>
              </a:path>
              <a:path w="16509" h="233044">
                <a:moveTo>
                  <a:pt x="14102" y="128264"/>
                </a:moveTo>
                <a:lnTo>
                  <a:pt x="3699" y="128264"/>
                </a:lnTo>
                <a:lnTo>
                  <a:pt x="11115" y="128395"/>
                </a:lnTo>
                <a:lnTo>
                  <a:pt x="14061" y="131447"/>
                </a:lnTo>
                <a:lnTo>
                  <a:pt x="14102" y="128264"/>
                </a:lnTo>
                <a:close/>
              </a:path>
              <a:path w="16509" h="233044">
                <a:moveTo>
                  <a:pt x="11219" y="81840"/>
                </a:moveTo>
                <a:lnTo>
                  <a:pt x="4047" y="81873"/>
                </a:lnTo>
                <a:lnTo>
                  <a:pt x="1176" y="84743"/>
                </a:lnTo>
                <a:lnTo>
                  <a:pt x="1162" y="91989"/>
                </a:lnTo>
                <a:lnTo>
                  <a:pt x="4033" y="94877"/>
                </a:lnTo>
                <a:lnTo>
                  <a:pt x="11230" y="94899"/>
                </a:lnTo>
                <a:lnTo>
                  <a:pt x="14156" y="91989"/>
                </a:lnTo>
                <a:lnTo>
                  <a:pt x="14149" y="84743"/>
                </a:lnTo>
                <a:lnTo>
                  <a:pt x="11219" y="81840"/>
                </a:lnTo>
                <a:close/>
              </a:path>
              <a:path w="16509" h="233044">
                <a:moveTo>
                  <a:pt x="14166" y="88789"/>
                </a:moveTo>
                <a:lnTo>
                  <a:pt x="14156" y="91989"/>
                </a:lnTo>
                <a:lnTo>
                  <a:pt x="11230" y="94899"/>
                </a:lnTo>
                <a:lnTo>
                  <a:pt x="14191" y="94899"/>
                </a:lnTo>
                <a:lnTo>
                  <a:pt x="14166" y="88789"/>
                </a:lnTo>
                <a:close/>
              </a:path>
              <a:path w="16509" h="233044">
                <a:moveTo>
                  <a:pt x="10729" y="0"/>
                </a:moveTo>
                <a:lnTo>
                  <a:pt x="1662" y="46609"/>
                </a:lnTo>
                <a:lnTo>
                  <a:pt x="1163" y="84757"/>
                </a:lnTo>
                <a:lnTo>
                  <a:pt x="4047" y="81873"/>
                </a:lnTo>
                <a:lnTo>
                  <a:pt x="14134" y="81840"/>
                </a:lnTo>
                <a:lnTo>
                  <a:pt x="14060" y="67443"/>
                </a:lnTo>
                <a:lnTo>
                  <a:pt x="13852" y="46535"/>
                </a:lnTo>
                <a:lnTo>
                  <a:pt x="13524" y="25634"/>
                </a:lnTo>
                <a:lnTo>
                  <a:pt x="12992" y="2150"/>
                </a:lnTo>
                <a:lnTo>
                  <a:pt x="10729" y="0"/>
                </a:lnTo>
                <a:close/>
              </a:path>
              <a:path w="16509" h="233044">
                <a:moveTo>
                  <a:pt x="14134" y="81840"/>
                </a:moveTo>
                <a:lnTo>
                  <a:pt x="11219" y="81840"/>
                </a:lnTo>
                <a:lnTo>
                  <a:pt x="14149" y="84743"/>
                </a:lnTo>
                <a:lnTo>
                  <a:pt x="14134" y="818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12018" y="1282952"/>
            <a:ext cx="24765" cy="19050"/>
          </a:xfrm>
          <a:custGeom>
            <a:avLst/>
            <a:gdLst/>
            <a:ahLst/>
            <a:cxnLst/>
            <a:rect l="l" t="t" r="r" b="b"/>
            <a:pathLst>
              <a:path w="24764" h="19050">
                <a:moveTo>
                  <a:pt x="19802" y="6020"/>
                </a:moveTo>
                <a:lnTo>
                  <a:pt x="20015" y="10240"/>
                </a:lnTo>
                <a:lnTo>
                  <a:pt x="15022" y="15761"/>
                </a:lnTo>
                <a:lnTo>
                  <a:pt x="10761" y="15976"/>
                </a:lnTo>
                <a:lnTo>
                  <a:pt x="12136" y="17219"/>
                </a:lnTo>
                <a:lnTo>
                  <a:pt x="19677" y="18526"/>
                </a:lnTo>
                <a:lnTo>
                  <a:pt x="24373" y="11023"/>
                </a:lnTo>
                <a:lnTo>
                  <a:pt x="23752" y="8319"/>
                </a:lnTo>
                <a:lnTo>
                  <a:pt x="21421" y="6873"/>
                </a:lnTo>
                <a:lnTo>
                  <a:pt x="19802" y="6020"/>
                </a:lnTo>
                <a:close/>
              </a:path>
              <a:path w="24764" h="19050">
                <a:moveTo>
                  <a:pt x="17566" y="12948"/>
                </a:moveTo>
                <a:lnTo>
                  <a:pt x="7517" y="12948"/>
                </a:lnTo>
                <a:lnTo>
                  <a:pt x="7999" y="13479"/>
                </a:lnTo>
                <a:lnTo>
                  <a:pt x="10761" y="15976"/>
                </a:lnTo>
                <a:lnTo>
                  <a:pt x="15022" y="15761"/>
                </a:lnTo>
                <a:lnTo>
                  <a:pt x="17566" y="12948"/>
                </a:lnTo>
                <a:close/>
              </a:path>
              <a:path w="24764" h="19050">
                <a:moveTo>
                  <a:pt x="11259" y="0"/>
                </a:moveTo>
                <a:lnTo>
                  <a:pt x="5062" y="1201"/>
                </a:lnTo>
                <a:lnTo>
                  <a:pt x="2703" y="3143"/>
                </a:lnTo>
                <a:lnTo>
                  <a:pt x="0" y="8192"/>
                </a:lnTo>
                <a:lnTo>
                  <a:pt x="937" y="11290"/>
                </a:lnTo>
                <a:lnTo>
                  <a:pt x="4622" y="13263"/>
                </a:lnTo>
                <a:lnTo>
                  <a:pt x="6024" y="13402"/>
                </a:lnTo>
                <a:lnTo>
                  <a:pt x="7322" y="13007"/>
                </a:lnTo>
                <a:lnTo>
                  <a:pt x="5283" y="11023"/>
                </a:lnTo>
                <a:lnTo>
                  <a:pt x="5202" y="10240"/>
                </a:lnTo>
                <a:lnTo>
                  <a:pt x="5024" y="6724"/>
                </a:lnTo>
                <a:lnTo>
                  <a:pt x="10011" y="1201"/>
                </a:lnTo>
                <a:lnTo>
                  <a:pt x="13900" y="1003"/>
                </a:lnTo>
                <a:lnTo>
                  <a:pt x="11259" y="0"/>
                </a:lnTo>
                <a:close/>
              </a:path>
              <a:path w="24764" h="19050">
                <a:moveTo>
                  <a:pt x="7517" y="12948"/>
                </a:moveTo>
                <a:lnTo>
                  <a:pt x="7867" y="13360"/>
                </a:lnTo>
                <a:lnTo>
                  <a:pt x="7517" y="12948"/>
                </a:lnTo>
                <a:close/>
              </a:path>
              <a:path w="24764" h="19050">
                <a:moveTo>
                  <a:pt x="13900" y="1003"/>
                </a:moveTo>
                <a:lnTo>
                  <a:pt x="10011" y="1201"/>
                </a:lnTo>
                <a:lnTo>
                  <a:pt x="5024" y="6724"/>
                </a:lnTo>
                <a:lnTo>
                  <a:pt x="5202" y="10240"/>
                </a:lnTo>
                <a:lnTo>
                  <a:pt x="5283" y="11023"/>
                </a:lnTo>
                <a:lnTo>
                  <a:pt x="7438" y="12972"/>
                </a:lnTo>
                <a:lnTo>
                  <a:pt x="17566" y="12948"/>
                </a:lnTo>
                <a:lnTo>
                  <a:pt x="20015" y="10240"/>
                </a:lnTo>
                <a:lnTo>
                  <a:pt x="19796" y="6017"/>
                </a:lnTo>
                <a:lnTo>
                  <a:pt x="18383" y="4697"/>
                </a:lnTo>
                <a:lnTo>
                  <a:pt x="14581" y="1262"/>
                </a:lnTo>
                <a:lnTo>
                  <a:pt x="13900" y="1003"/>
                </a:lnTo>
                <a:close/>
              </a:path>
              <a:path w="24764" h="19050">
                <a:moveTo>
                  <a:pt x="18475" y="4780"/>
                </a:moveTo>
                <a:lnTo>
                  <a:pt x="19802" y="6020"/>
                </a:lnTo>
                <a:lnTo>
                  <a:pt x="18475" y="4780"/>
                </a:lnTo>
                <a:close/>
              </a:path>
              <a:path w="24764" h="19050">
                <a:moveTo>
                  <a:pt x="14273" y="984"/>
                </a:moveTo>
                <a:lnTo>
                  <a:pt x="13900" y="1003"/>
                </a:lnTo>
                <a:lnTo>
                  <a:pt x="14581" y="1262"/>
                </a:lnTo>
                <a:lnTo>
                  <a:pt x="14273" y="9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03197" y="2064174"/>
            <a:ext cx="285387" cy="10730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079857" y="2051526"/>
            <a:ext cx="124463" cy="14125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13039" y="1971032"/>
            <a:ext cx="516050" cy="31169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62073" y="2034796"/>
            <a:ext cx="604449" cy="149496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93157" y="1966086"/>
            <a:ext cx="183002" cy="24257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337361" y="1977621"/>
            <a:ext cx="346966" cy="302905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929841" y="1992551"/>
            <a:ext cx="282586" cy="225911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42320" y="2429556"/>
            <a:ext cx="246005" cy="113402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084745" y="2434407"/>
            <a:ext cx="123548" cy="13588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468639" y="2403932"/>
            <a:ext cx="247029" cy="14228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870012" y="2337114"/>
            <a:ext cx="313954" cy="223520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331547" y="2375564"/>
            <a:ext cx="182300" cy="193113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658470" y="2352489"/>
            <a:ext cx="293562" cy="195953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088605" y="2416799"/>
            <a:ext cx="348000" cy="169896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578039" y="2364239"/>
            <a:ext cx="190703" cy="18922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992135" y="2287749"/>
            <a:ext cx="295596" cy="247650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484183" y="2382465"/>
            <a:ext cx="192702" cy="172295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879291" y="2359378"/>
            <a:ext cx="128831" cy="191618"/>
          </a:xfrm>
          <a:prstGeom prst="rect">
            <a:avLst/>
          </a:prstGeom>
        </p:spPr>
      </p:pic>
      <p:sp>
        <p:nvSpPr>
          <p:cNvPr id="35" name="object 35" descr=""/>
          <p:cNvSpPr/>
          <p:nvPr/>
        </p:nvSpPr>
        <p:spPr>
          <a:xfrm>
            <a:off x="6084737" y="2543980"/>
            <a:ext cx="15875" cy="19685"/>
          </a:xfrm>
          <a:custGeom>
            <a:avLst/>
            <a:gdLst/>
            <a:ahLst/>
            <a:cxnLst/>
            <a:rect l="l" t="t" r="r" b="b"/>
            <a:pathLst>
              <a:path w="15875" h="19685">
                <a:moveTo>
                  <a:pt x="10577" y="0"/>
                </a:moveTo>
                <a:lnTo>
                  <a:pt x="8333" y="758"/>
                </a:lnTo>
                <a:lnTo>
                  <a:pt x="4866" y="6565"/>
                </a:lnTo>
                <a:lnTo>
                  <a:pt x="2059" y="10736"/>
                </a:lnTo>
                <a:lnTo>
                  <a:pt x="0" y="16925"/>
                </a:lnTo>
                <a:lnTo>
                  <a:pt x="941" y="18807"/>
                </a:lnTo>
                <a:lnTo>
                  <a:pt x="3163" y="19546"/>
                </a:lnTo>
                <a:lnTo>
                  <a:pt x="3674" y="19594"/>
                </a:lnTo>
                <a:lnTo>
                  <a:pt x="6831" y="19171"/>
                </a:lnTo>
                <a:lnTo>
                  <a:pt x="8971" y="16925"/>
                </a:lnTo>
                <a:lnTo>
                  <a:pt x="12344" y="12332"/>
                </a:lnTo>
                <a:lnTo>
                  <a:pt x="13736" y="9359"/>
                </a:lnTo>
                <a:lnTo>
                  <a:pt x="15815" y="4171"/>
                </a:lnTo>
                <a:lnTo>
                  <a:pt x="14744" y="1668"/>
                </a:lnTo>
                <a:lnTo>
                  <a:pt x="105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object 36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655458" y="2717653"/>
            <a:ext cx="263010" cy="264193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235389" y="2794124"/>
            <a:ext cx="141831" cy="20192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523332" y="2691827"/>
            <a:ext cx="254280" cy="210369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977147" y="2813484"/>
            <a:ext cx="403281" cy="135891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598136" y="2753812"/>
            <a:ext cx="197361" cy="185492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944138" y="2723501"/>
            <a:ext cx="294816" cy="220979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4416689" y="2811937"/>
            <a:ext cx="142563" cy="137160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4722267" y="2784111"/>
            <a:ext cx="624318" cy="166472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439937" y="2702824"/>
            <a:ext cx="198251" cy="197693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864947" y="2703855"/>
            <a:ext cx="137899" cy="203268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209169" y="2786622"/>
            <a:ext cx="258528" cy="97088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2002576" y="2786504"/>
            <a:ext cx="28524" cy="90006"/>
          </a:xfrm>
          <a:prstGeom prst="rect">
            <a:avLst/>
          </a:prstGeom>
        </p:spPr>
      </p:pic>
      <p:grpSp>
        <p:nvGrpSpPr>
          <p:cNvPr id="48" name="object 48" descr=""/>
          <p:cNvGrpSpPr/>
          <p:nvPr/>
        </p:nvGrpSpPr>
        <p:grpSpPr>
          <a:xfrm>
            <a:off x="7698133" y="2714795"/>
            <a:ext cx="1004569" cy="818515"/>
            <a:chOff x="7698133" y="2714795"/>
            <a:chExt cx="1004569" cy="818515"/>
          </a:xfrm>
        </p:grpSpPr>
        <p:pic>
          <p:nvPicPr>
            <p:cNvPr id="49" name="object 49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698133" y="2716438"/>
              <a:ext cx="309862" cy="258869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753390" y="3070708"/>
              <a:ext cx="207895" cy="169927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724759" y="2714795"/>
              <a:ext cx="977756" cy="818313"/>
            </a:xfrm>
            <a:prstGeom prst="rect">
              <a:avLst/>
            </a:prstGeom>
          </p:spPr>
        </p:pic>
      </p:grpSp>
      <p:pic>
        <p:nvPicPr>
          <p:cNvPr id="52" name="object 5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6555857" y="2725677"/>
            <a:ext cx="1058501" cy="757721"/>
          </a:xfrm>
          <a:prstGeom prst="rect">
            <a:avLst/>
          </a:prstGeom>
        </p:spPr>
      </p:pic>
      <p:grpSp>
        <p:nvGrpSpPr>
          <p:cNvPr id="53" name="object 53" descr=""/>
          <p:cNvGrpSpPr/>
          <p:nvPr/>
        </p:nvGrpSpPr>
        <p:grpSpPr>
          <a:xfrm>
            <a:off x="8851062" y="3321256"/>
            <a:ext cx="172720" cy="220345"/>
            <a:chOff x="8851062" y="3321256"/>
            <a:chExt cx="172720" cy="220345"/>
          </a:xfrm>
        </p:grpSpPr>
        <p:pic>
          <p:nvPicPr>
            <p:cNvPr id="54" name="object 5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851062" y="3321256"/>
              <a:ext cx="116507" cy="208083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9000555" y="3527013"/>
              <a:ext cx="22860" cy="14604"/>
            </a:xfrm>
            <a:custGeom>
              <a:avLst/>
              <a:gdLst/>
              <a:ahLst/>
              <a:cxnLst/>
              <a:rect l="l" t="t" r="r" b="b"/>
              <a:pathLst>
                <a:path w="22859" h="14604">
                  <a:moveTo>
                    <a:pt x="8597" y="0"/>
                  </a:moveTo>
                  <a:lnTo>
                    <a:pt x="2261" y="398"/>
                  </a:lnTo>
                  <a:lnTo>
                    <a:pt x="0" y="2964"/>
                  </a:lnTo>
                  <a:lnTo>
                    <a:pt x="325" y="8105"/>
                  </a:lnTo>
                  <a:lnTo>
                    <a:pt x="16760" y="14052"/>
                  </a:lnTo>
                  <a:lnTo>
                    <a:pt x="21149" y="12898"/>
                  </a:lnTo>
                  <a:lnTo>
                    <a:pt x="22625" y="10887"/>
                  </a:lnTo>
                  <a:lnTo>
                    <a:pt x="22336" y="4771"/>
                  </a:lnTo>
                  <a:lnTo>
                    <a:pt x="18651" y="2264"/>
                  </a:lnTo>
                  <a:lnTo>
                    <a:pt x="12077" y="137"/>
                  </a:lnTo>
                  <a:lnTo>
                    <a:pt x="85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6" name="object 56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093858" y="3235717"/>
            <a:ext cx="343338" cy="334010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628317" y="3345982"/>
            <a:ext cx="187244" cy="158750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989750" y="3373172"/>
            <a:ext cx="244739" cy="115571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2420009" y="3246658"/>
            <a:ext cx="392979" cy="231139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2212762" y="3722676"/>
            <a:ext cx="118955" cy="162018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2418938" y="3760663"/>
            <a:ext cx="125121" cy="67193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2635854" y="3616293"/>
            <a:ext cx="167977" cy="276691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2938150" y="3617644"/>
            <a:ext cx="267557" cy="261619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364988" y="3703763"/>
            <a:ext cx="421283" cy="123473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3972837" y="3673842"/>
            <a:ext cx="342366" cy="172159"/>
          </a:xfrm>
          <a:prstGeom prst="rect">
            <a:avLst/>
          </a:prstGeom>
        </p:spPr>
      </p:pic>
      <p:pic>
        <p:nvPicPr>
          <p:cNvPr id="66" name="object 66" descr="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2236518" y="4046739"/>
            <a:ext cx="278700" cy="213360"/>
          </a:xfrm>
          <a:prstGeom prst="rect">
            <a:avLst/>
          </a:prstGeom>
        </p:spPr>
      </p:pic>
      <p:pic>
        <p:nvPicPr>
          <p:cNvPr id="67" name="object 67" descr="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2583854" y="3972501"/>
            <a:ext cx="215214" cy="261743"/>
          </a:xfrm>
          <a:prstGeom prst="rect">
            <a:avLst/>
          </a:prstGeom>
        </p:spPr>
      </p:pic>
      <p:pic>
        <p:nvPicPr>
          <p:cNvPr id="68" name="object 68" descr="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2872665" y="4010183"/>
            <a:ext cx="265026" cy="236219"/>
          </a:xfrm>
          <a:prstGeom prst="rect">
            <a:avLst/>
          </a:prstGeom>
        </p:spPr>
      </p:pic>
      <p:pic>
        <p:nvPicPr>
          <p:cNvPr id="69" name="object 69" descr="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273870" y="4097634"/>
            <a:ext cx="443806" cy="142405"/>
          </a:xfrm>
          <a:prstGeom prst="rect">
            <a:avLst/>
          </a:prstGeom>
        </p:spPr>
      </p:pic>
      <p:pic>
        <p:nvPicPr>
          <p:cNvPr id="70" name="object 70" descr="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969334" y="4021568"/>
            <a:ext cx="353944" cy="201387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2205974" y="4412171"/>
            <a:ext cx="125834" cy="158750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2425762" y="4341060"/>
            <a:ext cx="646612" cy="268254"/>
          </a:xfrm>
          <a:prstGeom prst="rect">
            <a:avLst/>
          </a:prstGeom>
        </p:spPr>
      </p:pic>
      <p:pic>
        <p:nvPicPr>
          <p:cNvPr id="73" name="object 73" descr="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216657" y="4373939"/>
            <a:ext cx="262938" cy="204469"/>
          </a:xfrm>
          <a:prstGeom prst="rect">
            <a:avLst/>
          </a:prstGeom>
        </p:spPr>
      </p:pic>
      <p:pic>
        <p:nvPicPr>
          <p:cNvPr id="74" name="object 74" descr="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3621909" y="4419267"/>
            <a:ext cx="434523" cy="129315"/>
          </a:xfrm>
          <a:prstGeom prst="rect">
            <a:avLst/>
          </a:prstGeom>
        </p:spPr>
      </p:pic>
      <p:pic>
        <p:nvPicPr>
          <p:cNvPr id="75" name="object 75" descr="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4233186" y="4420513"/>
            <a:ext cx="413995" cy="149566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093738" y="4778829"/>
            <a:ext cx="166965" cy="223519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400781" y="4754033"/>
            <a:ext cx="692196" cy="291296"/>
          </a:xfrm>
          <a:prstGeom prst="rect">
            <a:avLst/>
          </a:prstGeom>
        </p:spPr>
      </p:pic>
      <p:pic>
        <p:nvPicPr>
          <p:cNvPr id="78" name="object 78" descr="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2253349" y="4810947"/>
            <a:ext cx="263262" cy="104420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792100" y="5141856"/>
            <a:ext cx="387182" cy="264106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2307584" y="5227822"/>
            <a:ext cx="144330" cy="67160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2575801" y="5012043"/>
            <a:ext cx="689634" cy="337823"/>
          </a:xfrm>
          <a:prstGeom prst="rect">
            <a:avLst/>
          </a:prstGeom>
        </p:spPr>
      </p:pic>
      <p:pic>
        <p:nvPicPr>
          <p:cNvPr id="82" name="object 82" descr="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3333898" y="5080859"/>
            <a:ext cx="159339" cy="253480"/>
          </a:xfrm>
          <a:prstGeom prst="rect">
            <a:avLst/>
          </a:prstGeom>
        </p:spPr>
      </p:pic>
      <p:pic>
        <p:nvPicPr>
          <p:cNvPr id="83" name="object 83" descr="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578214" y="5212238"/>
            <a:ext cx="116962" cy="68549"/>
          </a:xfrm>
          <a:prstGeom prst="rect">
            <a:avLst/>
          </a:prstGeom>
        </p:spPr>
      </p:pic>
      <p:pic>
        <p:nvPicPr>
          <p:cNvPr id="84" name="object 84" descr="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3778815" y="5027325"/>
            <a:ext cx="645380" cy="309260"/>
          </a:xfrm>
          <a:prstGeom prst="rect">
            <a:avLst/>
          </a:prstGeom>
        </p:spPr>
      </p:pic>
      <p:pic>
        <p:nvPicPr>
          <p:cNvPr id="85" name="object 85" descr="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4545982" y="5108550"/>
            <a:ext cx="178144" cy="245289"/>
          </a:xfrm>
          <a:prstGeom prst="rect">
            <a:avLst/>
          </a:prstGeom>
        </p:spPr>
      </p:pic>
      <p:pic>
        <p:nvPicPr>
          <p:cNvPr id="86" name="object 86" descr="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5008824" y="5180215"/>
            <a:ext cx="242956" cy="111340"/>
          </a:xfrm>
          <a:prstGeom prst="rect">
            <a:avLst/>
          </a:prstGeom>
        </p:spPr>
      </p:pic>
      <p:pic>
        <p:nvPicPr>
          <p:cNvPr id="87" name="object 87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5382234" y="5045962"/>
            <a:ext cx="640163" cy="259367"/>
          </a:xfrm>
          <a:prstGeom prst="rect">
            <a:avLst/>
          </a:prstGeom>
        </p:spPr>
      </p:pic>
      <p:pic>
        <p:nvPicPr>
          <p:cNvPr id="88" name="object 88" descr="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6114333" y="5113656"/>
            <a:ext cx="238976" cy="208279"/>
          </a:xfrm>
          <a:prstGeom prst="rect">
            <a:avLst/>
          </a:prstGeom>
        </p:spPr>
      </p:pic>
      <p:grpSp>
        <p:nvGrpSpPr>
          <p:cNvPr id="89" name="object 89" descr=""/>
          <p:cNvGrpSpPr/>
          <p:nvPr/>
        </p:nvGrpSpPr>
        <p:grpSpPr>
          <a:xfrm>
            <a:off x="1024018" y="5597721"/>
            <a:ext cx="998855" cy="835660"/>
            <a:chOff x="1024018" y="5597721"/>
            <a:chExt cx="998855" cy="835660"/>
          </a:xfrm>
        </p:grpSpPr>
        <p:pic>
          <p:nvPicPr>
            <p:cNvPr id="90" name="object 90" descr="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1024018" y="5599572"/>
              <a:ext cx="205635" cy="280670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759895" y="5676894"/>
              <a:ext cx="262845" cy="137159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063812" y="5597721"/>
              <a:ext cx="912146" cy="835621"/>
            </a:xfrm>
            <a:prstGeom prst="rect">
              <a:avLst/>
            </a:prstGeom>
          </p:spPr>
        </p:pic>
      </p:grpSp>
      <p:pic>
        <p:nvPicPr>
          <p:cNvPr id="93" name="object 93" descr="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2214085" y="5675958"/>
            <a:ext cx="257397" cy="119664"/>
          </a:xfrm>
          <a:prstGeom prst="rect">
            <a:avLst/>
          </a:prstGeom>
        </p:spPr>
      </p:pic>
      <p:pic>
        <p:nvPicPr>
          <p:cNvPr id="94" name="object 94" descr="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2650149" y="5607613"/>
            <a:ext cx="372065" cy="221553"/>
          </a:xfrm>
          <a:prstGeom prst="rect">
            <a:avLst/>
          </a:prstGeom>
        </p:spPr>
      </p:pic>
      <p:pic>
        <p:nvPicPr>
          <p:cNvPr id="95" name="object 95" descr="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179146" y="6172046"/>
            <a:ext cx="304014" cy="218440"/>
          </a:xfrm>
          <a:prstGeom prst="rect">
            <a:avLst/>
          </a:prstGeom>
        </p:spPr>
      </p:pic>
      <p:pic>
        <p:nvPicPr>
          <p:cNvPr id="96" name="object 96" descr="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692636" y="6156252"/>
            <a:ext cx="319762" cy="188971"/>
          </a:xfrm>
          <a:prstGeom prst="rect">
            <a:avLst/>
          </a:prstGeom>
        </p:spPr>
      </p:pic>
      <p:pic>
        <p:nvPicPr>
          <p:cNvPr id="97" name="object 97" descr="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252391" y="6248794"/>
            <a:ext cx="432849" cy="256541"/>
          </a:xfrm>
          <a:prstGeom prst="rect">
            <a:avLst/>
          </a:prstGeom>
        </p:spPr>
      </p:pic>
      <p:pic>
        <p:nvPicPr>
          <p:cNvPr id="98" name="object 98" descr="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3820592" y="6331732"/>
            <a:ext cx="126517" cy="68553"/>
          </a:xfrm>
          <a:prstGeom prst="rect">
            <a:avLst/>
          </a:prstGeom>
        </p:spPr>
      </p:pic>
      <p:pic>
        <p:nvPicPr>
          <p:cNvPr id="99" name="object 99" descr="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4098402" y="6152642"/>
            <a:ext cx="898644" cy="283398"/>
          </a:xfrm>
          <a:prstGeom prst="rect">
            <a:avLst/>
          </a:prstGeom>
        </p:spPr>
      </p:pic>
      <p:pic>
        <p:nvPicPr>
          <p:cNvPr id="100" name="object 100" descr="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5065953" y="6175612"/>
            <a:ext cx="175438" cy="243829"/>
          </a:xfrm>
          <a:prstGeom prst="rect">
            <a:avLst/>
          </a:prstGeom>
        </p:spPr>
      </p:pic>
      <p:pic>
        <p:nvPicPr>
          <p:cNvPr id="101" name="object 101" descr="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5338254" y="6322655"/>
            <a:ext cx="118548" cy="66884"/>
          </a:xfrm>
          <a:prstGeom prst="rect">
            <a:avLst/>
          </a:prstGeom>
        </p:spPr>
      </p:pic>
      <p:pic>
        <p:nvPicPr>
          <p:cNvPr id="102" name="object 102" descr="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5575099" y="6092571"/>
            <a:ext cx="823065" cy="357395"/>
          </a:xfrm>
          <a:prstGeom prst="rect">
            <a:avLst/>
          </a:prstGeom>
        </p:spPr>
      </p:pic>
      <p:pic>
        <p:nvPicPr>
          <p:cNvPr id="103" name="object 103" descr="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6487475" y="6180897"/>
            <a:ext cx="186087" cy="327083"/>
          </a:xfrm>
          <a:prstGeom prst="rect">
            <a:avLst/>
          </a:prstGeom>
        </p:spPr>
      </p:pic>
      <p:pic>
        <p:nvPicPr>
          <p:cNvPr id="104" name="object 104" descr="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6750230" y="6135809"/>
            <a:ext cx="859581" cy="303128"/>
          </a:xfrm>
          <a:prstGeom prst="rect">
            <a:avLst/>
          </a:prstGeom>
        </p:spPr>
      </p:pic>
      <p:pic>
        <p:nvPicPr>
          <p:cNvPr id="105" name="object 105" descr="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6409945" y="5185976"/>
            <a:ext cx="459174" cy="831850"/>
          </a:xfrm>
          <a:prstGeom prst="rect">
            <a:avLst/>
          </a:prstGeom>
        </p:spPr>
      </p:pic>
      <p:pic>
        <p:nvPicPr>
          <p:cNvPr id="106" name="object 106" descr="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7781983" y="6175496"/>
            <a:ext cx="397544" cy="27332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491" y="253259"/>
            <a:ext cx="288182" cy="11672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512" y="223969"/>
            <a:ext cx="544983" cy="24739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6118" y="157177"/>
            <a:ext cx="308008" cy="30662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4134" y="717127"/>
            <a:ext cx="229065" cy="11757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67340" y="772266"/>
            <a:ext cx="255618" cy="10813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87771" y="676841"/>
            <a:ext cx="115793" cy="19400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667033" y="731012"/>
            <a:ext cx="483233" cy="12954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24758" y="644233"/>
            <a:ext cx="652608" cy="34696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65902" y="677129"/>
            <a:ext cx="150322" cy="18655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84117" y="657968"/>
            <a:ext cx="1119075" cy="2219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390900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6647693"/>
            <a:ext cx="9144000" cy="210820"/>
            <a:chOff x="0" y="6647693"/>
            <a:chExt cx="9144000" cy="21082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7693"/>
              <a:ext cx="9143999" cy="2437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2072"/>
              <a:ext cx="9144000" cy="18592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6672072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D8D8D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3011" y="5968286"/>
            <a:ext cx="1813827" cy="37676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4080" y="5953068"/>
            <a:ext cx="324130" cy="40816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2197607" y="2828544"/>
            <a:ext cx="4733925" cy="1148080"/>
          </a:xfrm>
          <a:custGeom>
            <a:avLst/>
            <a:gdLst/>
            <a:ahLst/>
            <a:cxnLst/>
            <a:rect l="l" t="t" r="r" b="b"/>
            <a:pathLst>
              <a:path w="4733925" h="1148079">
                <a:moveTo>
                  <a:pt x="4733544" y="0"/>
                </a:moveTo>
                <a:lnTo>
                  <a:pt x="0" y="0"/>
                </a:lnTo>
                <a:lnTo>
                  <a:pt x="0" y="1147571"/>
                </a:lnTo>
                <a:lnTo>
                  <a:pt x="4733544" y="1147571"/>
                </a:lnTo>
                <a:lnTo>
                  <a:pt x="4733544" y="0"/>
                </a:lnTo>
                <a:close/>
              </a:path>
            </a:pathLst>
          </a:custGeom>
          <a:solidFill>
            <a:srgbClr val="00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62808" y="2849321"/>
            <a:ext cx="382079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dirty="0" sz="6000" spc="-1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000" spc="-25" b="1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94832" y="5920740"/>
            <a:ext cx="2106167" cy="4556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/>
              <a:t>Proof</a:t>
            </a:r>
            <a:r>
              <a:rPr dirty="0" spc="365"/>
              <a:t> </a:t>
            </a:r>
            <a:r>
              <a:rPr dirty="0" b="0">
                <a:latin typeface="Calibri"/>
                <a:cs typeface="Calibri"/>
              </a:rPr>
              <a:t>Convert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regular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expression</a:t>
            </a:r>
            <a:r>
              <a:rPr dirty="0" spc="-35" b="0">
                <a:latin typeface="Calibri"/>
                <a:cs typeface="Calibri"/>
              </a:rPr>
              <a:t> </a:t>
            </a:r>
            <a:r>
              <a:rPr dirty="0" b="0" i="1">
                <a:latin typeface="Times New Roman"/>
                <a:cs typeface="Times New Roman"/>
              </a:rPr>
              <a:t>R</a:t>
            </a:r>
            <a:r>
              <a:rPr dirty="0" spc="-85" b="0" i="1">
                <a:latin typeface="Times New Roman"/>
                <a:cs typeface="Times New Roman"/>
              </a:rPr>
              <a:t> </a:t>
            </a:r>
            <a:r>
              <a:rPr dirty="0" b="0">
                <a:latin typeface="Calibri"/>
                <a:cs typeface="Calibri"/>
              </a:rPr>
              <a:t>into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NFA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spc="-50" b="0">
                <a:latin typeface="Times New Roman"/>
                <a:cs typeface="Times New Roman"/>
              </a:rPr>
              <a:t>M</a:t>
            </a:r>
          </a:p>
          <a:p>
            <a:pPr marL="50800">
              <a:lnSpc>
                <a:spcPct val="100000"/>
              </a:lnSpc>
              <a:spcBef>
                <a:spcPts val="2014"/>
              </a:spcBef>
            </a:pPr>
            <a:r>
              <a:rPr dirty="0" sz="1800" b="0">
                <a:latin typeface="Calibri"/>
                <a:cs typeface="Calibri"/>
              </a:rPr>
              <a:t>1st</a:t>
            </a:r>
            <a:r>
              <a:rPr dirty="0" sz="1800" spc="-2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case.</a:t>
            </a:r>
            <a:r>
              <a:rPr dirty="0" sz="1800" spc="-2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If</a:t>
            </a:r>
            <a:r>
              <a:rPr dirty="0" sz="1800" spc="-10" b="0">
                <a:latin typeface="Calibri"/>
                <a:cs typeface="Calibri"/>
              </a:rPr>
              <a:t> </a:t>
            </a:r>
            <a:r>
              <a:rPr dirty="0" sz="1800" b="0" i="1">
                <a:latin typeface="Times New Roman"/>
                <a:cs typeface="Times New Roman"/>
              </a:rPr>
              <a:t>R</a:t>
            </a:r>
            <a:r>
              <a:rPr dirty="0" sz="1800" spc="-20" b="0" i="1">
                <a:latin typeface="Times New Roman"/>
                <a:cs typeface="Times New Roman"/>
              </a:rPr>
              <a:t> </a:t>
            </a:r>
            <a:r>
              <a:rPr dirty="0" sz="1800" b="0" i="1">
                <a:latin typeface="Times New Roman"/>
                <a:cs typeface="Times New Roman"/>
              </a:rPr>
              <a:t>=</a:t>
            </a:r>
            <a:r>
              <a:rPr dirty="0" sz="1800" spc="-50" b="0" i="1">
                <a:latin typeface="Times New Roman"/>
                <a:cs typeface="Times New Roman"/>
              </a:rPr>
              <a:t> </a:t>
            </a:r>
            <a:r>
              <a:rPr dirty="0" sz="1800" b="0" i="1">
                <a:latin typeface="Times New Roman"/>
                <a:cs typeface="Times New Roman"/>
              </a:rPr>
              <a:t>ϵ</a:t>
            </a:r>
            <a:r>
              <a:rPr dirty="0" sz="1800" b="0" i="1">
                <a:latin typeface="Calibri"/>
                <a:cs typeface="Calibri"/>
              </a:rPr>
              <a:t>,</a:t>
            </a:r>
            <a:r>
              <a:rPr dirty="0" sz="1800" spc="-10" b="0" i="1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then</a:t>
            </a:r>
            <a:r>
              <a:rPr dirty="0" sz="1800" spc="-15" b="0">
                <a:latin typeface="Calibri"/>
                <a:cs typeface="Calibri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L(</a:t>
            </a:r>
            <a:r>
              <a:rPr dirty="0" sz="1800" b="0" i="1">
                <a:latin typeface="Times New Roman"/>
                <a:cs typeface="Times New Roman"/>
              </a:rPr>
              <a:t>R</a:t>
            </a:r>
            <a:r>
              <a:rPr dirty="0" sz="1800" b="0">
                <a:latin typeface="Times New Roman"/>
                <a:cs typeface="Times New Roman"/>
              </a:rPr>
              <a:t>)</a:t>
            </a:r>
            <a:r>
              <a:rPr dirty="0" sz="1800" spc="-30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=</a:t>
            </a:r>
            <a:r>
              <a:rPr dirty="0" sz="1800" spc="-20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{</a:t>
            </a:r>
            <a:r>
              <a:rPr dirty="0" sz="1800" b="0" i="1">
                <a:latin typeface="Times New Roman"/>
                <a:cs typeface="Times New Roman"/>
              </a:rPr>
              <a:t>ϵ</a:t>
            </a:r>
            <a:r>
              <a:rPr dirty="0" sz="1800" b="0">
                <a:latin typeface="Times New Roman"/>
                <a:cs typeface="Times New Roman"/>
              </a:rPr>
              <a:t>}.</a:t>
            </a:r>
            <a:r>
              <a:rPr dirty="0" sz="1800" spc="-20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The</a:t>
            </a:r>
            <a:r>
              <a:rPr dirty="0" sz="1800" spc="-15" b="0">
                <a:latin typeface="Calibri"/>
                <a:cs typeface="Calibri"/>
              </a:rPr>
              <a:t> </a:t>
            </a:r>
            <a:r>
              <a:rPr dirty="0" sz="1800" spc="-10" b="0">
                <a:latin typeface="Calibri"/>
                <a:cs typeface="Calibri"/>
              </a:rPr>
              <a:t>NFA</a:t>
            </a:r>
            <a:r>
              <a:rPr dirty="0" sz="1800" spc="-2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is</a:t>
            </a:r>
            <a:r>
              <a:rPr dirty="0" sz="1800" spc="-20" b="0">
                <a:latin typeface="Calibri"/>
                <a:cs typeface="Calibri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M</a:t>
            </a:r>
            <a:r>
              <a:rPr dirty="0" sz="1800" spc="-5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=</a:t>
            </a:r>
            <a:r>
              <a:rPr dirty="0" sz="1800" spc="-1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(</a:t>
            </a:r>
            <a:r>
              <a:rPr dirty="0" sz="1800" b="0">
                <a:latin typeface="Times New Roman"/>
                <a:cs typeface="Times New Roman"/>
              </a:rPr>
              <a:t>{</a:t>
            </a:r>
            <a:r>
              <a:rPr dirty="0" sz="1800" b="0" i="1">
                <a:latin typeface="Times New Roman"/>
                <a:cs typeface="Times New Roman"/>
              </a:rPr>
              <a:t>q</a:t>
            </a:r>
            <a:r>
              <a:rPr dirty="0" sz="1800" b="0">
                <a:latin typeface="Times New Roman"/>
                <a:cs typeface="Times New Roman"/>
              </a:rPr>
              <a:t>}</a:t>
            </a:r>
            <a:r>
              <a:rPr dirty="0" sz="1800" b="0" i="1">
                <a:latin typeface="Times New Roman"/>
                <a:cs typeface="Times New Roman"/>
              </a:rPr>
              <a:t>,</a:t>
            </a:r>
            <a:r>
              <a:rPr dirty="0" sz="1800" spc="-5" b="0" i="1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Σ</a:t>
            </a:r>
            <a:r>
              <a:rPr dirty="0" sz="1800" b="0" i="1">
                <a:latin typeface="Times New Roman"/>
                <a:cs typeface="Times New Roman"/>
              </a:rPr>
              <a:t>,</a:t>
            </a:r>
            <a:r>
              <a:rPr dirty="0" sz="1800" spc="-10" b="0" i="1">
                <a:latin typeface="Times New Roman"/>
                <a:cs typeface="Times New Roman"/>
              </a:rPr>
              <a:t> </a:t>
            </a:r>
            <a:r>
              <a:rPr dirty="0" sz="1800" b="0" i="1">
                <a:latin typeface="Times New Roman"/>
                <a:cs typeface="Times New Roman"/>
              </a:rPr>
              <a:t>δ,</a:t>
            </a:r>
            <a:r>
              <a:rPr dirty="0" sz="1800" spc="-30" b="0" i="1">
                <a:latin typeface="Times New Roman"/>
                <a:cs typeface="Times New Roman"/>
              </a:rPr>
              <a:t> </a:t>
            </a:r>
            <a:r>
              <a:rPr dirty="0" sz="1800" b="0" i="1">
                <a:latin typeface="Times New Roman"/>
                <a:cs typeface="Times New Roman"/>
              </a:rPr>
              <a:t>q,</a:t>
            </a:r>
            <a:r>
              <a:rPr dirty="0" sz="1800" spc="-20" b="0" i="1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{</a:t>
            </a:r>
            <a:r>
              <a:rPr dirty="0" sz="1800" b="0" i="1">
                <a:latin typeface="Times New Roman"/>
                <a:cs typeface="Times New Roman"/>
              </a:rPr>
              <a:t>q</a:t>
            </a:r>
            <a:r>
              <a:rPr dirty="0" sz="1800" b="0">
                <a:latin typeface="Times New Roman"/>
                <a:cs typeface="Times New Roman"/>
              </a:rPr>
              <a:t>}</a:t>
            </a:r>
            <a:r>
              <a:rPr dirty="0" sz="1800" b="0">
                <a:latin typeface="Calibri"/>
                <a:cs typeface="Calibri"/>
              </a:rPr>
              <a:t>)</a:t>
            </a:r>
            <a:r>
              <a:rPr dirty="0" sz="1800" spc="-10" b="0">
                <a:latin typeface="Calibri"/>
                <a:cs typeface="Calibri"/>
              </a:rPr>
              <a:t> where:</a:t>
            </a:r>
            <a:endParaRPr sz="1800">
              <a:latin typeface="Calibri"/>
              <a:cs typeface="Calibri"/>
            </a:endParaRPr>
          </a:p>
          <a:p>
            <a:pPr marL="2908300">
              <a:lnSpc>
                <a:spcPct val="100000"/>
              </a:lnSpc>
              <a:spcBef>
                <a:spcPts val="2175"/>
              </a:spcBef>
            </a:pPr>
            <a:r>
              <a:rPr dirty="0" sz="1800" b="0" i="1">
                <a:latin typeface="Times New Roman"/>
                <a:cs typeface="Times New Roman"/>
              </a:rPr>
              <a:t>δ</a:t>
            </a:r>
            <a:r>
              <a:rPr dirty="0" sz="1800" b="0">
                <a:latin typeface="Times New Roman"/>
                <a:cs typeface="Times New Roman"/>
              </a:rPr>
              <a:t>(</a:t>
            </a:r>
            <a:r>
              <a:rPr dirty="0" sz="1800" b="0" i="1">
                <a:latin typeface="Times New Roman"/>
                <a:cs typeface="Times New Roman"/>
              </a:rPr>
              <a:t>q,</a:t>
            </a:r>
            <a:r>
              <a:rPr dirty="0" sz="1800" spc="-10" b="0" i="1">
                <a:latin typeface="Times New Roman"/>
                <a:cs typeface="Times New Roman"/>
              </a:rPr>
              <a:t> </a:t>
            </a:r>
            <a:r>
              <a:rPr dirty="0" sz="1800" b="0" i="1">
                <a:latin typeface="Times New Roman"/>
                <a:cs typeface="Times New Roman"/>
              </a:rPr>
              <a:t>a</a:t>
            </a:r>
            <a:r>
              <a:rPr dirty="0" sz="1800" b="0">
                <a:latin typeface="Times New Roman"/>
                <a:cs typeface="Times New Roman"/>
              </a:rPr>
              <a:t>)</a:t>
            </a:r>
            <a:r>
              <a:rPr dirty="0" sz="1800" spc="-20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=</a:t>
            </a:r>
            <a:r>
              <a:rPr dirty="0" sz="1800" spc="-15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mbria Math"/>
                <a:cs typeface="Cambria Math"/>
              </a:rPr>
              <a:t>∅</a:t>
            </a:r>
            <a:r>
              <a:rPr dirty="0" sz="1800" spc="-5" b="0">
                <a:latin typeface="Cambria Math"/>
                <a:cs typeface="Cambria Math"/>
              </a:rPr>
              <a:t> </a:t>
            </a:r>
            <a:r>
              <a:rPr dirty="0" sz="1800" b="0">
                <a:latin typeface="Calibri"/>
                <a:cs typeface="Calibri"/>
              </a:rPr>
              <a:t>for all</a:t>
            </a:r>
            <a:r>
              <a:rPr dirty="0" sz="1800" spc="-10" b="0">
                <a:latin typeface="Calibri"/>
                <a:cs typeface="Calibri"/>
              </a:rPr>
              <a:t> </a:t>
            </a:r>
            <a:r>
              <a:rPr dirty="0" sz="1800" b="0" i="1">
                <a:latin typeface="Times New Roman"/>
                <a:cs typeface="Times New Roman"/>
              </a:rPr>
              <a:t>a</a:t>
            </a:r>
            <a:r>
              <a:rPr dirty="0" sz="1800" spc="-20" b="0" i="1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mbria Math"/>
                <a:cs typeface="Cambria Math"/>
              </a:rPr>
              <a:t>∈</a:t>
            </a:r>
            <a:r>
              <a:rPr dirty="0" sz="1800" spc="40" b="0">
                <a:latin typeface="Cambria Math"/>
                <a:cs typeface="Cambria Math"/>
              </a:rPr>
              <a:t> </a:t>
            </a:r>
            <a:r>
              <a:rPr dirty="0" sz="1800" spc="-25" b="0">
                <a:latin typeface="Times New Roman"/>
                <a:cs typeface="Times New Roman"/>
              </a:rPr>
              <a:t>Σ</a:t>
            </a:r>
            <a:r>
              <a:rPr dirty="0" baseline="-20833" sz="1800" spc="-37" b="0">
                <a:latin typeface="Times New Roman"/>
                <a:cs typeface="Times New Roman"/>
              </a:rPr>
              <a:t>ϵ</a:t>
            </a:r>
            <a:endParaRPr baseline="-20833"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2360" y="695071"/>
            <a:ext cx="72910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language</a:t>
            </a:r>
            <a:r>
              <a:rPr dirty="0" spc="-55"/>
              <a:t> </a:t>
            </a:r>
            <a:r>
              <a:rPr dirty="0"/>
              <a:t>described</a:t>
            </a:r>
            <a:r>
              <a:rPr dirty="0" spc="-50"/>
              <a:t> </a:t>
            </a:r>
            <a:r>
              <a:rPr dirty="0"/>
              <a:t>by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/>
              <a:t>regular</a:t>
            </a:r>
            <a:r>
              <a:rPr dirty="0" spc="-45"/>
              <a:t> </a:t>
            </a:r>
            <a:r>
              <a:rPr dirty="0" spc="-10"/>
              <a:t>expression</a:t>
            </a:r>
            <a:r>
              <a:rPr dirty="0" spc="-55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 spc="-10"/>
              <a:t>regular language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89660" y="4398391"/>
            <a:ext cx="6744334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2nd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case.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>
                <a:latin typeface="Cambria Math"/>
                <a:cs typeface="Cambria Math"/>
              </a:rPr>
              <a:t>∅</a:t>
            </a:r>
            <a:r>
              <a:rPr dirty="0" sz="1800" i="1">
                <a:latin typeface="Calibri"/>
                <a:cs typeface="Calibri"/>
              </a:rPr>
              <a:t>,</a:t>
            </a:r>
            <a:r>
              <a:rPr dirty="0" sz="1800" spc="-15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∅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NFA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 (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}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δ,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q,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∅</a:t>
            </a:r>
            <a:r>
              <a:rPr dirty="0" sz="1800">
                <a:latin typeface="Calibri"/>
                <a:cs typeface="Calibri"/>
              </a:rPr>
              <a:t>)</a:t>
            </a:r>
            <a:r>
              <a:rPr dirty="0" sz="1800" spc="-10">
                <a:latin typeface="Calibri"/>
                <a:cs typeface="Calibri"/>
              </a:rPr>
              <a:t> where:</a:t>
            </a:r>
            <a:endParaRPr sz="1800">
              <a:latin typeface="Calibri"/>
              <a:cs typeface="Calibri"/>
            </a:endParaRPr>
          </a:p>
          <a:p>
            <a:pPr marL="2826385">
              <a:lnSpc>
                <a:spcPct val="100000"/>
              </a:lnSpc>
              <a:spcBef>
                <a:spcPts val="2160"/>
              </a:spcBef>
            </a:pP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q,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∅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-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Σ</a:t>
            </a:r>
            <a:r>
              <a:rPr dirty="0" baseline="-20833" sz="1800" spc="-37">
                <a:latin typeface="Times New Roman"/>
                <a:cs typeface="Times New Roman"/>
              </a:rPr>
              <a:t>ϵ</a:t>
            </a:r>
            <a:endParaRPr baseline="-20833" sz="18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824" y="684319"/>
            <a:ext cx="279476" cy="40767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34370" y="435424"/>
            <a:ext cx="4514850" cy="225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00" spc="-5">
                <a:latin typeface="Microsoft JhengHei UI"/>
                <a:cs typeface="Microsoft JhengHei UI"/>
              </a:rPr>
              <a:t>如果⼀种语⾔是⽤正则表达式描述的，那么它就是正则语⾔。</a:t>
            </a:r>
            <a:endParaRPr sz="1300">
              <a:latin typeface="Microsoft JhengHei UI"/>
              <a:cs typeface="Microsoft JhengHei U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8574" y="1564642"/>
            <a:ext cx="2038539" cy="29171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0558" y="1576038"/>
            <a:ext cx="436404" cy="24319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4417" y="1592370"/>
            <a:ext cx="198339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660654"/>
            <a:ext cx="72910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language</a:t>
            </a:r>
            <a:r>
              <a:rPr dirty="0" spc="-55"/>
              <a:t> </a:t>
            </a:r>
            <a:r>
              <a:rPr dirty="0"/>
              <a:t>described</a:t>
            </a:r>
            <a:r>
              <a:rPr dirty="0" spc="-50"/>
              <a:t> </a:t>
            </a:r>
            <a:r>
              <a:rPr dirty="0"/>
              <a:t>by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/>
              <a:t>regular</a:t>
            </a:r>
            <a:r>
              <a:rPr dirty="0" spc="-45"/>
              <a:t> </a:t>
            </a:r>
            <a:r>
              <a:rPr dirty="0" spc="-10"/>
              <a:t>expression</a:t>
            </a:r>
            <a:r>
              <a:rPr dirty="0" spc="-55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 spc="-10"/>
              <a:t>regular language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3460" y="1645996"/>
            <a:ext cx="8005445" cy="319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Calibri"/>
                <a:cs typeface="Calibri"/>
              </a:rPr>
              <a:t>Proof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3rd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case.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i="1">
                <a:latin typeface="Calibri"/>
                <a:cs typeface="Calibri"/>
              </a:rPr>
              <a:t>,</a:t>
            </a:r>
            <a:r>
              <a:rPr dirty="0" sz="1800" spc="10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}.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NFA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}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δ,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{</a:t>
            </a:r>
            <a:r>
              <a:rPr dirty="0" sz="1800" spc="-10" i="1">
                <a:latin typeface="Times New Roman"/>
                <a:cs typeface="Times New Roman"/>
              </a:rPr>
              <a:t>q</a:t>
            </a:r>
            <a:r>
              <a:rPr dirty="0" baseline="-20833" sz="1800" spc="-15" i="1">
                <a:latin typeface="Times New Roman"/>
                <a:cs typeface="Times New Roman"/>
              </a:rPr>
              <a:t>2</a:t>
            </a:r>
            <a:r>
              <a:rPr dirty="0" sz="1800" spc="-10">
                <a:latin typeface="Times New Roman"/>
                <a:cs typeface="Times New Roman"/>
              </a:rPr>
              <a:t>}</a:t>
            </a:r>
            <a:r>
              <a:rPr dirty="0" sz="1800" spc="-1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2135"/>
              </a:spcBef>
            </a:pPr>
            <a:r>
              <a:rPr dirty="0" sz="1800" spc="-10">
                <a:latin typeface="Calibri"/>
                <a:cs typeface="Calibri"/>
              </a:rPr>
              <a:t>where: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Calibri"/>
              <a:cs typeface="Calibri"/>
            </a:endParaRPr>
          </a:p>
          <a:p>
            <a:pPr algn="ctr" marL="46355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2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a</a:t>
            </a:r>
            <a:r>
              <a:rPr dirty="0" sz="1800">
                <a:latin typeface="Times New Roman"/>
                <a:cs typeface="Times New Roman"/>
              </a:rPr>
              <a:t>) 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{</a:t>
            </a:r>
            <a:r>
              <a:rPr dirty="0" sz="1800" spc="-20" i="1">
                <a:latin typeface="Times New Roman"/>
                <a:cs typeface="Times New Roman"/>
              </a:rPr>
              <a:t>q</a:t>
            </a:r>
            <a:r>
              <a:rPr dirty="0" baseline="-20833" sz="1800" spc="-30" i="1">
                <a:latin typeface="Times New Roman"/>
                <a:cs typeface="Times New Roman"/>
              </a:rPr>
              <a:t>2</a:t>
            </a:r>
            <a:r>
              <a:rPr dirty="0" sz="1800" spc="-2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120650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∅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Σ</a:t>
            </a:r>
            <a:r>
              <a:rPr dirty="0" baseline="-20833" sz="1800" spc="-15">
                <a:latin typeface="Times New Roman"/>
                <a:cs typeface="Times New Roman"/>
              </a:rPr>
              <a:t>ϵ</a:t>
            </a:r>
            <a:r>
              <a:rPr dirty="0" sz="1800" spc="-10">
                <a:latin typeface="Times New Roman"/>
                <a:cs typeface="Times New Roman"/>
              </a:rPr>
              <a:t>\{</a:t>
            </a:r>
            <a:r>
              <a:rPr dirty="0" sz="1800" spc="-10" i="1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179705">
              <a:lnSpc>
                <a:spcPct val="100000"/>
              </a:lnSpc>
            </a:pP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,</a:t>
            </a:r>
            <a:r>
              <a:rPr dirty="0" sz="1800" spc="-1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∅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for all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b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Σ</a:t>
            </a:r>
            <a:r>
              <a:rPr dirty="0" baseline="-20833" sz="1800" spc="-37">
                <a:latin typeface="Times New Roman"/>
                <a:cs typeface="Times New Roman"/>
              </a:rPr>
              <a:t>ϵ</a:t>
            </a:r>
            <a:endParaRPr baseline="-20833"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8113" y="4019774"/>
            <a:ext cx="1174728" cy="2894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135458"/>
            <a:ext cx="7290434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35"/>
              <a:t> </a:t>
            </a:r>
            <a:r>
              <a:rPr dirty="0"/>
              <a:t>language</a:t>
            </a:r>
            <a:r>
              <a:rPr dirty="0" spc="-60"/>
              <a:t> </a:t>
            </a:r>
            <a:r>
              <a:rPr dirty="0"/>
              <a:t>described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regular</a:t>
            </a:r>
            <a:r>
              <a:rPr dirty="0" spc="-40"/>
              <a:t> </a:t>
            </a:r>
            <a:r>
              <a:rPr dirty="0"/>
              <a:t>expression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 spc="-10"/>
              <a:t>regular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10"/>
              <a:t>language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38860" y="1125728"/>
            <a:ext cx="3836670" cy="2393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Calibri"/>
                <a:cs typeface="Calibri"/>
              </a:rPr>
              <a:t>Proof</a:t>
            </a:r>
            <a:endParaRPr sz="2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830"/>
              </a:spcBef>
            </a:pPr>
            <a:r>
              <a:rPr dirty="0" sz="1800">
                <a:latin typeface="Calibri"/>
                <a:cs typeface="Calibri"/>
              </a:rPr>
              <a:t>4th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(union).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 spc="-3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baseline="-20833" sz="1800" spc="-22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∪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362585" indent="-286385">
              <a:lnSpc>
                <a:spcPct val="100000"/>
              </a:lnSpc>
              <a:spcBef>
                <a:spcPts val="2150"/>
              </a:spcBef>
              <a:buFont typeface="Arial MT"/>
              <a:buChar char="•"/>
              <a:tabLst>
                <a:tab pos="362585" algn="l"/>
              </a:tabLst>
            </a:pP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NFA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M</a:t>
            </a:r>
            <a:r>
              <a:rPr dirty="0" baseline="-20833" sz="1800" spc="-37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  <a:p>
            <a:pPr marL="362585" indent="-28638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362585" algn="l"/>
              </a:tabLst>
            </a:pP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NFA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M</a:t>
            </a:r>
            <a:r>
              <a:rPr dirty="0" baseline="-20833" sz="1800" spc="-37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∪</a:t>
            </a:r>
            <a:r>
              <a:rPr dirty="0" sz="1800" spc="44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NFA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as</a:t>
            </a:r>
            <a:r>
              <a:rPr dirty="0" sz="1800" spc="-25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0844" y="3766794"/>
            <a:ext cx="3271024" cy="270921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4419141" y="1638762"/>
            <a:ext cx="2452370" cy="727075"/>
            <a:chOff x="4419141" y="1638762"/>
            <a:chExt cx="2452370" cy="72707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0237" y="1709161"/>
              <a:ext cx="161484" cy="27057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141" y="1638762"/>
              <a:ext cx="2451867" cy="726478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64668" y="1755498"/>
            <a:ext cx="186109" cy="21371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26771" y="1783159"/>
            <a:ext cx="400633" cy="20827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05849" y="1734148"/>
            <a:ext cx="337550" cy="24879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03014" y="2142675"/>
            <a:ext cx="440323" cy="2385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135458"/>
            <a:ext cx="7290434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35"/>
              <a:t> </a:t>
            </a:r>
            <a:r>
              <a:rPr dirty="0"/>
              <a:t>language</a:t>
            </a:r>
            <a:r>
              <a:rPr dirty="0" spc="-60"/>
              <a:t> </a:t>
            </a:r>
            <a:r>
              <a:rPr dirty="0"/>
              <a:t>described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regular</a:t>
            </a:r>
            <a:r>
              <a:rPr dirty="0" spc="-40"/>
              <a:t> </a:t>
            </a:r>
            <a:r>
              <a:rPr dirty="0"/>
              <a:t>expression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 spc="-10"/>
              <a:t>regular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-10"/>
              <a:t>language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38860" y="1125728"/>
            <a:ext cx="4035425" cy="2391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Calibri"/>
                <a:cs typeface="Calibri"/>
              </a:rPr>
              <a:t>Proof</a:t>
            </a:r>
            <a:endParaRPr sz="20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820"/>
              </a:spcBef>
            </a:pPr>
            <a:r>
              <a:rPr dirty="0" sz="1800">
                <a:latin typeface="Calibri"/>
                <a:cs typeface="Calibri"/>
              </a:rPr>
              <a:t>5th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(concatenation).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baseline="-20833" sz="1800" spc="172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baseline="-20833" sz="1800" spc="179" i="1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36258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62585" algn="l"/>
              </a:tabLst>
            </a:pP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NFA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M</a:t>
            </a:r>
            <a:r>
              <a:rPr dirty="0" baseline="-20833" sz="1800" spc="-37">
                <a:latin typeface="Times New Roman"/>
                <a:cs typeface="Times New Roman"/>
              </a:rPr>
              <a:t>1</a:t>
            </a:r>
            <a:endParaRPr baseline="-20833" sz="1800">
              <a:latin typeface="Times New Roman"/>
              <a:cs typeface="Times New Roman"/>
            </a:endParaRPr>
          </a:p>
          <a:p>
            <a:pPr marL="362585" indent="-286385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362585" algn="l"/>
              </a:tabLst>
            </a:pP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NFA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M</a:t>
            </a:r>
            <a:r>
              <a:rPr dirty="0" baseline="-20833" sz="1800" spc="-37">
                <a:latin typeface="Times New Roman"/>
                <a:cs typeface="Times New Roman"/>
              </a:rPr>
              <a:t>2</a:t>
            </a:r>
            <a:endParaRPr baseline="-20833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8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NFA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as</a:t>
            </a:r>
            <a:r>
              <a:rPr dirty="0" sz="1800" spc="-25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7832" y="3500628"/>
            <a:ext cx="3064764" cy="3022092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292256" y="2038135"/>
            <a:ext cx="854710" cy="0"/>
          </a:xfrm>
          <a:custGeom>
            <a:avLst/>
            <a:gdLst/>
            <a:ahLst/>
            <a:cxnLst/>
            <a:rect l="l" t="t" r="r" b="b"/>
            <a:pathLst>
              <a:path w="854710" h="0">
                <a:moveTo>
                  <a:pt x="0" y="0"/>
                </a:moveTo>
                <a:lnTo>
                  <a:pt x="854646" y="0"/>
                </a:lnTo>
              </a:path>
            </a:pathLst>
          </a:custGeom>
          <a:ln w="14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2990" y="1590339"/>
            <a:ext cx="207529" cy="30241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41144" y="1611308"/>
            <a:ext cx="625696" cy="34504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31916" y="1723748"/>
            <a:ext cx="916321" cy="22403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65669" y="1674609"/>
            <a:ext cx="180361" cy="32326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52220" y="1729717"/>
            <a:ext cx="1076405" cy="2348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6097" rIns="0" bIns="0" rtlCol="0" vert="horz">
            <a:spAutoFit/>
          </a:bodyPr>
          <a:lstStyle/>
          <a:p>
            <a:pPr marL="32258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language</a:t>
            </a:r>
            <a:r>
              <a:rPr dirty="0" spc="-55"/>
              <a:t> </a:t>
            </a:r>
            <a:r>
              <a:rPr dirty="0"/>
              <a:t>described</a:t>
            </a:r>
            <a:r>
              <a:rPr dirty="0" spc="-50"/>
              <a:t> </a:t>
            </a:r>
            <a:r>
              <a:rPr dirty="0"/>
              <a:t>by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/>
              <a:t>regular</a:t>
            </a:r>
            <a:r>
              <a:rPr dirty="0" spc="-45"/>
              <a:t> </a:t>
            </a:r>
            <a:r>
              <a:rPr dirty="0" spc="-10"/>
              <a:t>expression</a:t>
            </a:r>
            <a:r>
              <a:rPr dirty="0" spc="-55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 spc="-10"/>
              <a:t>regular language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02360" y="1463497"/>
            <a:ext cx="6026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Calibri"/>
                <a:cs typeface="Calibri"/>
              </a:rPr>
              <a:t>Proof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6960" y="2079117"/>
            <a:ext cx="335534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6th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case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(Kleene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star).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 spc="100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=</a:t>
            </a:r>
            <a:r>
              <a:rPr dirty="0" sz="1800" spc="85" i="1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(</a:t>
            </a:r>
            <a:r>
              <a:rPr dirty="0" sz="1800" spc="-20" i="1">
                <a:latin typeface="Times New Roman"/>
                <a:cs typeface="Times New Roman"/>
              </a:rPr>
              <a:t>R</a:t>
            </a:r>
            <a:r>
              <a:rPr dirty="0" baseline="-20833" sz="1800" spc="-30" i="1">
                <a:latin typeface="Times New Roman"/>
                <a:cs typeface="Times New Roman"/>
              </a:rPr>
              <a:t>1</a:t>
            </a:r>
            <a:r>
              <a:rPr dirty="0" sz="1800" spc="-20">
                <a:latin typeface="Times New Roman"/>
                <a:cs typeface="Times New Roman"/>
              </a:rPr>
              <a:t>)</a:t>
            </a:r>
            <a:r>
              <a:rPr dirty="0" baseline="25462" sz="1800" spc="-30">
                <a:latin typeface="Times New Roman"/>
                <a:cs typeface="Times New Roman"/>
              </a:rPr>
              <a:t>*</a:t>
            </a:r>
            <a:endParaRPr baseline="25462"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NFA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as: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75125" y="2079117"/>
            <a:ext cx="4307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NFA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then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L(</a:t>
            </a:r>
            <a:r>
              <a:rPr dirty="0" sz="1800" i="1">
                <a:latin typeface="Times New Roman"/>
                <a:cs typeface="Times New Roman"/>
              </a:rPr>
              <a:t>R</a:t>
            </a:r>
            <a:r>
              <a:rPr dirty="0" baseline="-20833" sz="1800" i="1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)</a:t>
            </a:r>
            <a:r>
              <a:rPr dirty="0" baseline="25462" sz="1800" spc="-37">
                <a:latin typeface="Times New Roman"/>
                <a:cs typeface="Times New Roman"/>
              </a:rPr>
              <a:t>*</a:t>
            </a:r>
            <a:endParaRPr baseline="25462" sz="18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208" y="3165691"/>
            <a:ext cx="5957215" cy="26175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360" y="693547"/>
            <a:ext cx="729107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45"/>
              <a:t> </a:t>
            </a:r>
            <a:r>
              <a:rPr dirty="0"/>
              <a:t>language</a:t>
            </a:r>
            <a:r>
              <a:rPr dirty="0" spc="-55"/>
              <a:t> </a:t>
            </a:r>
            <a:r>
              <a:rPr dirty="0"/>
              <a:t>described</a:t>
            </a:r>
            <a:r>
              <a:rPr dirty="0" spc="-50"/>
              <a:t> </a:t>
            </a:r>
            <a:r>
              <a:rPr dirty="0"/>
              <a:t>by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55"/>
              <a:t> </a:t>
            </a:r>
            <a:r>
              <a:rPr dirty="0"/>
              <a:t>regular</a:t>
            </a:r>
            <a:r>
              <a:rPr dirty="0" spc="-45"/>
              <a:t> </a:t>
            </a:r>
            <a:r>
              <a:rPr dirty="0" spc="-10"/>
              <a:t>expression</a:t>
            </a:r>
            <a:r>
              <a:rPr dirty="0" spc="-55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 spc="-10"/>
              <a:t>regular language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Example</a:t>
            </a:r>
          </a:p>
          <a:p>
            <a:pPr>
              <a:lnSpc>
                <a:spcPct val="100000"/>
              </a:lnSpc>
            </a:pPr>
          </a:p>
          <a:p>
            <a:pPr algn="just" marL="50800" marR="43180">
              <a:lnSpc>
                <a:spcPct val="99700"/>
              </a:lnSpc>
            </a:pPr>
            <a:r>
              <a:rPr dirty="0" sz="1800" b="0">
                <a:latin typeface="Calibri"/>
                <a:cs typeface="Calibri"/>
              </a:rPr>
              <a:t>Given</a:t>
            </a:r>
            <a:r>
              <a:rPr dirty="0" sz="1800" spc="6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a</a:t>
            </a:r>
            <a:r>
              <a:rPr dirty="0" sz="1800" spc="6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regular</a:t>
            </a:r>
            <a:r>
              <a:rPr dirty="0" sz="1800" spc="6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expression</a:t>
            </a:r>
            <a:r>
              <a:rPr dirty="0" sz="1800" spc="65" b="0">
                <a:latin typeface="Calibri"/>
                <a:cs typeface="Calibri"/>
              </a:rPr>
              <a:t> </a:t>
            </a:r>
            <a:r>
              <a:rPr dirty="0" sz="1800" b="0" i="1">
                <a:latin typeface="Times New Roman"/>
                <a:cs typeface="Times New Roman"/>
              </a:rPr>
              <a:t>R</a:t>
            </a:r>
            <a:r>
              <a:rPr dirty="0" sz="1800" spc="35" b="0" i="1">
                <a:latin typeface="Times New Roman"/>
                <a:cs typeface="Times New Roman"/>
              </a:rPr>
              <a:t> </a:t>
            </a:r>
            <a:r>
              <a:rPr dirty="0" sz="1800" b="0" i="1">
                <a:latin typeface="Times New Roman"/>
                <a:cs typeface="Times New Roman"/>
              </a:rPr>
              <a:t>=</a:t>
            </a:r>
            <a:r>
              <a:rPr dirty="0" sz="1800" spc="20" b="0" i="1">
                <a:latin typeface="Times New Roman"/>
                <a:cs typeface="Times New Roman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(</a:t>
            </a:r>
            <a:r>
              <a:rPr dirty="0" sz="1800" b="0" i="1">
                <a:latin typeface="Times New Roman"/>
                <a:cs typeface="Times New Roman"/>
              </a:rPr>
              <a:t>ab</a:t>
            </a:r>
            <a:r>
              <a:rPr dirty="0" sz="1800" spc="30" b="0" i="1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mbria Math"/>
                <a:cs typeface="Cambria Math"/>
              </a:rPr>
              <a:t>∪</a:t>
            </a:r>
            <a:r>
              <a:rPr dirty="0" sz="1800" spc="70" b="0">
                <a:latin typeface="Cambria Math"/>
                <a:cs typeface="Cambria Math"/>
              </a:rPr>
              <a:t> </a:t>
            </a:r>
            <a:r>
              <a:rPr dirty="0" sz="1800" b="0" i="1">
                <a:latin typeface="Times New Roman"/>
                <a:cs typeface="Times New Roman"/>
              </a:rPr>
              <a:t>a</a:t>
            </a:r>
            <a:r>
              <a:rPr dirty="0" sz="1800" b="0">
                <a:latin typeface="Times New Roman"/>
                <a:cs typeface="Times New Roman"/>
              </a:rPr>
              <a:t>)</a:t>
            </a:r>
            <a:r>
              <a:rPr dirty="0" baseline="25462" sz="1800" b="0">
                <a:latin typeface="Cambria Math"/>
                <a:cs typeface="Cambria Math"/>
              </a:rPr>
              <a:t>∗</a:t>
            </a:r>
            <a:r>
              <a:rPr dirty="0" sz="1800" b="0">
                <a:latin typeface="Calibri"/>
                <a:cs typeface="Calibri"/>
              </a:rPr>
              <a:t>,</a:t>
            </a:r>
            <a:r>
              <a:rPr dirty="0" sz="1800" spc="6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where</a:t>
            </a:r>
            <a:r>
              <a:rPr dirty="0" sz="1800" spc="6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the</a:t>
            </a:r>
            <a:r>
              <a:rPr dirty="0" sz="1800" spc="6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alphabet</a:t>
            </a:r>
            <a:r>
              <a:rPr dirty="0" sz="1800" spc="5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is</a:t>
            </a:r>
            <a:r>
              <a:rPr dirty="0" sz="1800" spc="75" b="0">
                <a:latin typeface="Calibri"/>
                <a:cs typeface="Calibri"/>
              </a:rPr>
              <a:t> </a:t>
            </a:r>
            <a:r>
              <a:rPr dirty="0" sz="1800" b="0">
                <a:latin typeface="Times New Roman"/>
                <a:cs typeface="Times New Roman"/>
              </a:rPr>
              <a:t>{</a:t>
            </a:r>
            <a:r>
              <a:rPr dirty="0" sz="1800" b="0" i="1">
                <a:latin typeface="Times New Roman"/>
                <a:cs typeface="Times New Roman"/>
              </a:rPr>
              <a:t>a,</a:t>
            </a:r>
            <a:r>
              <a:rPr dirty="0" sz="1800" spc="25" b="0" i="1">
                <a:latin typeface="Times New Roman"/>
                <a:cs typeface="Times New Roman"/>
              </a:rPr>
              <a:t> </a:t>
            </a:r>
            <a:r>
              <a:rPr dirty="0" sz="1800" b="0" i="1">
                <a:latin typeface="Times New Roman"/>
                <a:cs typeface="Times New Roman"/>
              </a:rPr>
              <a:t>b</a:t>
            </a:r>
            <a:r>
              <a:rPr dirty="0" sz="1800" b="0">
                <a:latin typeface="Times New Roman"/>
                <a:cs typeface="Times New Roman"/>
              </a:rPr>
              <a:t>}.</a:t>
            </a:r>
            <a:r>
              <a:rPr dirty="0" sz="1800" spc="30" b="0">
                <a:latin typeface="Times New Roman"/>
                <a:cs typeface="Times New Roman"/>
              </a:rPr>
              <a:t> </a:t>
            </a:r>
            <a:r>
              <a:rPr dirty="0" sz="1800" b="0">
                <a:latin typeface="Calibri"/>
                <a:cs typeface="Calibri"/>
              </a:rPr>
              <a:t>Prove</a:t>
            </a:r>
            <a:r>
              <a:rPr dirty="0" sz="1800" spc="65" b="0">
                <a:latin typeface="Calibri"/>
                <a:cs typeface="Calibri"/>
              </a:rPr>
              <a:t> </a:t>
            </a:r>
            <a:r>
              <a:rPr dirty="0" sz="1800" spc="-20" b="0">
                <a:latin typeface="Calibri"/>
                <a:cs typeface="Calibri"/>
              </a:rPr>
              <a:t>that </a:t>
            </a:r>
            <a:r>
              <a:rPr dirty="0" sz="1800" b="0">
                <a:latin typeface="Calibri"/>
                <a:cs typeface="Calibri"/>
              </a:rPr>
              <a:t>this</a:t>
            </a:r>
            <a:r>
              <a:rPr dirty="0" sz="1800" spc="22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regular</a:t>
            </a:r>
            <a:r>
              <a:rPr dirty="0" sz="1800" spc="22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expression</a:t>
            </a:r>
            <a:r>
              <a:rPr dirty="0" sz="1800" spc="22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describes</a:t>
            </a:r>
            <a:r>
              <a:rPr dirty="0" sz="1800" spc="22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a</a:t>
            </a:r>
            <a:r>
              <a:rPr dirty="0" sz="1800" spc="22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regular</a:t>
            </a:r>
            <a:r>
              <a:rPr dirty="0" sz="1800" spc="21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language,</a:t>
            </a:r>
            <a:r>
              <a:rPr dirty="0" sz="1800" spc="21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by</a:t>
            </a:r>
            <a:r>
              <a:rPr dirty="0" sz="1800" spc="220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constructing</a:t>
            </a:r>
            <a:r>
              <a:rPr dirty="0" sz="1800" spc="229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a</a:t>
            </a:r>
            <a:r>
              <a:rPr dirty="0" sz="1800" spc="225" b="0">
                <a:latin typeface="Calibri"/>
                <a:cs typeface="Calibri"/>
              </a:rPr>
              <a:t> </a:t>
            </a:r>
            <a:r>
              <a:rPr dirty="0" sz="1800" b="0">
                <a:latin typeface="Calibri"/>
                <a:cs typeface="Calibri"/>
              </a:rPr>
              <a:t>NFA</a:t>
            </a:r>
            <a:r>
              <a:rPr dirty="0" sz="1800" spc="225" b="0">
                <a:latin typeface="Calibri"/>
                <a:cs typeface="Calibri"/>
              </a:rPr>
              <a:t> </a:t>
            </a:r>
            <a:r>
              <a:rPr dirty="0" sz="1800" spc="-20" b="0">
                <a:latin typeface="Calibri"/>
                <a:cs typeface="Calibri"/>
              </a:rPr>
              <a:t>that </a:t>
            </a:r>
            <a:r>
              <a:rPr dirty="0" sz="1800" b="0">
                <a:latin typeface="Calibri"/>
                <a:cs typeface="Calibri"/>
              </a:rPr>
              <a:t>accepts</a:t>
            </a:r>
            <a:r>
              <a:rPr dirty="0" sz="1800" spc="-25" b="0">
                <a:latin typeface="Calibri"/>
                <a:cs typeface="Calibri"/>
              </a:rPr>
              <a:t> </a:t>
            </a:r>
            <a:r>
              <a:rPr dirty="0" sz="1800" spc="-10" b="0">
                <a:latin typeface="Times New Roman"/>
                <a:cs typeface="Times New Roman"/>
              </a:rPr>
              <a:t>L(</a:t>
            </a:r>
            <a:r>
              <a:rPr dirty="0" sz="1800" spc="-10" b="0" i="1">
                <a:latin typeface="Times New Roman"/>
                <a:cs typeface="Times New Roman"/>
              </a:rPr>
              <a:t>R</a:t>
            </a:r>
            <a:r>
              <a:rPr dirty="0" sz="1800" spc="-10" b="0">
                <a:latin typeface="Times New Roman"/>
                <a:cs typeface="Times New Roman"/>
              </a:rPr>
              <a:t>).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8111" y="2142243"/>
            <a:ext cx="1951563" cy="28781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2685" y="3421537"/>
            <a:ext cx="264591" cy="206385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569891" y="3583550"/>
            <a:ext cx="30480" cy="20955"/>
          </a:xfrm>
          <a:custGeom>
            <a:avLst/>
            <a:gdLst/>
            <a:ahLst/>
            <a:cxnLst/>
            <a:rect l="l" t="t" r="r" b="b"/>
            <a:pathLst>
              <a:path w="30480" h="20954">
                <a:moveTo>
                  <a:pt x="7134" y="16241"/>
                </a:moveTo>
                <a:lnTo>
                  <a:pt x="8980" y="16847"/>
                </a:lnTo>
                <a:lnTo>
                  <a:pt x="15872" y="18726"/>
                </a:lnTo>
                <a:lnTo>
                  <a:pt x="19884" y="19403"/>
                </a:lnTo>
                <a:lnTo>
                  <a:pt x="26701" y="20430"/>
                </a:lnTo>
                <a:lnTo>
                  <a:pt x="29331" y="18489"/>
                </a:lnTo>
                <a:lnTo>
                  <a:pt x="29662" y="16299"/>
                </a:lnTo>
                <a:lnTo>
                  <a:pt x="10513" y="16299"/>
                </a:lnTo>
                <a:lnTo>
                  <a:pt x="7134" y="16241"/>
                </a:lnTo>
                <a:close/>
              </a:path>
              <a:path w="30480" h="20954">
                <a:moveTo>
                  <a:pt x="6441" y="1207"/>
                </a:moveTo>
                <a:lnTo>
                  <a:pt x="1005" y="6457"/>
                </a:lnTo>
                <a:lnTo>
                  <a:pt x="951" y="9612"/>
                </a:lnTo>
                <a:lnTo>
                  <a:pt x="1125" y="10364"/>
                </a:lnTo>
                <a:lnTo>
                  <a:pt x="2194" y="12096"/>
                </a:lnTo>
                <a:lnTo>
                  <a:pt x="5763" y="15791"/>
                </a:lnTo>
                <a:lnTo>
                  <a:pt x="7134" y="16241"/>
                </a:lnTo>
                <a:lnTo>
                  <a:pt x="10513" y="16299"/>
                </a:lnTo>
                <a:lnTo>
                  <a:pt x="15947" y="11049"/>
                </a:lnTo>
                <a:lnTo>
                  <a:pt x="16022" y="6718"/>
                </a:lnTo>
                <a:lnTo>
                  <a:pt x="11537" y="2076"/>
                </a:lnTo>
                <a:lnTo>
                  <a:pt x="10614" y="1281"/>
                </a:lnTo>
                <a:lnTo>
                  <a:pt x="6441" y="1207"/>
                </a:lnTo>
                <a:close/>
              </a:path>
              <a:path w="30480" h="20954">
                <a:moveTo>
                  <a:pt x="13488" y="4001"/>
                </a:moveTo>
                <a:lnTo>
                  <a:pt x="16022" y="6718"/>
                </a:lnTo>
                <a:lnTo>
                  <a:pt x="15947" y="11049"/>
                </a:lnTo>
                <a:lnTo>
                  <a:pt x="10513" y="16299"/>
                </a:lnTo>
                <a:lnTo>
                  <a:pt x="29662" y="16299"/>
                </a:lnTo>
                <a:lnTo>
                  <a:pt x="30114" y="13305"/>
                </a:lnTo>
                <a:lnTo>
                  <a:pt x="28799" y="11005"/>
                </a:lnTo>
                <a:lnTo>
                  <a:pt x="23186" y="8742"/>
                </a:lnTo>
                <a:lnTo>
                  <a:pt x="19790" y="7339"/>
                </a:lnTo>
                <a:lnTo>
                  <a:pt x="14682" y="4792"/>
                </a:lnTo>
                <a:lnTo>
                  <a:pt x="13712" y="4184"/>
                </a:lnTo>
                <a:lnTo>
                  <a:pt x="13488" y="4001"/>
                </a:lnTo>
                <a:close/>
              </a:path>
              <a:path w="30480" h="20954">
                <a:moveTo>
                  <a:pt x="5763" y="15791"/>
                </a:moveTo>
                <a:lnTo>
                  <a:pt x="6182" y="16225"/>
                </a:lnTo>
                <a:lnTo>
                  <a:pt x="7134" y="16241"/>
                </a:lnTo>
                <a:lnTo>
                  <a:pt x="5763" y="15791"/>
                </a:lnTo>
                <a:close/>
              </a:path>
              <a:path w="30480" h="20954">
                <a:moveTo>
                  <a:pt x="951" y="9612"/>
                </a:moveTo>
                <a:lnTo>
                  <a:pt x="930" y="10788"/>
                </a:lnTo>
                <a:lnTo>
                  <a:pt x="2191" y="12093"/>
                </a:lnTo>
                <a:lnTo>
                  <a:pt x="1125" y="10364"/>
                </a:lnTo>
                <a:lnTo>
                  <a:pt x="951" y="9612"/>
                </a:lnTo>
                <a:close/>
              </a:path>
              <a:path w="30480" h="20954">
                <a:moveTo>
                  <a:pt x="5429" y="0"/>
                </a:moveTo>
                <a:lnTo>
                  <a:pt x="4563" y="210"/>
                </a:lnTo>
                <a:lnTo>
                  <a:pt x="953" y="2081"/>
                </a:lnTo>
                <a:lnTo>
                  <a:pt x="0" y="5501"/>
                </a:lnTo>
                <a:lnTo>
                  <a:pt x="951" y="9612"/>
                </a:lnTo>
                <a:lnTo>
                  <a:pt x="1005" y="6457"/>
                </a:lnTo>
                <a:lnTo>
                  <a:pt x="6441" y="1207"/>
                </a:lnTo>
                <a:lnTo>
                  <a:pt x="10529" y="1207"/>
                </a:lnTo>
                <a:lnTo>
                  <a:pt x="9136" y="7"/>
                </a:lnTo>
                <a:lnTo>
                  <a:pt x="5429" y="0"/>
                </a:lnTo>
                <a:close/>
              </a:path>
              <a:path w="30480" h="20954">
                <a:moveTo>
                  <a:pt x="10614" y="1281"/>
                </a:moveTo>
                <a:lnTo>
                  <a:pt x="11542" y="2081"/>
                </a:lnTo>
                <a:lnTo>
                  <a:pt x="13397" y="4001"/>
                </a:lnTo>
                <a:lnTo>
                  <a:pt x="10773" y="1283"/>
                </a:lnTo>
                <a:lnTo>
                  <a:pt x="10614" y="1281"/>
                </a:lnTo>
                <a:close/>
              </a:path>
              <a:path w="30480" h="20954">
                <a:moveTo>
                  <a:pt x="13065" y="3656"/>
                </a:moveTo>
                <a:lnTo>
                  <a:pt x="13398" y="4001"/>
                </a:lnTo>
                <a:lnTo>
                  <a:pt x="13065" y="3656"/>
                </a:lnTo>
                <a:close/>
              </a:path>
              <a:path w="30480" h="20954">
                <a:moveTo>
                  <a:pt x="10529" y="1207"/>
                </a:moveTo>
                <a:lnTo>
                  <a:pt x="6441" y="1207"/>
                </a:lnTo>
                <a:lnTo>
                  <a:pt x="10614" y="12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563954" y="3660969"/>
            <a:ext cx="24765" cy="20955"/>
          </a:xfrm>
          <a:custGeom>
            <a:avLst/>
            <a:gdLst/>
            <a:ahLst/>
            <a:cxnLst/>
            <a:rect l="l" t="t" r="r" b="b"/>
            <a:pathLst>
              <a:path w="24765" h="20954">
                <a:moveTo>
                  <a:pt x="172" y="13004"/>
                </a:moveTo>
                <a:lnTo>
                  <a:pt x="0" y="13851"/>
                </a:lnTo>
                <a:lnTo>
                  <a:pt x="1769" y="18439"/>
                </a:lnTo>
                <a:lnTo>
                  <a:pt x="3923" y="19972"/>
                </a:lnTo>
                <a:lnTo>
                  <a:pt x="8933" y="20620"/>
                </a:lnTo>
                <a:lnTo>
                  <a:pt x="13417" y="19292"/>
                </a:lnTo>
                <a:lnTo>
                  <a:pt x="7524" y="19292"/>
                </a:lnTo>
                <a:lnTo>
                  <a:pt x="7058" y="19034"/>
                </a:lnTo>
                <a:lnTo>
                  <a:pt x="6047" y="19034"/>
                </a:lnTo>
                <a:lnTo>
                  <a:pt x="933" y="15994"/>
                </a:lnTo>
                <a:lnTo>
                  <a:pt x="172" y="13004"/>
                </a:lnTo>
                <a:close/>
              </a:path>
              <a:path w="24765" h="20954">
                <a:moveTo>
                  <a:pt x="8417" y="18782"/>
                </a:moveTo>
                <a:lnTo>
                  <a:pt x="6895" y="18944"/>
                </a:lnTo>
                <a:lnTo>
                  <a:pt x="7524" y="19292"/>
                </a:lnTo>
                <a:lnTo>
                  <a:pt x="8417" y="18782"/>
                </a:lnTo>
                <a:close/>
              </a:path>
              <a:path w="24765" h="20954">
                <a:moveTo>
                  <a:pt x="16964" y="12759"/>
                </a:moveTo>
                <a:lnTo>
                  <a:pt x="12829" y="16262"/>
                </a:lnTo>
                <a:lnTo>
                  <a:pt x="9630" y="18089"/>
                </a:lnTo>
                <a:lnTo>
                  <a:pt x="8945" y="18726"/>
                </a:lnTo>
                <a:lnTo>
                  <a:pt x="8417" y="18782"/>
                </a:lnTo>
                <a:lnTo>
                  <a:pt x="7524" y="19292"/>
                </a:lnTo>
                <a:lnTo>
                  <a:pt x="13417" y="19292"/>
                </a:lnTo>
                <a:lnTo>
                  <a:pt x="16493" y="18374"/>
                </a:lnTo>
                <a:lnTo>
                  <a:pt x="17876" y="15807"/>
                </a:lnTo>
                <a:lnTo>
                  <a:pt x="16964" y="12759"/>
                </a:lnTo>
                <a:close/>
              </a:path>
              <a:path w="24765" h="20954">
                <a:moveTo>
                  <a:pt x="2834" y="7985"/>
                </a:moveTo>
                <a:lnTo>
                  <a:pt x="2382" y="8379"/>
                </a:lnTo>
                <a:lnTo>
                  <a:pt x="471" y="11539"/>
                </a:lnTo>
                <a:lnTo>
                  <a:pt x="172" y="13004"/>
                </a:lnTo>
                <a:lnTo>
                  <a:pt x="933" y="15994"/>
                </a:lnTo>
                <a:lnTo>
                  <a:pt x="6047" y="19034"/>
                </a:lnTo>
                <a:lnTo>
                  <a:pt x="6895" y="18944"/>
                </a:lnTo>
                <a:lnTo>
                  <a:pt x="1992" y="16230"/>
                </a:lnTo>
                <a:lnTo>
                  <a:pt x="2064" y="13851"/>
                </a:lnTo>
                <a:lnTo>
                  <a:pt x="2334" y="10929"/>
                </a:lnTo>
                <a:lnTo>
                  <a:pt x="2834" y="7985"/>
                </a:lnTo>
                <a:close/>
              </a:path>
              <a:path w="24765" h="20954">
                <a:moveTo>
                  <a:pt x="6895" y="18944"/>
                </a:moveTo>
                <a:lnTo>
                  <a:pt x="6047" y="19034"/>
                </a:lnTo>
                <a:lnTo>
                  <a:pt x="7058" y="19034"/>
                </a:lnTo>
                <a:lnTo>
                  <a:pt x="6895" y="18944"/>
                </a:lnTo>
                <a:close/>
              </a:path>
              <a:path w="24765" h="20954">
                <a:moveTo>
                  <a:pt x="7374" y="5746"/>
                </a:moveTo>
                <a:lnTo>
                  <a:pt x="3290" y="7586"/>
                </a:lnTo>
                <a:lnTo>
                  <a:pt x="2834" y="7985"/>
                </a:lnTo>
                <a:lnTo>
                  <a:pt x="2334" y="10929"/>
                </a:lnTo>
                <a:lnTo>
                  <a:pt x="1852" y="16153"/>
                </a:lnTo>
                <a:lnTo>
                  <a:pt x="6895" y="18944"/>
                </a:lnTo>
                <a:lnTo>
                  <a:pt x="8417" y="18782"/>
                </a:lnTo>
                <a:lnTo>
                  <a:pt x="9630" y="18089"/>
                </a:lnTo>
                <a:lnTo>
                  <a:pt x="10876" y="16931"/>
                </a:lnTo>
                <a:lnTo>
                  <a:pt x="12385" y="16230"/>
                </a:lnTo>
                <a:lnTo>
                  <a:pt x="13524" y="14947"/>
                </a:lnTo>
                <a:lnTo>
                  <a:pt x="14711" y="11380"/>
                </a:lnTo>
                <a:lnTo>
                  <a:pt x="14664" y="10096"/>
                </a:lnTo>
                <a:lnTo>
                  <a:pt x="12259" y="10096"/>
                </a:lnTo>
                <a:lnTo>
                  <a:pt x="10946" y="7166"/>
                </a:lnTo>
                <a:lnTo>
                  <a:pt x="7374" y="5746"/>
                </a:lnTo>
                <a:close/>
              </a:path>
              <a:path w="24765" h="20954">
                <a:moveTo>
                  <a:pt x="9630" y="18089"/>
                </a:moveTo>
                <a:lnTo>
                  <a:pt x="8417" y="18782"/>
                </a:lnTo>
                <a:lnTo>
                  <a:pt x="8945" y="18726"/>
                </a:lnTo>
                <a:lnTo>
                  <a:pt x="9630" y="18089"/>
                </a:lnTo>
                <a:close/>
              </a:path>
              <a:path w="24765" h="20954">
                <a:moveTo>
                  <a:pt x="14693" y="10034"/>
                </a:moveTo>
                <a:lnTo>
                  <a:pt x="14711" y="11380"/>
                </a:lnTo>
                <a:lnTo>
                  <a:pt x="13524" y="14947"/>
                </a:lnTo>
                <a:lnTo>
                  <a:pt x="12385" y="16230"/>
                </a:lnTo>
                <a:lnTo>
                  <a:pt x="10892" y="16931"/>
                </a:lnTo>
                <a:lnTo>
                  <a:pt x="9630" y="18089"/>
                </a:lnTo>
                <a:lnTo>
                  <a:pt x="12867" y="16230"/>
                </a:lnTo>
                <a:lnTo>
                  <a:pt x="16964" y="12759"/>
                </a:lnTo>
                <a:lnTo>
                  <a:pt x="16551" y="11380"/>
                </a:lnTo>
                <a:lnTo>
                  <a:pt x="14693" y="10034"/>
                </a:lnTo>
                <a:close/>
              </a:path>
              <a:path w="24765" h="20954">
                <a:moveTo>
                  <a:pt x="471" y="11539"/>
                </a:moveTo>
                <a:lnTo>
                  <a:pt x="1" y="12330"/>
                </a:lnTo>
                <a:lnTo>
                  <a:pt x="172" y="13004"/>
                </a:lnTo>
                <a:lnTo>
                  <a:pt x="471" y="11539"/>
                </a:lnTo>
                <a:close/>
              </a:path>
              <a:path w="24765" h="20954">
                <a:moveTo>
                  <a:pt x="19782" y="10034"/>
                </a:moveTo>
                <a:lnTo>
                  <a:pt x="14693" y="10034"/>
                </a:lnTo>
                <a:lnTo>
                  <a:pt x="16551" y="11380"/>
                </a:lnTo>
                <a:lnTo>
                  <a:pt x="16964" y="12759"/>
                </a:lnTo>
                <a:lnTo>
                  <a:pt x="17464" y="12330"/>
                </a:lnTo>
                <a:lnTo>
                  <a:pt x="19782" y="10034"/>
                </a:lnTo>
                <a:close/>
              </a:path>
              <a:path w="24765" h="20954">
                <a:moveTo>
                  <a:pt x="1826" y="9268"/>
                </a:moveTo>
                <a:lnTo>
                  <a:pt x="506" y="11380"/>
                </a:lnTo>
                <a:lnTo>
                  <a:pt x="471" y="11539"/>
                </a:lnTo>
                <a:lnTo>
                  <a:pt x="1826" y="9268"/>
                </a:lnTo>
                <a:close/>
              </a:path>
              <a:path w="24765" h="20954">
                <a:moveTo>
                  <a:pt x="11474" y="5746"/>
                </a:moveTo>
                <a:lnTo>
                  <a:pt x="7374" y="5746"/>
                </a:lnTo>
                <a:lnTo>
                  <a:pt x="10863" y="7067"/>
                </a:lnTo>
                <a:lnTo>
                  <a:pt x="12259" y="10096"/>
                </a:lnTo>
                <a:lnTo>
                  <a:pt x="14655" y="10035"/>
                </a:lnTo>
                <a:lnTo>
                  <a:pt x="14433" y="8521"/>
                </a:lnTo>
                <a:lnTo>
                  <a:pt x="12367" y="6386"/>
                </a:lnTo>
                <a:lnTo>
                  <a:pt x="12002" y="6088"/>
                </a:lnTo>
                <a:lnTo>
                  <a:pt x="11607" y="5834"/>
                </a:lnTo>
                <a:lnTo>
                  <a:pt x="11474" y="5746"/>
                </a:lnTo>
                <a:close/>
              </a:path>
              <a:path w="24765" h="20954">
                <a:moveTo>
                  <a:pt x="14655" y="10035"/>
                </a:moveTo>
                <a:lnTo>
                  <a:pt x="12259" y="10096"/>
                </a:lnTo>
                <a:lnTo>
                  <a:pt x="14664" y="10096"/>
                </a:lnTo>
                <a:close/>
              </a:path>
              <a:path w="24765" h="20954">
                <a:moveTo>
                  <a:pt x="19603" y="0"/>
                </a:moveTo>
                <a:lnTo>
                  <a:pt x="12365" y="4224"/>
                </a:lnTo>
                <a:lnTo>
                  <a:pt x="10235" y="5171"/>
                </a:lnTo>
                <a:lnTo>
                  <a:pt x="10783" y="5365"/>
                </a:lnTo>
                <a:lnTo>
                  <a:pt x="11210" y="5576"/>
                </a:lnTo>
                <a:lnTo>
                  <a:pt x="11609" y="5833"/>
                </a:lnTo>
                <a:lnTo>
                  <a:pt x="12002" y="6088"/>
                </a:lnTo>
                <a:lnTo>
                  <a:pt x="12367" y="6386"/>
                </a:lnTo>
                <a:lnTo>
                  <a:pt x="14433" y="8521"/>
                </a:lnTo>
                <a:lnTo>
                  <a:pt x="14655" y="10035"/>
                </a:lnTo>
                <a:lnTo>
                  <a:pt x="19782" y="10034"/>
                </a:lnTo>
                <a:lnTo>
                  <a:pt x="24289" y="5576"/>
                </a:lnTo>
                <a:lnTo>
                  <a:pt x="24333" y="3070"/>
                </a:lnTo>
                <a:lnTo>
                  <a:pt x="21560" y="260"/>
                </a:lnTo>
                <a:lnTo>
                  <a:pt x="19603" y="0"/>
                </a:lnTo>
                <a:close/>
              </a:path>
              <a:path w="24765" h="20954">
                <a:moveTo>
                  <a:pt x="2884" y="7686"/>
                </a:moveTo>
                <a:lnTo>
                  <a:pt x="2504" y="8164"/>
                </a:lnTo>
                <a:lnTo>
                  <a:pt x="1826" y="9268"/>
                </a:lnTo>
                <a:lnTo>
                  <a:pt x="2382" y="8379"/>
                </a:lnTo>
                <a:lnTo>
                  <a:pt x="2834" y="7985"/>
                </a:lnTo>
                <a:lnTo>
                  <a:pt x="2884" y="7686"/>
                </a:lnTo>
                <a:close/>
              </a:path>
              <a:path w="24765" h="20954">
                <a:moveTo>
                  <a:pt x="6094" y="4975"/>
                </a:moveTo>
                <a:lnTo>
                  <a:pt x="3708" y="6650"/>
                </a:lnTo>
                <a:lnTo>
                  <a:pt x="2884" y="7686"/>
                </a:lnTo>
                <a:lnTo>
                  <a:pt x="2834" y="7985"/>
                </a:lnTo>
                <a:lnTo>
                  <a:pt x="3290" y="7586"/>
                </a:lnTo>
                <a:lnTo>
                  <a:pt x="7374" y="5746"/>
                </a:lnTo>
                <a:lnTo>
                  <a:pt x="11474" y="5746"/>
                </a:lnTo>
                <a:lnTo>
                  <a:pt x="11169" y="5556"/>
                </a:lnTo>
                <a:lnTo>
                  <a:pt x="9362" y="5548"/>
                </a:lnTo>
                <a:lnTo>
                  <a:pt x="6094" y="4975"/>
                </a:lnTo>
                <a:close/>
              </a:path>
              <a:path w="24765" h="20954">
                <a:moveTo>
                  <a:pt x="3708" y="6650"/>
                </a:moveTo>
                <a:lnTo>
                  <a:pt x="2973" y="7166"/>
                </a:lnTo>
                <a:lnTo>
                  <a:pt x="2884" y="7686"/>
                </a:lnTo>
                <a:lnTo>
                  <a:pt x="3708" y="6650"/>
                </a:lnTo>
                <a:close/>
              </a:path>
              <a:path w="24765" h="20954">
                <a:moveTo>
                  <a:pt x="7565" y="4224"/>
                </a:moveTo>
                <a:lnTo>
                  <a:pt x="4730" y="5365"/>
                </a:lnTo>
                <a:lnTo>
                  <a:pt x="3708" y="6650"/>
                </a:lnTo>
                <a:lnTo>
                  <a:pt x="6094" y="4975"/>
                </a:lnTo>
                <a:lnTo>
                  <a:pt x="9684" y="4975"/>
                </a:lnTo>
                <a:lnTo>
                  <a:pt x="7565" y="4224"/>
                </a:lnTo>
                <a:close/>
              </a:path>
              <a:path w="24765" h="20954">
                <a:moveTo>
                  <a:pt x="9684" y="4975"/>
                </a:moveTo>
                <a:lnTo>
                  <a:pt x="6094" y="4975"/>
                </a:lnTo>
                <a:lnTo>
                  <a:pt x="9385" y="5548"/>
                </a:lnTo>
                <a:lnTo>
                  <a:pt x="10235" y="5171"/>
                </a:lnTo>
                <a:lnTo>
                  <a:pt x="9684" y="4975"/>
                </a:lnTo>
                <a:close/>
              </a:path>
              <a:path w="24765" h="20954">
                <a:moveTo>
                  <a:pt x="10235" y="5171"/>
                </a:moveTo>
                <a:lnTo>
                  <a:pt x="9368" y="5556"/>
                </a:lnTo>
                <a:lnTo>
                  <a:pt x="11169" y="5556"/>
                </a:lnTo>
                <a:lnTo>
                  <a:pt x="10754" y="5355"/>
                </a:lnTo>
                <a:lnTo>
                  <a:pt x="10235" y="5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0456" y="3480715"/>
            <a:ext cx="335585" cy="14177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58207" y="3408973"/>
            <a:ext cx="203843" cy="28447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118036" y="3402016"/>
            <a:ext cx="314205" cy="32258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92364" y="3260857"/>
            <a:ext cx="348873" cy="31247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430623" y="3415023"/>
            <a:ext cx="405638" cy="22352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42209" y="3367587"/>
            <a:ext cx="662159" cy="2667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23524" y="3157457"/>
            <a:ext cx="405689" cy="39329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48457" y="3359767"/>
            <a:ext cx="295556" cy="32257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99991" y="3859046"/>
            <a:ext cx="300778" cy="224110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1483715" y="3967517"/>
            <a:ext cx="24765" cy="73025"/>
          </a:xfrm>
          <a:custGeom>
            <a:avLst/>
            <a:gdLst/>
            <a:ahLst/>
            <a:cxnLst/>
            <a:rect l="l" t="t" r="r" b="b"/>
            <a:pathLst>
              <a:path w="24765" h="73025">
                <a:moveTo>
                  <a:pt x="18630" y="8369"/>
                </a:moveTo>
                <a:lnTo>
                  <a:pt x="15290" y="5003"/>
                </a:lnTo>
                <a:lnTo>
                  <a:pt x="13830" y="4597"/>
                </a:lnTo>
                <a:lnTo>
                  <a:pt x="10629" y="5384"/>
                </a:lnTo>
                <a:lnTo>
                  <a:pt x="9410" y="5727"/>
                </a:lnTo>
                <a:lnTo>
                  <a:pt x="9309" y="4597"/>
                </a:lnTo>
                <a:lnTo>
                  <a:pt x="9182" y="1841"/>
                </a:lnTo>
                <a:lnTo>
                  <a:pt x="7162" y="0"/>
                </a:lnTo>
                <a:lnTo>
                  <a:pt x="2730" y="203"/>
                </a:lnTo>
                <a:lnTo>
                  <a:pt x="1041" y="1714"/>
                </a:lnTo>
                <a:lnTo>
                  <a:pt x="292" y="6273"/>
                </a:lnTo>
                <a:lnTo>
                  <a:pt x="0" y="9131"/>
                </a:lnTo>
                <a:lnTo>
                  <a:pt x="1752" y="15252"/>
                </a:lnTo>
                <a:lnTo>
                  <a:pt x="4889" y="17614"/>
                </a:lnTo>
                <a:lnTo>
                  <a:pt x="6007" y="17602"/>
                </a:lnTo>
                <a:lnTo>
                  <a:pt x="8483" y="17576"/>
                </a:lnTo>
                <a:lnTo>
                  <a:pt x="11747" y="17526"/>
                </a:lnTo>
                <a:lnTo>
                  <a:pt x="11938" y="17335"/>
                </a:lnTo>
                <a:lnTo>
                  <a:pt x="14147" y="16598"/>
                </a:lnTo>
                <a:lnTo>
                  <a:pt x="18072" y="12192"/>
                </a:lnTo>
                <a:lnTo>
                  <a:pt x="18630" y="8369"/>
                </a:lnTo>
                <a:close/>
              </a:path>
              <a:path w="24765" h="73025">
                <a:moveTo>
                  <a:pt x="24244" y="64427"/>
                </a:moveTo>
                <a:lnTo>
                  <a:pt x="22479" y="61391"/>
                </a:lnTo>
                <a:lnTo>
                  <a:pt x="21475" y="60515"/>
                </a:lnTo>
                <a:lnTo>
                  <a:pt x="21005" y="60312"/>
                </a:lnTo>
                <a:lnTo>
                  <a:pt x="18237" y="59156"/>
                </a:lnTo>
                <a:lnTo>
                  <a:pt x="15913" y="59524"/>
                </a:lnTo>
                <a:lnTo>
                  <a:pt x="14719" y="60426"/>
                </a:lnTo>
                <a:lnTo>
                  <a:pt x="11493" y="62839"/>
                </a:lnTo>
                <a:lnTo>
                  <a:pt x="10960" y="66649"/>
                </a:lnTo>
                <a:lnTo>
                  <a:pt x="14986" y="72009"/>
                </a:lnTo>
                <a:lnTo>
                  <a:pt x="18783" y="72555"/>
                </a:lnTo>
                <a:lnTo>
                  <a:pt x="22148" y="70040"/>
                </a:lnTo>
                <a:lnTo>
                  <a:pt x="22707" y="69405"/>
                </a:lnTo>
                <a:lnTo>
                  <a:pt x="24180" y="66776"/>
                </a:lnTo>
                <a:lnTo>
                  <a:pt x="24244" y="64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object 1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983774" y="4087324"/>
            <a:ext cx="359904" cy="129911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460733" y="3874693"/>
            <a:ext cx="682392" cy="392851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99592" y="4026772"/>
            <a:ext cx="238501" cy="28448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45272" y="3870105"/>
            <a:ext cx="389833" cy="341956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105793" y="4036639"/>
            <a:ext cx="243611" cy="28193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16337" y="3862173"/>
            <a:ext cx="359362" cy="36589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939821" y="3922412"/>
            <a:ext cx="339915" cy="331469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15450" y="4532584"/>
            <a:ext cx="314480" cy="257279"/>
          </a:xfrm>
          <a:prstGeom prst="rect">
            <a:avLst/>
          </a:prstGeom>
        </p:spPr>
      </p:pic>
      <p:sp>
        <p:nvSpPr>
          <p:cNvPr id="26" name="object 26" descr=""/>
          <p:cNvSpPr/>
          <p:nvPr/>
        </p:nvSpPr>
        <p:spPr>
          <a:xfrm>
            <a:off x="1379220" y="4656175"/>
            <a:ext cx="40005" cy="73660"/>
          </a:xfrm>
          <a:custGeom>
            <a:avLst/>
            <a:gdLst/>
            <a:ahLst/>
            <a:cxnLst/>
            <a:rect l="l" t="t" r="r" b="b"/>
            <a:pathLst>
              <a:path w="40005" h="73660">
                <a:moveTo>
                  <a:pt x="10490" y="6997"/>
                </a:moveTo>
                <a:lnTo>
                  <a:pt x="9702" y="2565"/>
                </a:lnTo>
                <a:lnTo>
                  <a:pt x="7264" y="0"/>
                </a:lnTo>
                <a:lnTo>
                  <a:pt x="3695" y="736"/>
                </a:lnTo>
                <a:lnTo>
                  <a:pt x="3200" y="939"/>
                </a:lnTo>
                <a:lnTo>
                  <a:pt x="0" y="3048"/>
                </a:lnTo>
                <a:lnTo>
                  <a:pt x="203" y="6908"/>
                </a:lnTo>
                <a:lnTo>
                  <a:pt x="1689" y="12090"/>
                </a:lnTo>
                <a:lnTo>
                  <a:pt x="4203" y="13487"/>
                </a:lnTo>
                <a:lnTo>
                  <a:pt x="7912" y="12433"/>
                </a:lnTo>
                <a:lnTo>
                  <a:pt x="8978" y="11493"/>
                </a:lnTo>
                <a:lnTo>
                  <a:pt x="10198" y="8724"/>
                </a:lnTo>
                <a:lnTo>
                  <a:pt x="10490" y="6997"/>
                </a:lnTo>
                <a:close/>
              </a:path>
              <a:path w="40005" h="73660">
                <a:moveTo>
                  <a:pt x="39522" y="56896"/>
                </a:moveTo>
                <a:lnTo>
                  <a:pt x="38354" y="53924"/>
                </a:lnTo>
                <a:lnTo>
                  <a:pt x="33756" y="51930"/>
                </a:lnTo>
                <a:lnTo>
                  <a:pt x="31381" y="52476"/>
                </a:lnTo>
                <a:lnTo>
                  <a:pt x="28092" y="56311"/>
                </a:lnTo>
                <a:lnTo>
                  <a:pt x="26289" y="58534"/>
                </a:lnTo>
                <a:lnTo>
                  <a:pt x="23228" y="63538"/>
                </a:lnTo>
                <a:lnTo>
                  <a:pt x="21729" y="67056"/>
                </a:lnTo>
                <a:lnTo>
                  <a:pt x="24307" y="70294"/>
                </a:lnTo>
                <a:lnTo>
                  <a:pt x="24803" y="70713"/>
                </a:lnTo>
                <a:lnTo>
                  <a:pt x="29121" y="73050"/>
                </a:lnTo>
                <a:lnTo>
                  <a:pt x="32562" y="69773"/>
                </a:lnTo>
                <a:lnTo>
                  <a:pt x="36080" y="64592"/>
                </a:lnTo>
                <a:lnTo>
                  <a:pt x="37299" y="62026"/>
                </a:lnTo>
                <a:lnTo>
                  <a:pt x="39522" y="56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6061774" y="3936664"/>
            <a:ext cx="812291" cy="30484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928857" y="4889901"/>
            <a:ext cx="551362" cy="241300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598031" y="4648713"/>
            <a:ext cx="393851" cy="333036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639789" y="5104150"/>
            <a:ext cx="360958" cy="289032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150554" y="4550895"/>
            <a:ext cx="203678" cy="24130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456324" y="4489062"/>
            <a:ext cx="447729" cy="264773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56068" y="4599525"/>
            <a:ext cx="219415" cy="220980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394658" y="4472367"/>
            <a:ext cx="417203" cy="305616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4952735" y="4585833"/>
            <a:ext cx="216092" cy="215900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5728069" y="4534069"/>
            <a:ext cx="353902" cy="342900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5270334" y="4396309"/>
            <a:ext cx="341891" cy="38197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3145804" y="5225039"/>
            <a:ext cx="212523" cy="284480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3468207" y="5129652"/>
            <a:ext cx="300566" cy="313359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3831725" y="5154127"/>
            <a:ext cx="378379" cy="403860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514859" y="4812722"/>
            <a:ext cx="493414" cy="28431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180098" y="4905015"/>
            <a:ext cx="280353" cy="200491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524412" y="4905443"/>
            <a:ext cx="374514" cy="222250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497429" y="5381671"/>
            <a:ext cx="1346189" cy="235816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7251874" y="3976033"/>
            <a:ext cx="531781" cy="2054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360" y="693547"/>
            <a:ext cx="729107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The</a:t>
            </a:r>
            <a:r>
              <a:rPr dirty="0" sz="2400" spc="-4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language</a:t>
            </a:r>
            <a:r>
              <a:rPr dirty="0" sz="2400" spc="-5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described</a:t>
            </a:r>
            <a:r>
              <a:rPr dirty="0" sz="2400" spc="-5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by</a:t>
            </a:r>
            <a:r>
              <a:rPr dirty="0" sz="2400" spc="-4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a</a:t>
            </a:r>
            <a:r>
              <a:rPr dirty="0" sz="2400" spc="-5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regular</a:t>
            </a:r>
            <a:r>
              <a:rPr dirty="0" sz="2400" spc="-4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44"/>
                </a:solidFill>
                <a:latin typeface="Calibri"/>
                <a:cs typeface="Calibri"/>
              </a:rPr>
              <a:t>expression</a:t>
            </a:r>
            <a:r>
              <a:rPr dirty="0" sz="2400" spc="-5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is</a:t>
            </a:r>
            <a:r>
              <a:rPr dirty="0" sz="2400" spc="-5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44"/>
                </a:solidFill>
                <a:latin typeface="Calibri"/>
                <a:cs typeface="Calibri"/>
              </a:rPr>
              <a:t>a</a:t>
            </a:r>
            <a:r>
              <a:rPr dirty="0" sz="2400" spc="-65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44"/>
                </a:solidFill>
                <a:latin typeface="Calibri"/>
                <a:cs typeface="Calibri"/>
              </a:rPr>
              <a:t>regular language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02360" y="1788922"/>
            <a:ext cx="9213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latin typeface="Calibri"/>
                <a:cs typeface="Calibri"/>
              </a:rPr>
              <a:t>Example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257" y="2546584"/>
            <a:ext cx="332338" cy="23745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511341" y="2709764"/>
            <a:ext cx="24765" cy="21590"/>
          </a:xfrm>
          <a:custGeom>
            <a:avLst/>
            <a:gdLst/>
            <a:ahLst/>
            <a:cxnLst/>
            <a:rect l="l" t="t" r="r" b="b"/>
            <a:pathLst>
              <a:path w="24765" h="21589">
                <a:moveTo>
                  <a:pt x="12713" y="17907"/>
                </a:moveTo>
                <a:lnTo>
                  <a:pt x="12125" y="18479"/>
                </a:lnTo>
                <a:lnTo>
                  <a:pt x="11461" y="18949"/>
                </a:lnTo>
                <a:lnTo>
                  <a:pt x="9735" y="19758"/>
                </a:lnTo>
                <a:lnTo>
                  <a:pt x="9993" y="21036"/>
                </a:lnTo>
                <a:lnTo>
                  <a:pt x="12713" y="17907"/>
                </a:lnTo>
                <a:close/>
              </a:path>
              <a:path w="24765" h="21589">
                <a:moveTo>
                  <a:pt x="6297" y="6312"/>
                </a:moveTo>
                <a:lnTo>
                  <a:pt x="5198" y="6741"/>
                </a:lnTo>
                <a:lnTo>
                  <a:pt x="1477" y="8478"/>
                </a:lnTo>
                <a:lnTo>
                  <a:pt x="0" y="12562"/>
                </a:lnTo>
                <a:lnTo>
                  <a:pt x="3216" y="19423"/>
                </a:lnTo>
                <a:lnTo>
                  <a:pt x="7301" y="20900"/>
                </a:lnTo>
                <a:lnTo>
                  <a:pt x="9692" y="19778"/>
                </a:lnTo>
                <a:lnTo>
                  <a:pt x="8464" y="19778"/>
                </a:lnTo>
                <a:lnTo>
                  <a:pt x="4558" y="18399"/>
                </a:lnTo>
                <a:lnTo>
                  <a:pt x="1441" y="11880"/>
                </a:lnTo>
                <a:lnTo>
                  <a:pt x="2820" y="7974"/>
                </a:lnTo>
                <a:lnTo>
                  <a:pt x="6297" y="6312"/>
                </a:lnTo>
                <a:close/>
              </a:path>
              <a:path w="24765" h="21589">
                <a:moveTo>
                  <a:pt x="6970" y="6049"/>
                </a:moveTo>
                <a:lnTo>
                  <a:pt x="6297" y="6312"/>
                </a:lnTo>
                <a:lnTo>
                  <a:pt x="2820" y="7974"/>
                </a:lnTo>
                <a:lnTo>
                  <a:pt x="1441" y="11880"/>
                </a:lnTo>
                <a:lnTo>
                  <a:pt x="4558" y="18399"/>
                </a:lnTo>
                <a:lnTo>
                  <a:pt x="8464" y="19778"/>
                </a:lnTo>
                <a:lnTo>
                  <a:pt x="9627" y="19222"/>
                </a:lnTo>
                <a:lnTo>
                  <a:pt x="6970" y="6049"/>
                </a:lnTo>
                <a:close/>
              </a:path>
              <a:path w="24765" h="21589">
                <a:moveTo>
                  <a:pt x="9627" y="19222"/>
                </a:moveTo>
                <a:lnTo>
                  <a:pt x="8464" y="19778"/>
                </a:lnTo>
                <a:lnTo>
                  <a:pt x="9692" y="19778"/>
                </a:lnTo>
                <a:lnTo>
                  <a:pt x="9627" y="19222"/>
                </a:lnTo>
                <a:close/>
              </a:path>
              <a:path w="24765" h="21589">
                <a:moveTo>
                  <a:pt x="13686" y="16787"/>
                </a:moveTo>
                <a:lnTo>
                  <a:pt x="12988" y="17480"/>
                </a:lnTo>
                <a:lnTo>
                  <a:pt x="12379" y="17907"/>
                </a:lnTo>
                <a:lnTo>
                  <a:pt x="9627" y="19222"/>
                </a:lnTo>
                <a:lnTo>
                  <a:pt x="9735" y="19758"/>
                </a:lnTo>
                <a:lnTo>
                  <a:pt x="11461" y="18949"/>
                </a:lnTo>
                <a:lnTo>
                  <a:pt x="12125" y="18479"/>
                </a:lnTo>
                <a:lnTo>
                  <a:pt x="12847" y="17752"/>
                </a:lnTo>
                <a:lnTo>
                  <a:pt x="13686" y="16787"/>
                </a:lnTo>
                <a:close/>
              </a:path>
              <a:path w="24765" h="21589">
                <a:moveTo>
                  <a:pt x="8849" y="5985"/>
                </a:moveTo>
                <a:lnTo>
                  <a:pt x="7057" y="6015"/>
                </a:lnTo>
                <a:lnTo>
                  <a:pt x="7005" y="6222"/>
                </a:lnTo>
                <a:lnTo>
                  <a:pt x="9627" y="19222"/>
                </a:lnTo>
                <a:lnTo>
                  <a:pt x="14850" y="14486"/>
                </a:lnTo>
                <a:lnTo>
                  <a:pt x="14485" y="10002"/>
                </a:lnTo>
                <a:lnTo>
                  <a:pt x="12952" y="7830"/>
                </a:lnTo>
                <a:lnTo>
                  <a:pt x="8849" y="5985"/>
                </a:lnTo>
                <a:close/>
              </a:path>
              <a:path w="24765" h="21589">
                <a:moveTo>
                  <a:pt x="12847" y="17752"/>
                </a:moveTo>
                <a:lnTo>
                  <a:pt x="12694" y="17907"/>
                </a:lnTo>
                <a:lnTo>
                  <a:pt x="12847" y="17752"/>
                </a:lnTo>
                <a:close/>
              </a:path>
              <a:path w="24765" h="21589">
                <a:moveTo>
                  <a:pt x="14165" y="16312"/>
                </a:moveTo>
                <a:lnTo>
                  <a:pt x="13686" y="16787"/>
                </a:lnTo>
                <a:lnTo>
                  <a:pt x="12847" y="17752"/>
                </a:lnTo>
                <a:lnTo>
                  <a:pt x="14100" y="16485"/>
                </a:lnTo>
                <a:lnTo>
                  <a:pt x="14165" y="16312"/>
                </a:lnTo>
                <a:close/>
              </a:path>
              <a:path w="24765" h="21589">
                <a:moveTo>
                  <a:pt x="14216" y="16177"/>
                </a:moveTo>
                <a:lnTo>
                  <a:pt x="13686" y="16787"/>
                </a:lnTo>
                <a:lnTo>
                  <a:pt x="14165" y="16312"/>
                </a:lnTo>
                <a:lnTo>
                  <a:pt x="14216" y="16177"/>
                </a:lnTo>
                <a:close/>
              </a:path>
              <a:path w="24765" h="21589">
                <a:moveTo>
                  <a:pt x="24153" y="5339"/>
                </a:moveTo>
                <a:lnTo>
                  <a:pt x="8790" y="5339"/>
                </a:lnTo>
                <a:lnTo>
                  <a:pt x="11358" y="5784"/>
                </a:lnTo>
                <a:lnTo>
                  <a:pt x="15921" y="9751"/>
                </a:lnTo>
                <a:lnTo>
                  <a:pt x="16210" y="13883"/>
                </a:lnTo>
                <a:lnTo>
                  <a:pt x="14216" y="16177"/>
                </a:lnTo>
                <a:lnTo>
                  <a:pt x="14165" y="16312"/>
                </a:lnTo>
                <a:lnTo>
                  <a:pt x="16281" y="14216"/>
                </a:lnTo>
                <a:lnTo>
                  <a:pt x="19208" y="11614"/>
                </a:lnTo>
                <a:lnTo>
                  <a:pt x="24076" y="7146"/>
                </a:lnTo>
                <a:lnTo>
                  <a:pt x="24153" y="5339"/>
                </a:lnTo>
                <a:close/>
              </a:path>
              <a:path w="24765" h="21589">
                <a:moveTo>
                  <a:pt x="11589" y="5985"/>
                </a:moveTo>
                <a:lnTo>
                  <a:pt x="8849" y="5985"/>
                </a:lnTo>
                <a:lnTo>
                  <a:pt x="12952" y="7830"/>
                </a:lnTo>
                <a:lnTo>
                  <a:pt x="14485" y="10002"/>
                </a:lnTo>
                <a:lnTo>
                  <a:pt x="14850" y="14486"/>
                </a:lnTo>
                <a:lnTo>
                  <a:pt x="14216" y="16177"/>
                </a:lnTo>
                <a:lnTo>
                  <a:pt x="16210" y="13883"/>
                </a:lnTo>
                <a:lnTo>
                  <a:pt x="15921" y="9751"/>
                </a:lnTo>
                <a:lnTo>
                  <a:pt x="11589" y="5985"/>
                </a:lnTo>
                <a:close/>
              </a:path>
              <a:path w="24765" h="21589">
                <a:moveTo>
                  <a:pt x="6913" y="6017"/>
                </a:moveTo>
                <a:lnTo>
                  <a:pt x="6717" y="6021"/>
                </a:lnTo>
                <a:lnTo>
                  <a:pt x="5181" y="6741"/>
                </a:lnTo>
                <a:lnTo>
                  <a:pt x="6484" y="6222"/>
                </a:lnTo>
                <a:lnTo>
                  <a:pt x="6913" y="6017"/>
                </a:lnTo>
                <a:close/>
              </a:path>
              <a:path w="24765" h="21589">
                <a:moveTo>
                  <a:pt x="6965" y="6028"/>
                </a:moveTo>
                <a:lnTo>
                  <a:pt x="6297" y="6312"/>
                </a:lnTo>
                <a:lnTo>
                  <a:pt x="6970" y="6049"/>
                </a:lnTo>
                <a:close/>
              </a:path>
              <a:path w="24765" h="21589">
                <a:moveTo>
                  <a:pt x="7057" y="6015"/>
                </a:moveTo>
                <a:lnTo>
                  <a:pt x="6913" y="6017"/>
                </a:lnTo>
                <a:lnTo>
                  <a:pt x="6484" y="6222"/>
                </a:lnTo>
                <a:lnTo>
                  <a:pt x="6914" y="6049"/>
                </a:lnTo>
                <a:lnTo>
                  <a:pt x="7057" y="6015"/>
                </a:lnTo>
                <a:close/>
              </a:path>
              <a:path w="24765" h="21589">
                <a:moveTo>
                  <a:pt x="7023" y="6028"/>
                </a:moveTo>
                <a:close/>
              </a:path>
              <a:path w="24765" h="21589">
                <a:moveTo>
                  <a:pt x="18460" y="0"/>
                </a:moveTo>
                <a:lnTo>
                  <a:pt x="13039" y="2852"/>
                </a:lnTo>
                <a:lnTo>
                  <a:pt x="9602" y="4732"/>
                </a:lnTo>
                <a:lnTo>
                  <a:pt x="6913" y="6017"/>
                </a:lnTo>
                <a:lnTo>
                  <a:pt x="7057" y="6015"/>
                </a:lnTo>
                <a:lnTo>
                  <a:pt x="8790" y="5339"/>
                </a:lnTo>
                <a:lnTo>
                  <a:pt x="24153" y="5339"/>
                </a:lnTo>
                <a:lnTo>
                  <a:pt x="24208" y="4048"/>
                </a:lnTo>
                <a:lnTo>
                  <a:pt x="20877" y="419"/>
                </a:lnTo>
                <a:lnTo>
                  <a:pt x="18460" y="0"/>
                </a:lnTo>
                <a:close/>
              </a:path>
              <a:path w="24765" h="21589">
                <a:moveTo>
                  <a:pt x="8790" y="5339"/>
                </a:moveTo>
                <a:lnTo>
                  <a:pt x="7057" y="6015"/>
                </a:lnTo>
                <a:lnTo>
                  <a:pt x="8849" y="5985"/>
                </a:lnTo>
                <a:lnTo>
                  <a:pt x="11589" y="5985"/>
                </a:lnTo>
                <a:lnTo>
                  <a:pt x="11358" y="5784"/>
                </a:lnTo>
                <a:lnTo>
                  <a:pt x="8790" y="5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8707" y="2727737"/>
            <a:ext cx="421359" cy="13143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7008" y="2587830"/>
            <a:ext cx="306037" cy="335279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2820376" y="1477323"/>
            <a:ext cx="5763260" cy="2193925"/>
            <a:chOff x="2820376" y="1477323"/>
            <a:chExt cx="5763260" cy="2193925"/>
          </a:xfrm>
        </p:grpSpPr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0376" y="2530951"/>
              <a:ext cx="389876" cy="2715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89122" y="2619688"/>
              <a:ext cx="238455" cy="27686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5737" y="2796208"/>
              <a:ext cx="2318508" cy="87476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52810" y="1477323"/>
              <a:ext cx="4897633" cy="148453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84675" y="2640483"/>
              <a:ext cx="979703" cy="33485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49856" y="1541645"/>
              <a:ext cx="433771" cy="1885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2024-12-02T05:56:38Z</dcterms:created>
  <dcterms:modified xsi:type="dcterms:W3CDTF">2024-12-02T05:56:38Z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2024-12-02T00:00:00Z</vt:filetime>
  </property>
  <property fmtid="{D5CDD505-2E9C-101B-9397-08002B2CF9AE}" pid="3" name="LastSaved">
    <vt:filetime>2024-12-02T00:00:00Z</vt:filetime>
  </property>
  <property fmtid="{D5CDD505-2E9C-101B-9397-08002B2CF9AE}" pid="4" name="Producer">
    <vt:lpwstr>iOS Version 18.1.1 (Build 22B91) Quartz PDFContext</vt:lpwstr>
  </property>
</Properties>
</file>