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7630" y="1227201"/>
            <a:ext cx="642873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7227" y="3654831"/>
            <a:ext cx="5749544" cy="1050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339166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47691"/>
            <a:ext cx="9143999" cy="2590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72410"/>
            <a:ext cx="9143998" cy="18558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67241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3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3522" y="5968496"/>
            <a:ext cx="1813403" cy="37656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686" y="5953273"/>
            <a:ext cx="324055" cy="40795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2198116" y="2828721"/>
            <a:ext cx="4733290" cy="1146810"/>
          </a:xfrm>
          <a:custGeom>
            <a:avLst/>
            <a:gdLst/>
            <a:ahLst/>
            <a:cxnLst/>
            <a:rect l="l" t="t" r="r" b="b"/>
            <a:pathLst>
              <a:path w="4733290" h="1146810">
                <a:moveTo>
                  <a:pt x="4732782" y="0"/>
                </a:moveTo>
                <a:lnTo>
                  <a:pt x="0" y="0"/>
                </a:lnTo>
                <a:lnTo>
                  <a:pt x="0" y="1146632"/>
                </a:lnTo>
                <a:lnTo>
                  <a:pt x="4732782" y="1146632"/>
                </a:lnTo>
                <a:lnTo>
                  <a:pt x="4732782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7691"/>
            <a:ext cx="9143999" cy="259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410"/>
            <a:ext cx="9143998" cy="1855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41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3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2545" y="5929020"/>
            <a:ext cx="356133" cy="4445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3189" y="2850007"/>
            <a:ext cx="38176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724" y="1130300"/>
            <a:ext cx="7918551" cy="458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20" Type="http://schemas.openxmlformats.org/officeDocument/2006/relationships/image" Target="../media/image188.png"/><Relationship Id="rId21" Type="http://schemas.openxmlformats.org/officeDocument/2006/relationships/image" Target="../media/image189.png"/><Relationship Id="rId22" Type="http://schemas.openxmlformats.org/officeDocument/2006/relationships/image" Target="../media/image19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202.png"/><Relationship Id="rId14" Type="http://schemas.openxmlformats.org/officeDocument/2006/relationships/image" Target="../media/image203.png"/><Relationship Id="rId15" Type="http://schemas.openxmlformats.org/officeDocument/2006/relationships/image" Target="../media/image204.png"/><Relationship Id="rId16" Type="http://schemas.openxmlformats.org/officeDocument/2006/relationships/image" Target="../media/image205.png"/><Relationship Id="rId17" Type="http://schemas.openxmlformats.org/officeDocument/2006/relationships/image" Target="../media/image206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211.png"/><Relationship Id="rId23" Type="http://schemas.openxmlformats.org/officeDocument/2006/relationships/image" Target="../media/image212.png"/><Relationship Id="rId24" Type="http://schemas.openxmlformats.org/officeDocument/2006/relationships/image" Target="../media/image213.png"/><Relationship Id="rId25" Type="http://schemas.openxmlformats.org/officeDocument/2006/relationships/image" Target="../media/image214.png"/><Relationship Id="rId26" Type="http://schemas.openxmlformats.org/officeDocument/2006/relationships/image" Target="../media/image215.png"/><Relationship Id="rId27" Type="http://schemas.openxmlformats.org/officeDocument/2006/relationships/image" Target="../media/image216.png"/><Relationship Id="rId28" Type="http://schemas.openxmlformats.org/officeDocument/2006/relationships/image" Target="../media/image217.png"/><Relationship Id="rId29" Type="http://schemas.openxmlformats.org/officeDocument/2006/relationships/image" Target="../media/image218.png"/><Relationship Id="rId30" Type="http://schemas.openxmlformats.org/officeDocument/2006/relationships/image" Target="../media/image219.png"/><Relationship Id="rId31" Type="http://schemas.openxmlformats.org/officeDocument/2006/relationships/image" Target="../media/image220.png"/><Relationship Id="rId32" Type="http://schemas.openxmlformats.org/officeDocument/2006/relationships/image" Target="../media/image221.png"/><Relationship Id="rId33" Type="http://schemas.openxmlformats.org/officeDocument/2006/relationships/image" Target="../media/image222.png"/><Relationship Id="rId34" Type="http://schemas.openxmlformats.org/officeDocument/2006/relationships/image" Target="../media/image223.png"/><Relationship Id="rId35" Type="http://schemas.openxmlformats.org/officeDocument/2006/relationships/image" Target="../media/image224.png"/><Relationship Id="rId36" Type="http://schemas.openxmlformats.org/officeDocument/2006/relationships/image" Target="../media/image225.png"/><Relationship Id="rId37" Type="http://schemas.openxmlformats.org/officeDocument/2006/relationships/image" Target="../media/image226.png"/><Relationship Id="rId38" Type="http://schemas.openxmlformats.org/officeDocument/2006/relationships/image" Target="../media/image227.png"/><Relationship Id="rId39" Type="http://schemas.openxmlformats.org/officeDocument/2006/relationships/image" Target="../media/image228.png"/><Relationship Id="rId40" Type="http://schemas.openxmlformats.org/officeDocument/2006/relationships/image" Target="../media/image229.png"/><Relationship Id="rId41" Type="http://schemas.openxmlformats.org/officeDocument/2006/relationships/image" Target="../media/image230.png"/><Relationship Id="rId42" Type="http://schemas.openxmlformats.org/officeDocument/2006/relationships/image" Target="../media/image231.png"/><Relationship Id="rId43" Type="http://schemas.openxmlformats.org/officeDocument/2006/relationships/image" Target="../media/image232.png"/><Relationship Id="rId44" Type="http://schemas.openxmlformats.org/officeDocument/2006/relationships/image" Target="../media/image233.png"/><Relationship Id="rId45" Type="http://schemas.openxmlformats.org/officeDocument/2006/relationships/image" Target="../media/image234.png"/><Relationship Id="rId46" Type="http://schemas.openxmlformats.org/officeDocument/2006/relationships/image" Target="../media/image235.png"/><Relationship Id="rId47" Type="http://schemas.openxmlformats.org/officeDocument/2006/relationships/image" Target="../media/image236.png"/><Relationship Id="rId48" Type="http://schemas.openxmlformats.org/officeDocument/2006/relationships/image" Target="../media/image237.png"/><Relationship Id="rId49" Type="http://schemas.openxmlformats.org/officeDocument/2006/relationships/image" Target="../media/image238.png"/><Relationship Id="rId50" Type="http://schemas.openxmlformats.org/officeDocument/2006/relationships/image" Target="../media/image239.png"/><Relationship Id="rId51" Type="http://schemas.openxmlformats.org/officeDocument/2006/relationships/image" Target="../media/image240.png"/><Relationship Id="rId52" Type="http://schemas.openxmlformats.org/officeDocument/2006/relationships/image" Target="../media/image241.png"/><Relationship Id="rId53" Type="http://schemas.openxmlformats.org/officeDocument/2006/relationships/image" Target="../media/image242.png"/><Relationship Id="rId54" Type="http://schemas.openxmlformats.org/officeDocument/2006/relationships/image" Target="../media/image243.png"/><Relationship Id="rId55" Type="http://schemas.openxmlformats.org/officeDocument/2006/relationships/image" Target="../media/image244.png"/><Relationship Id="rId56" Type="http://schemas.openxmlformats.org/officeDocument/2006/relationships/image" Target="../media/image245.png"/><Relationship Id="rId57" Type="http://schemas.openxmlformats.org/officeDocument/2006/relationships/image" Target="../media/image246.png"/><Relationship Id="rId58" Type="http://schemas.openxmlformats.org/officeDocument/2006/relationships/image" Target="../media/image24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Relationship Id="rId12" Type="http://schemas.openxmlformats.org/officeDocument/2006/relationships/image" Target="../media/image258.png"/><Relationship Id="rId13" Type="http://schemas.openxmlformats.org/officeDocument/2006/relationships/image" Target="../media/image259.png"/><Relationship Id="rId14" Type="http://schemas.openxmlformats.org/officeDocument/2006/relationships/image" Target="../media/image260.png"/><Relationship Id="rId15" Type="http://schemas.openxmlformats.org/officeDocument/2006/relationships/image" Target="../media/image261.png"/><Relationship Id="rId16" Type="http://schemas.openxmlformats.org/officeDocument/2006/relationships/image" Target="../media/image262.png"/><Relationship Id="rId17" Type="http://schemas.openxmlformats.org/officeDocument/2006/relationships/image" Target="../media/image263.png"/><Relationship Id="rId18" Type="http://schemas.openxmlformats.org/officeDocument/2006/relationships/image" Target="../media/image264.png"/><Relationship Id="rId19" Type="http://schemas.openxmlformats.org/officeDocument/2006/relationships/image" Target="../media/image2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6.png"/><Relationship Id="rId3" Type="http://schemas.openxmlformats.org/officeDocument/2006/relationships/image" Target="../media/image267.png"/><Relationship Id="rId4" Type="http://schemas.openxmlformats.org/officeDocument/2006/relationships/image" Target="../media/image268.png"/><Relationship Id="rId5" Type="http://schemas.openxmlformats.org/officeDocument/2006/relationships/image" Target="../media/image269.png"/><Relationship Id="rId6" Type="http://schemas.openxmlformats.org/officeDocument/2006/relationships/image" Target="../media/image270.png"/><Relationship Id="rId7" Type="http://schemas.openxmlformats.org/officeDocument/2006/relationships/image" Target="../media/image271.png"/><Relationship Id="rId8" Type="http://schemas.openxmlformats.org/officeDocument/2006/relationships/image" Target="../media/image272.png"/><Relationship Id="rId9" Type="http://schemas.openxmlformats.org/officeDocument/2006/relationships/image" Target="../media/image273.png"/><Relationship Id="rId10" Type="http://schemas.openxmlformats.org/officeDocument/2006/relationships/image" Target="../media/image274.png"/><Relationship Id="rId11" Type="http://schemas.openxmlformats.org/officeDocument/2006/relationships/image" Target="../media/image275.png"/><Relationship Id="rId12" Type="http://schemas.openxmlformats.org/officeDocument/2006/relationships/image" Target="../media/image276.png"/><Relationship Id="rId13" Type="http://schemas.openxmlformats.org/officeDocument/2006/relationships/image" Target="../media/image277.png"/><Relationship Id="rId14" Type="http://schemas.openxmlformats.org/officeDocument/2006/relationships/image" Target="../media/image278.png"/><Relationship Id="rId15" Type="http://schemas.openxmlformats.org/officeDocument/2006/relationships/image" Target="../media/image279.png"/><Relationship Id="rId16" Type="http://schemas.openxmlformats.org/officeDocument/2006/relationships/image" Target="../media/image280.png"/><Relationship Id="rId17" Type="http://schemas.openxmlformats.org/officeDocument/2006/relationships/image" Target="../media/image281.png"/><Relationship Id="rId18" Type="http://schemas.openxmlformats.org/officeDocument/2006/relationships/image" Target="../media/image282.png"/><Relationship Id="rId19" Type="http://schemas.openxmlformats.org/officeDocument/2006/relationships/image" Target="../media/image283.png"/><Relationship Id="rId20" Type="http://schemas.openxmlformats.org/officeDocument/2006/relationships/image" Target="../media/image284.png"/><Relationship Id="rId21" Type="http://schemas.openxmlformats.org/officeDocument/2006/relationships/image" Target="../media/image285.png"/><Relationship Id="rId22" Type="http://schemas.openxmlformats.org/officeDocument/2006/relationships/image" Target="../media/image286.png"/><Relationship Id="rId23" Type="http://schemas.openxmlformats.org/officeDocument/2006/relationships/image" Target="../media/image287.png"/><Relationship Id="rId24" Type="http://schemas.openxmlformats.org/officeDocument/2006/relationships/image" Target="../media/image288.png"/><Relationship Id="rId25" Type="http://schemas.openxmlformats.org/officeDocument/2006/relationships/image" Target="../media/image289.png"/><Relationship Id="rId26" Type="http://schemas.openxmlformats.org/officeDocument/2006/relationships/image" Target="../media/image290.png"/><Relationship Id="rId27" Type="http://schemas.openxmlformats.org/officeDocument/2006/relationships/image" Target="../media/image291.png"/><Relationship Id="rId28" Type="http://schemas.openxmlformats.org/officeDocument/2006/relationships/image" Target="../media/image292.png"/><Relationship Id="rId29" Type="http://schemas.openxmlformats.org/officeDocument/2006/relationships/image" Target="../media/image293.png"/><Relationship Id="rId30" Type="http://schemas.openxmlformats.org/officeDocument/2006/relationships/image" Target="../media/image294.png"/><Relationship Id="rId31" Type="http://schemas.openxmlformats.org/officeDocument/2006/relationships/image" Target="../media/image295.png"/><Relationship Id="rId32" Type="http://schemas.openxmlformats.org/officeDocument/2006/relationships/image" Target="../media/image296.png"/><Relationship Id="rId33" Type="http://schemas.openxmlformats.org/officeDocument/2006/relationships/image" Target="../media/image297.png"/><Relationship Id="rId34" Type="http://schemas.openxmlformats.org/officeDocument/2006/relationships/image" Target="../media/image298.png"/><Relationship Id="rId35" Type="http://schemas.openxmlformats.org/officeDocument/2006/relationships/image" Target="../media/image299.png"/><Relationship Id="rId36" Type="http://schemas.openxmlformats.org/officeDocument/2006/relationships/image" Target="../media/image30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02.png"/><Relationship Id="rId7" Type="http://schemas.openxmlformats.org/officeDocument/2006/relationships/image" Target="../media/image303.png"/><Relationship Id="rId8" Type="http://schemas.openxmlformats.org/officeDocument/2006/relationships/image" Target="../media/image304.png"/><Relationship Id="rId9" Type="http://schemas.openxmlformats.org/officeDocument/2006/relationships/image" Target="../media/image305.png"/><Relationship Id="rId10" Type="http://schemas.openxmlformats.org/officeDocument/2006/relationships/image" Target="../media/image306.png"/><Relationship Id="rId11" Type="http://schemas.openxmlformats.org/officeDocument/2006/relationships/image" Target="../media/image307.png"/><Relationship Id="rId12" Type="http://schemas.openxmlformats.org/officeDocument/2006/relationships/image" Target="../media/image308.png"/><Relationship Id="rId13" Type="http://schemas.openxmlformats.org/officeDocument/2006/relationships/image" Target="../media/image309.png"/><Relationship Id="rId14" Type="http://schemas.openxmlformats.org/officeDocument/2006/relationships/image" Target="../media/image3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1.jp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image" Target="../media/image316.png"/><Relationship Id="rId8" Type="http://schemas.openxmlformats.org/officeDocument/2006/relationships/image" Target="../media/image3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18.png"/><Relationship Id="rId6" Type="http://schemas.openxmlformats.org/officeDocument/2006/relationships/image" Target="../media/image319.png"/><Relationship Id="rId7" Type="http://schemas.openxmlformats.org/officeDocument/2006/relationships/image" Target="../media/image320.png"/><Relationship Id="rId8" Type="http://schemas.openxmlformats.org/officeDocument/2006/relationships/image" Target="../media/image321.png"/><Relationship Id="rId9" Type="http://schemas.openxmlformats.org/officeDocument/2006/relationships/image" Target="../media/image322.png"/><Relationship Id="rId10" Type="http://schemas.openxmlformats.org/officeDocument/2006/relationships/image" Target="../media/image323.png"/><Relationship Id="rId11" Type="http://schemas.openxmlformats.org/officeDocument/2006/relationships/image" Target="../media/image324.png"/><Relationship Id="rId12" Type="http://schemas.openxmlformats.org/officeDocument/2006/relationships/image" Target="../media/image325.png"/><Relationship Id="rId13" Type="http://schemas.openxmlformats.org/officeDocument/2006/relationships/image" Target="../media/image326.png"/><Relationship Id="rId14" Type="http://schemas.openxmlformats.org/officeDocument/2006/relationships/image" Target="../media/image327.png"/><Relationship Id="rId15" Type="http://schemas.openxmlformats.org/officeDocument/2006/relationships/image" Target="../media/image328.png"/><Relationship Id="rId16" Type="http://schemas.openxmlformats.org/officeDocument/2006/relationships/image" Target="../media/image329.png"/><Relationship Id="rId17" Type="http://schemas.openxmlformats.org/officeDocument/2006/relationships/image" Target="../media/image330.png"/><Relationship Id="rId18" Type="http://schemas.openxmlformats.org/officeDocument/2006/relationships/image" Target="../media/image331.png"/><Relationship Id="rId19" Type="http://schemas.openxmlformats.org/officeDocument/2006/relationships/image" Target="../media/image332.png"/><Relationship Id="rId20" Type="http://schemas.openxmlformats.org/officeDocument/2006/relationships/image" Target="../media/image333.png"/><Relationship Id="rId21" Type="http://schemas.openxmlformats.org/officeDocument/2006/relationships/image" Target="../media/image334.png"/><Relationship Id="rId22" Type="http://schemas.openxmlformats.org/officeDocument/2006/relationships/image" Target="../media/image335.png"/><Relationship Id="rId23" Type="http://schemas.openxmlformats.org/officeDocument/2006/relationships/image" Target="../media/image336.png"/><Relationship Id="rId24" Type="http://schemas.openxmlformats.org/officeDocument/2006/relationships/image" Target="../media/image337.png"/><Relationship Id="rId25" Type="http://schemas.openxmlformats.org/officeDocument/2006/relationships/image" Target="../media/image338.png"/><Relationship Id="rId26" Type="http://schemas.openxmlformats.org/officeDocument/2006/relationships/image" Target="../media/image339.png"/><Relationship Id="rId27" Type="http://schemas.openxmlformats.org/officeDocument/2006/relationships/image" Target="../media/image340.png"/><Relationship Id="rId28" Type="http://schemas.openxmlformats.org/officeDocument/2006/relationships/image" Target="../media/image341.png"/><Relationship Id="rId29" Type="http://schemas.openxmlformats.org/officeDocument/2006/relationships/image" Target="../media/image342.png"/><Relationship Id="rId30" Type="http://schemas.openxmlformats.org/officeDocument/2006/relationships/image" Target="../media/image343.png"/><Relationship Id="rId31" Type="http://schemas.openxmlformats.org/officeDocument/2006/relationships/image" Target="../media/image344.png"/><Relationship Id="rId32" Type="http://schemas.openxmlformats.org/officeDocument/2006/relationships/image" Target="../media/image345.png"/><Relationship Id="rId33" Type="http://schemas.openxmlformats.org/officeDocument/2006/relationships/image" Target="../media/image346.png"/><Relationship Id="rId34" Type="http://schemas.openxmlformats.org/officeDocument/2006/relationships/image" Target="../media/image347.png"/><Relationship Id="rId35" Type="http://schemas.openxmlformats.org/officeDocument/2006/relationships/image" Target="../media/image348.png"/><Relationship Id="rId36" Type="http://schemas.openxmlformats.org/officeDocument/2006/relationships/image" Target="../media/image349.png"/><Relationship Id="rId37" Type="http://schemas.openxmlformats.org/officeDocument/2006/relationships/image" Target="../media/image350.png"/><Relationship Id="rId38" Type="http://schemas.openxmlformats.org/officeDocument/2006/relationships/image" Target="../media/image351.png"/><Relationship Id="rId39" Type="http://schemas.openxmlformats.org/officeDocument/2006/relationships/image" Target="../media/image352.png"/><Relationship Id="rId40" Type="http://schemas.openxmlformats.org/officeDocument/2006/relationships/image" Target="../media/image353.png"/><Relationship Id="rId41" Type="http://schemas.openxmlformats.org/officeDocument/2006/relationships/image" Target="../media/image354.png"/><Relationship Id="rId42" Type="http://schemas.openxmlformats.org/officeDocument/2006/relationships/image" Target="../media/image355.png"/><Relationship Id="rId43" Type="http://schemas.openxmlformats.org/officeDocument/2006/relationships/image" Target="../media/image356.png"/><Relationship Id="rId44" Type="http://schemas.openxmlformats.org/officeDocument/2006/relationships/image" Target="../media/image357.png"/><Relationship Id="rId45" Type="http://schemas.openxmlformats.org/officeDocument/2006/relationships/image" Target="../media/image358.png"/><Relationship Id="rId46" Type="http://schemas.openxmlformats.org/officeDocument/2006/relationships/image" Target="../media/image359.png"/><Relationship Id="rId47" Type="http://schemas.openxmlformats.org/officeDocument/2006/relationships/image" Target="../media/image360.png"/><Relationship Id="rId48" Type="http://schemas.openxmlformats.org/officeDocument/2006/relationships/image" Target="../media/image361.png"/><Relationship Id="rId49" Type="http://schemas.openxmlformats.org/officeDocument/2006/relationships/image" Target="../media/image36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3.png"/><Relationship Id="rId3" Type="http://schemas.openxmlformats.org/officeDocument/2006/relationships/image" Target="../media/image364.png"/><Relationship Id="rId4" Type="http://schemas.openxmlformats.org/officeDocument/2006/relationships/image" Target="../media/image365.png"/><Relationship Id="rId5" Type="http://schemas.openxmlformats.org/officeDocument/2006/relationships/image" Target="../media/image366.png"/><Relationship Id="rId6" Type="http://schemas.openxmlformats.org/officeDocument/2006/relationships/image" Target="../media/image3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8.png"/><Relationship Id="rId3" Type="http://schemas.openxmlformats.org/officeDocument/2006/relationships/image" Target="../media/image369.png"/><Relationship Id="rId4" Type="http://schemas.openxmlformats.org/officeDocument/2006/relationships/image" Target="../media/image370.png"/><Relationship Id="rId5" Type="http://schemas.openxmlformats.org/officeDocument/2006/relationships/image" Target="../media/image371.png"/><Relationship Id="rId6" Type="http://schemas.openxmlformats.org/officeDocument/2006/relationships/image" Target="../media/image372.png"/><Relationship Id="rId7" Type="http://schemas.openxmlformats.org/officeDocument/2006/relationships/image" Target="../media/image373.png"/><Relationship Id="rId8" Type="http://schemas.openxmlformats.org/officeDocument/2006/relationships/image" Target="../media/image374.png"/><Relationship Id="rId9" Type="http://schemas.openxmlformats.org/officeDocument/2006/relationships/image" Target="../media/image375.png"/><Relationship Id="rId10" Type="http://schemas.openxmlformats.org/officeDocument/2006/relationships/image" Target="../media/image376.png"/><Relationship Id="rId11" Type="http://schemas.openxmlformats.org/officeDocument/2006/relationships/image" Target="../media/image3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8.png"/><Relationship Id="rId3" Type="http://schemas.openxmlformats.org/officeDocument/2006/relationships/image" Target="../media/image379.png"/><Relationship Id="rId4" Type="http://schemas.openxmlformats.org/officeDocument/2006/relationships/image" Target="../media/image380.png"/><Relationship Id="rId5" Type="http://schemas.openxmlformats.org/officeDocument/2006/relationships/image" Target="../media/image381.png"/><Relationship Id="rId6" Type="http://schemas.openxmlformats.org/officeDocument/2006/relationships/image" Target="../media/image382.png"/><Relationship Id="rId7" Type="http://schemas.openxmlformats.org/officeDocument/2006/relationships/image" Target="../media/image383.png"/><Relationship Id="rId8" Type="http://schemas.openxmlformats.org/officeDocument/2006/relationships/image" Target="../media/image384.png"/><Relationship Id="rId9" Type="http://schemas.openxmlformats.org/officeDocument/2006/relationships/image" Target="../media/image385.png"/><Relationship Id="rId10" Type="http://schemas.openxmlformats.org/officeDocument/2006/relationships/image" Target="../media/image386.png"/><Relationship Id="rId11" Type="http://schemas.openxmlformats.org/officeDocument/2006/relationships/image" Target="../media/image387.png"/><Relationship Id="rId12" Type="http://schemas.openxmlformats.org/officeDocument/2006/relationships/image" Target="../media/image38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9.png"/><Relationship Id="rId3" Type="http://schemas.openxmlformats.org/officeDocument/2006/relationships/image" Target="../media/image390.png"/><Relationship Id="rId4" Type="http://schemas.openxmlformats.org/officeDocument/2006/relationships/image" Target="../media/image391.png"/><Relationship Id="rId5" Type="http://schemas.openxmlformats.org/officeDocument/2006/relationships/image" Target="../media/image392.png"/><Relationship Id="rId6" Type="http://schemas.openxmlformats.org/officeDocument/2006/relationships/image" Target="../media/image393.png"/><Relationship Id="rId7" Type="http://schemas.openxmlformats.org/officeDocument/2006/relationships/image" Target="../media/image394.png"/><Relationship Id="rId8" Type="http://schemas.openxmlformats.org/officeDocument/2006/relationships/image" Target="../media/image395.png"/><Relationship Id="rId9" Type="http://schemas.openxmlformats.org/officeDocument/2006/relationships/image" Target="../media/image396.png"/><Relationship Id="rId10" Type="http://schemas.openxmlformats.org/officeDocument/2006/relationships/image" Target="../media/image397.png"/><Relationship Id="rId11" Type="http://schemas.openxmlformats.org/officeDocument/2006/relationships/image" Target="../media/image398.png"/><Relationship Id="rId12" Type="http://schemas.openxmlformats.org/officeDocument/2006/relationships/image" Target="../media/image399.png"/><Relationship Id="rId13" Type="http://schemas.openxmlformats.org/officeDocument/2006/relationships/image" Target="../media/image400.png"/><Relationship Id="rId14" Type="http://schemas.openxmlformats.org/officeDocument/2006/relationships/image" Target="../media/image401.png"/><Relationship Id="rId15" Type="http://schemas.openxmlformats.org/officeDocument/2006/relationships/image" Target="../media/image402.png"/><Relationship Id="rId16" Type="http://schemas.openxmlformats.org/officeDocument/2006/relationships/image" Target="../media/image403.png"/><Relationship Id="rId17" Type="http://schemas.openxmlformats.org/officeDocument/2006/relationships/image" Target="../media/image404.png"/><Relationship Id="rId18" Type="http://schemas.openxmlformats.org/officeDocument/2006/relationships/image" Target="../media/image40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6.png"/><Relationship Id="rId3" Type="http://schemas.openxmlformats.org/officeDocument/2006/relationships/image" Target="../media/image407.png"/><Relationship Id="rId4" Type="http://schemas.openxmlformats.org/officeDocument/2006/relationships/image" Target="../media/image408.png"/><Relationship Id="rId5" Type="http://schemas.openxmlformats.org/officeDocument/2006/relationships/image" Target="../media/image409.png"/><Relationship Id="rId6" Type="http://schemas.openxmlformats.org/officeDocument/2006/relationships/image" Target="../media/image410.png"/><Relationship Id="rId7" Type="http://schemas.openxmlformats.org/officeDocument/2006/relationships/image" Target="../media/image411.png"/><Relationship Id="rId8" Type="http://schemas.openxmlformats.org/officeDocument/2006/relationships/image" Target="../media/image412.png"/><Relationship Id="rId9" Type="http://schemas.openxmlformats.org/officeDocument/2006/relationships/image" Target="../media/image413.png"/><Relationship Id="rId10" Type="http://schemas.openxmlformats.org/officeDocument/2006/relationships/image" Target="../media/image414.png"/><Relationship Id="rId11" Type="http://schemas.openxmlformats.org/officeDocument/2006/relationships/image" Target="../media/image415.png"/><Relationship Id="rId12" Type="http://schemas.openxmlformats.org/officeDocument/2006/relationships/image" Target="../media/image416.png"/><Relationship Id="rId13" Type="http://schemas.openxmlformats.org/officeDocument/2006/relationships/image" Target="../media/image417.png"/><Relationship Id="rId14" Type="http://schemas.openxmlformats.org/officeDocument/2006/relationships/image" Target="../media/image418.png"/><Relationship Id="rId15" Type="http://schemas.openxmlformats.org/officeDocument/2006/relationships/image" Target="../media/image419.png"/><Relationship Id="rId16" Type="http://schemas.openxmlformats.org/officeDocument/2006/relationships/image" Target="../media/image420.png"/><Relationship Id="rId17" Type="http://schemas.openxmlformats.org/officeDocument/2006/relationships/image" Target="../media/image421.png"/><Relationship Id="rId18" Type="http://schemas.openxmlformats.org/officeDocument/2006/relationships/image" Target="../media/image422.png"/><Relationship Id="rId19" Type="http://schemas.openxmlformats.org/officeDocument/2006/relationships/image" Target="../media/image423.png"/><Relationship Id="rId20" Type="http://schemas.openxmlformats.org/officeDocument/2006/relationships/image" Target="../media/image424.png"/><Relationship Id="rId21" Type="http://schemas.openxmlformats.org/officeDocument/2006/relationships/image" Target="../media/image425.png"/><Relationship Id="rId22" Type="http://schemas.openxmlformats.org/officeDocument/2006/relationships/image" Target="../media/image426.png"/><Relationship Id="rId23" Type="http://schemas.openxmlformats.org/officeDocument/2006/relationships/image" Target="../media/image427.png"/><Relationship Id="rId24" Type="http://schemas.openxmlformats.org/officeDocument/2006/relationships/image" Target="../media/image428.png"/><Relationship Id="rId25" Type="http://schemas.openxmlformats.org/officeDocument/2006/relationships/image" Target="../media/image429.png"/><Relationship Id="rId26" Type="http://schemas.openxmlformats.org/officeDocument/2006/relationships/image" Target="../media/image430.png"/><Relationship Id="rId27" Type="http://schemas.openxmlformats.org/officeDocument/2006/relationships/image" Target="../media/image431.png"/><Relationship Id="rId28" Type="http://schemas.openxmlformats.org/officeDocument/2006/relationships/image" Target="../media/image432.png"/><Relationship Id="rId29" Type="http://schemas.openxmlformats.org/officeDocument/2006/relationships/image" Target="../media/image433.png"/><Relationship Id="rId30" Type="http://schemas.openxmlformats.org/officeDocument/2006/relationships/image" Target="../media/image434.png"/><Relationship Id="rId31" Type="http://schemas.openxmlformats.org/officeDocument/2006/relationships/image" Target="../media/image435.png"/><Relationship Id="rId32" Type="http://schemas.openxmlformats.org/officeDocument/2006/relationships/image" Target="../media/image436.png"/><Relationship Id="rId33" Type="http://schemas.openxmlformats.org/officeDocument/2006/relationships/image" Target="../media/image437.png"/><Relationship Id="rId34" Type="http://schemas.openxmlformats.org/officeDocument/2006/relationships/image" Target="../media/image438.png"/><Relationship Id="rId35" Type="http://schemas.openxmlformats.org/officeDocument/2006/relationships/image" Target="../media/image439.png"/><Relationship Id="rId36" Type="http://schemas.openxmlformats.org/officeDocument/2006/relationships/image" Target="../media/image440.png"/><Relationship Id="rId37" Type="http://schemas.openxmlformats.org/officeDocument/2006/relationships/image" Target="../media/image441.png"/><Relationship Id="rId38" Type="http://schemas.openxmlformats.org/officeDocument/2006/relationships/image" Target="../media/image442.png"/><Relationship Id="rId39" Type="http://schemas.openxmlformats.org/officeDocument/2006/relationships/image" Target="../media/image443.png"/><Relationship Id="rId40" Type="http://schemas.openxmlformats.org/officeDocument/2006/relationships/image" Target="../media/image444.png"/><Relationship Id="rId41" Type="http://schemas.openxmlformats.org/officeDocument/2006/relationships/image" Target="../media/image445.png"/><Relationship Id="rId42" Type="http://schemas.openxmlformats.org/officeDocument/2006/relationships/image" Target="../media/image446.png"/><Relationship Id="rId43" Type="http://schemas.openxmlformats.org/officeDocument/2006/relationships/image" Target="../media/image447.png"/><Relationship Id="rId44" Type="http://schemas.openxmlformats.org/officeDocument/2006/relationships/image" Target="../media/image448.png"/><Relationship Id="rId45" Type="http://schemas.openxmlformats.org/officeDocument/2006/relationships/image" Target="../media/image449.png"/><Relationship Id="rId46" Type="http://schemas.openxmlformats.org/officeDocument/2006/relationships/image" Target="../media/image450.png"/><Relationship Id="rId47" Type="http://schemas.openxmlformats.org/officeDocument/2006/relationships/image" Target="../media/image451.png"/><Relationship Id="rId48" Type="http://schemas.openxmlformats.org/officeDocument/2006/relationships/image" Target="../media/image45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3.png"/><Relationship Id="rId3" Type="http://schemas.openxmlformats.org/officeDocument/2006/relationships/image" Target="../media/image454.png"/><Relationship Id="rId4" Type="http://schemas.openxmlformats.org/officeDocument/2006/relationships/image" Target="../media/image455.png"/><Relationship Id="rId5" Type="http://schemas.openxmlformats.org/officeDocument/2006/relationships/image" Target="../media/image456.png"/><Relationship Id="rId6" Type="http://schemas.openxmlformats.org/officeDocument/2006/relationships/image" Target="../media/image457.png"/><Relationship Id="rId7" Type="http://schemas.openxmlformats.org/officeDocument/2006/relationships/image" Target="../media/image458.png"/><Relationship Id="rId8" Type="http://schemas.openxmlformats.org/officeDocument/2006/relationships/image" Target="../media/image459.png"/><Relationship Id="rId9" Type="http://schemas.openxmlformats.org/officeDocument/2006/relationships/image" Target="../media/image460.png"/><Relationship Id="rId10" Type="http://schemas.openxmlformats.org/officeDocument/2006/relationships/image" Target="../media/image461.png"/><Relationship Id="rId11" Type="http://schemas.openxmlformats.org/officeDocument/2006/relationships/image" Target="../media/image462.png"/><Relationship Id="rId12" Type="http://schemas.openxmlformats.org/officeDocument/2006/relationships/image" Target="../media/image463.png"/><Relationship Id="rId13" Type="http://schemas.openxmlformats.org/officeDocument/2006/relationships/image" Target="../media/image464.png"/><Relationship Id="rId14" Type="http://schemas.openxmlformats.org/officeDocument/2006/relationships/image" Target="../media/image465.png"/><Relationship Id="rId15" Type="http://schemas.openxmlformats.org/officeDocument/2006/relationships/image" Target="../media/image466.png"/><Relationship Id="rId16" Type="http://schemas.openxmlformats.org/officeDocument/2006/relationships/image" Target="../media/image467.png"/><Relationship Id="rId17" Type="http://schemas.openxmlformats.org/officeDocument/2006/relationships/image" Target="../media/image468.png"/><Relationship Id="rId18" Type="http://schemas.openxmlformats.org/officeDocument/2006/relationships/image" Target="../media/image469.png"/><Relationship Id="rId19" Type="http://schemas.openxmlformats.org/officeDocument/2006/relationships/image" Target="../media/image470.png"/><Relationship Id="rId20" Type="http://schemas.openxmlformats.org/officeDocument/2006/relationships/image" Target="../media/image471.png"/><Relationship Id="rId21" Type="http://schemas.openxmlformats.org/officeDocument/2006/relationships/image" Target="../media/image472.png"/><Relationship Id="rId22" Type="http://schemas.openxmlformats.org/officeDocument/2006/relationships/image" Target="../media/image473.png"/><Relationship Id="rId23" Type="http://schemas.openxmlformats.org/officeDocument/2006/relationships/image" Target="../media/image474.png"/><Relationship Id="rId24" Type="http://schemas.openxmlformats.org/officeDocument/2006/relationships/image" Target="../media/image475.png"/><Relationship Id="rId25" Type="http://schemas.openxmlformats.org/officeDocument/2006/relationships/image" Target="../media/image476.png"/><Relationship Id="rId26" Type="http://schemas.openxmlformats.org/officeDocument/2006/relationships/image" Target="../media/image477.png"/><Relationship Id="rId27" Type="http://schemas.openxmlformats.org/officeDocument/2006/relationships/image" Target="../media/image478.png"/><Relationship Id="rId28" Type="http://schemas.openxmlformats.org/officeDocument/2006/relationships/image" Target="../media/image479.png"/><Relationship Id="rId29" Type="http://schemas.openxmlformats.org/officeDocument/2006/relationships/image" Target="../media/image480.png"/><Relationship Id="rId30" Type="http://schemas.openxmlformats.org/officeDocument/2006/relationships/image" Target="../media/image481.png"/><Relationship Id="rId31" Type="http://schemas.openxmlformats.org/officeDocument/2006/relationships/image" Target="../media/image482.png"/><Relationship Id="rId32" Type="http://schemas.openxmlformats.org/officeDocument/2006/relationships/image" Target="../media/image483.png"/><Relationship Id="rId33" Type="http://schemas.openxmlformats.org/officeDocument/2006/relationships/image" Target="../media/image484.png"/><Relationship Id="rId34" Type="http://schemas.openxmlformats.org/officeDocument/2006/relationships/image" Target="../media/image485.png"/><Relationship Id="rId35" Type="http://schemas.openxmlformats.org/officeDocument/2006/relationships/image" Target="../media/image486.png"/><Relationship Id="rId36" Type="http://schemas.openxmlformats.org/officeDocument/2006/relationships/image" Target="../media/image487.png"/><Relationship Id="rId37" Type="http://schemas.openxmlformats.org/officeDocument/2006/relationships/image" Target="../media/image488.png"/><Relationship Id="rId38" Type="http://schemas.openxmlformats.org/officeDocument/2006/relationships/image" Target="../media/image489.png"/><Relationship Id="rId39" Type="http://schemas.openxmlformats.org/officeDocument/2006/relationships/image" Target="../media/image490.png"/><Relationship Id="rId40" Type="http://schemas.openxmlformats.org/officeDocument/2006/relationships/image" Target="../media/image491.png"/><Relationship Id="rId41" Type="http://schemas.openxmlformats.org/officeDocument/2006/relationships/image" Target="../media/image492.png"/><Relationship Id="rId42" Type="http://schemas.openxmlformats.org/officeDocument/2006/relationships/image" Target="../media/image493.png"/><Relationship Id="rId43" Type="http://schemas.openxmlformats.org/officeDocument/2006/relationships/image" Target="../media/image494.png"/><Relationship Id="rId44" Type="http://schemas.openxmlformats.org/officeDocument/2006/relationships/image" Target="../media/image495.png"/><Relationship Id="rId45" Type="http://schemas.openxmlformats.org/officeDocument/2006/relationships/image" Target="../media/image496.png"/><Relationship Id="rId46" Type="http://schemas.openxmlformats.org/officeDocument/2006/relationships/image" Target="../media/image497.png"/><Relationship Id="rId47" Type="http://schemas.openxmlformats.org/officeDocument/2006/relationships/image" Target="../media/image498.png"/><Relationship Id="rId48" Type="http://schemas.openxmlformats.org/officeDocument/2006/relationships/image" Target="../media/image499.png"/><Relationship Id="rId49" Type="http://schemas.openxmlformats.org/officeDocument/2006/relationships/image" Target="../media/image500.png"/><Relationship Id="rId50" Type="http://schemas.openxmlformats.org/officeDocument/2006/relationships/image" Target="../media/image501.png"/><Relationship Id="rId51" Type="http://schemas.openxmlformats.org/officeDocument/2006/relationships/image" Target="../media/image502.png"/><Relationship Id="rId52" Type="http://schemas.openxmlformats.org/officeDocument/2006/relationships/image" Target="../media/image503.png"/><Relationship Id="rId53" Type="http://schemas.openxmlformats.org/officeDocument/2006/relationships/image" Target="../media/image504.png"/><Relationship Id="rId54" Type="http://schemas.openxmlformats.org/officeDocument/2006/relationships/image" Target="../media/image505.png"/><Relationship Id="rId55" Type="http://schemas.openxmlformats.org/officeDocument/2006/relationships/image" Target="../media/image506.png"/><Relationship Id="rId56" Type="http://schemas.openxmlformats.org/officeDocument/2006/relationships/image" Target="../media/image507.png"/><Relationship Id="rId57" Type="http://schemas.openxmlformats.org/officeDocument/2006/relationships/image" Target="../media/image508.png"/><Relationship Id="rId58" Type="http://schemas.openxmlformats.org/officeDocument/2006/relationships/image" Target="../media/image509.png"/><Relationship Id="rId59" Type="http://schemas.openxmlformats.org/officeDocument/2006/relationships/image" Target="../media/image510.png"/><Relationship Id="rId60" Type="http://schemas.openxmlformats.org/officeDocument/2006/relationships/image" Target="../media/image511.png"/><Relationship Id="rId61" Type="http://schemas.openxmlformats.org/officeDocument/2006/relationships/image" Target="../media/image512.png"/><Relationship Id="rId62" Type="http://schemas.openxmlformats.org/officeDocument/2006/relationships/image" Target="../media/image513.png"/><Relationship Id="rId63" Type="http://schemas.openxmlformats.org/officeDocument/2006/relationships/image" Target="../media/image514.png"/><Relationship Id="rId64" Type="http://schemas.openxmlformats.org/officeDocument/2006/relationships/image" Target="../media/image515.png"/><Relationship Id="rId65" Type="http://schemas.openxmlformats.org/officeDocument/2006/relationships/image" Target="../media/image516.png"/><Relationship Id="rId66" Type="http://schemas.openxmlformats.org/officeDocument/2006/relationships/image" Target="../media/image517.png"/><Relationship Id="rId67" Type="http://schemas.openxmlformats.org/officeDocument/2006/relationships/image" Target="../media/image51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9.png"/><Relationship Id="rId3" Type="http://schemas.openxmlformats.org/officeDocument/2006/relationships/image" Target="../media/image520.png"/><Relationship Id="rId4" Type="http://schemas.openxmlformats.org/officeDocument/2006/relationships/image" Target="../media/image521.png"/><Relationship Id="rId5" Type="http://schemas.openxmlformats.org/officeDocument/2006/relationships/image" Target="../media/image522.png"/><Relationship Id="rId6" Type="http://schemas.openxmlformats.org/officeDocument/2006/relationships/image" Target="../media/image523.png"/><Relationship Id="rId7" Type="http://schemas.openxmlformats.org/officeDocument/2006/relationships/image" Target="../media/image524.png"/><Relationship Id="rId8" Type="http://schemas.openxmlformats.org/officeDocument/2006/relationships/image" Target="../media/image525.png"/><Relationship Id="rId9" Type="http://schemas.openxmlformats.org/officeDocument/2006/relationships/image" Target="../media/image526.png"/><Relationship Id="rId10" Type="http://schemas.openxmlformats.org/officeDocument/2006/relationships/image" Target="../media/image527.png"/><Relationship Id="rId11" Type="http://schemas.openxmlformats.org/officeDocument/2006/relationships/image" Target="../media/image528.png"/><Relationship Id="rId12" Type="http://schemas.openxmlformats.org/officeDocument/2006/relationships/image" Target="../media/image529.png"/><Relationship Id="rId13" Type="http://schemas.openxmlformats.org/officeDocument/2006/relationships/image" Target="../media/image530.png"/><Relationship Id="rId14" Type="http://schemas.openxmlformats.org/officeDocument/2006/relationships/image" Target="../media/image531.png"/><Relationship Id="rId15" Type="http://schemas.openxmlformats.org/officeDocument/2006/relationships/image" Target="../media/image532.png"/><Relationship Id="rId16" Type="http://schemas.openxmlformats.org/officeDocument/2006/relationships/image" Target="../media/image533.png"/><Relationship Id="rId17" Type="http://schemas.openxmlformats.org/officeDocument/2006/relationships/image" Target="../media/image534.png"/><Relationship Id="rId18" Type="http://schemas.openxmlformats.org/officeDocument/2006/relationships/image" Target="../media/image535.png"/><Relationship Id="rId19" Type="http://schemas.openxmlformats.org/officeDocument/2006/relationships/image" Target="../media/image536.png"/><Relationship Id="rId20" Type="http://schemas.openxmlformats.org/officeDocument/2006/relationships/image" Target="../media/image537.png"/><Relationship Id="rId21" Type="http://schemas.openxmlformats.org/officeDocument/2006/relationships/image" Target="../media/image538.png"/><Relationship Id="rId22" Type="http://schemas.openxmlformats.org/officeDocument/2006/relationships/image" Target="../media/image539.png"/><Relationship Id="rId23" Type="http://schemas.openxmlformats.org/officeDocument/2006/relationships/image" Target="../media/image540.png"/><Relationship Id="rId24" Type="http://schemas.openxmlformats.org/officeDocument/2006/relationships/image" Target="../media/image541.png"/><Relationship Id="rId25" Type="http://schemas.openxmlformats.org/officeDocument/2006/relationships/image" Target="../media/image542.png"/><Relationship Id="rId26" Type="http://schemas.openxmlformats.org/officeDocument/2006/relationships/image" Target="../media/image543.png"/><Relationship Id="rId27" Type="http://schemas.openxmlformats.org/officeDocument/2006/relationships/image" Target="../media/image544.png"/><Relationship Id="rId28" Type="http://schemas.openxmlformats.org/officeDocument/2006/relationships/image" Target="../media/image545.png"/><Relationship Id="rId29" Type="http://schemas.openxmlformats.org/officeDocument/2006/relationships/image" Target="../media/image546.png"/><Relationship Id="rId30" Type="http://schemas.openxmlformats.org/officeDocument/2006/relationships/image" Target="../media/image547.png"/><Relationship Id="rId31" Type="http://schemas.openxmlformats.org/officeDocument/2006/relationships/image" Target="../media/image548.png"/><Relationship Id="rId32" Type="http://schemas.openxmlformats.org/officeDocument/2006/relationships/image" Target="../media/image549.png"/><Relationship Id="rId33" Type="http://schemas.openxmlformats.org/officeDocument/2006/relationships/image" Target="../media/image550.png"/><Relationship Id="rId34" Type="http://schemas.openxmlformats.org/officeDocument/2006/relationships/image" Target="../media/image551.png"/><Relationship Id="rId35" Type="http://schemas.openxmlformats.org/officeDocument/2006/relationships/image" Target="../media/image552.png"/><Relationship Id="rId36" Type="http://schemas.openxmlformats.org/officeDocument/2006/relationships/image" Target="../media/image553.png"/><Relationship Id="rId37" Type="http://schemas.openxmlformats.org/officeDocument/2006/relationships/image" Target="../media/image554.png"/><Relationship Id="rId38" Type="http://schemas.openxmlformats.org/officeDocument/2006/relationships/image" Target="../media/image555.png"/><Relationship Id="rId39" Type="http://schemas.openxmlformats.org/officeDocument/2006/relationships/image" Target="../media/image556.png"/><Relationship Id="rId40" Type="http://schemas.openxmlformats.org/officeDocument/2006/relationships/image" Target="../media/image557.png"/><Relationship Id="rId41" Type="http://schemas.openxmlformats.org/officeDocument/2006/relationships/image" Target="../media/image558.png"/><Relationship Id="rId42" Type="http://schemas.openxmlformats.org/officeDocument/2006/relationships/image" Target="../media/image559.png"/><Relationship Id="rId43" Type="http://schemas.openxmlformats.org/officeDocument/2006/relationships/image" Target="../media/image560.png"/><Relationship Id="rId44" Type="http://schemas.openxmlformats.org/officeDocument/2006/relationships/image" Target="../media/image561.png"/><Relationship Id="rId45" Type="http://schemas.openxmlformats.org/officeDocument/2006/relationships/image" Target="../media/image562.png"/><Relationship Id="rId46" Type="http://schemas.openxmlformats.org/officeDocument/2006/relationships/image" Target="../media/image563.png"/><Relationship Id="rId47" Type="http://schemas.openxmlformats.org/officeDocument/2006/relationships/image" Target="../media/image564.png"/><Relationship Id="rId48" Type="http://schemas.openxmlformats.org/officeDocument/2006/relationships/image" Target="../media/image565.png"/><Relationship Id="rId49" Type="http://schemas.openxmlformats.org/officeDocument/2006/relationships/image" Target="../media/image566.png"/><Relationship Id="rId50" Type="http://schemas.openxmlformats.org/officeDocument/2006/relationships/image" Target="../media/image567.png"/><Relationship Id="rId51" Type="http://schemas.openxmlformats.org/officeDocument/2006/relationships/image" Target="../media/image568.png"/><Relationship Id="rId52" Type="http://schemas.openxmlformats.org/officeDocument/2006/relationships/image" Target="../media/image569.png"/><Relationship Id="rId53" Type="http://schemas.openxmlformats.org/officeDocument/2006/relationships/image" Target="../media/image570.png"/><Relationship Id="rId54" Type="http://schemas.openxmlformats.org/officeDocument/2006/relationships/image" Target="../media/image571.png"/><Relationship Id="rId55" Type="http://schemas.openxmlformats.org/officeDocument/2006/relationships/image" Target="../media/image572.png"/><Relationship Id="rId56" Type="http://schemas.openxmlformats.org/officeDocument/2006/relationships/image" Target="../media/image573.png"/><Relationship Id="rId57" Type="http://schemas.openxmlformats.org/officeDocument/2006/relationships/image" Target="../media/image574.png"/><Relationship Id="rId58" Type="http://schemas.openxmlformats.org/officeDocument/2006/relationships/image" Target="../media/image575.png"/><Relationship Id="rId59" Type="http://schemas.openxmlformats.org/officeDocument/2006/relationships/image" Target="../media/image576.png"/><Relationship Id="rId60" Type="http://schemas.openxmlformats.org/officeDocument/2006/relationships/image" Target="../media/image577.png"/><Relationship Id="rId61" Type="http://schemas.openxmlformats.org/officeDocument/2006/relationships/image" Target="../media/image578.png"/><Relationship Id="rId62" Type="http://schemas.openxmlformats.org/officeDocument/2006/relationships/image" Target="../media/image579.png"/><Relationship Id="rId63" Type="http://schemas.openxmlformats.org/officeDocument/2006/relationships/image" Target="../media/image58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1.png"/><Relationship Id="rId3" Type="http://schemas.openxmlformats.org/officeDocument/2006/relationships/image" Target="../media/image582.png"/><Relationship Id="rId4" Type="http://schemas.openxmlformats.org/officeDocument/2006/relationships/image" Target="../media/image583.png"/><Relationship Id="rId5" Type="http://schemas.openxmlformats.org/officeDocument/2006/relationships/image" Target="../media/image584.png"/><Relationship Id="rId6" Type="http://schemas.openxmlformats.org/officeDocument/2006/relationships/image" Target="../media/image585.png"/><Relationship Id="rId7" Type="http://schemas.openxmlformats.org/officeDocument/2006/relationships/image" Target="../media/image586.png"/><Relationship Id="rId8" Type="http://schemas.openxmlformats.org/officeDocument/2006/relationships/image" Target="../media/image587.png"/><Relationship Id="rId9" Type="http://schemas.openxmlformats.org/officeDocument/2006/relationships/image" Target="../media/image588.png"/><Relationship Id="rId10" Type="http://schemas.openxmlformats.org/officeDocument/2006/relationships/image" Target="../media/image589.png"/><Relationship Id="rId11" Type="http://schemas.openxmlformats.org/officeDocument/2006/relationships/image" Target="../media/image590.png"/><Relationship Id="rId12" Type="http://schemas.openxmlformats.org/officeDocument/2006/relationships/image" Target="../media/image591.png"/><Relationship Id="rId13" Type="http://schemas.openxmlformats.org/officeDocument/2006/relationships/image" Target="../media/image592.png"/><Relationship Id="rId14" Type="http://schemas.openxmlformats.org/officeDocument/2006/relationships/image" Target="../media/image593.png"/><Relationship Id="rId15" Type="http://schemas.openxmlformats.org/officeDocument/2006/relationships/image" Target="../media/image594.png"/><Relationship Id="rId16" Type="http://schemas.openxmlformats.org/officeDocument/2006/relationships/image" Target="../media/image595.png"/><Relationship Id="rId17" Type="http://schemas.openxmlformats.org/officeDocument/2006/relationships/image" Target="../media/image596.png"/><Relationship Id="rId18" Type="http://schemas.openxmlformats.org/officeDocument/2006/relationships/image" Target="../media/image597.png"/><Relationship Id="rId19" Type="http://schemas.openxmlformats.org/officeDocument/2006/relationships/image" Target="../media/image598.png"/><Relationship Id="rId20" Type="http://schemas.openxmlformats.org/officeDocument/2006/relationships/image" Target="../media/image599.png"/><Relationship Id="rId21" Type="http://schemas.openxmlformats.org/officeDocument/2006/relationships/image" Target="../media/image600.png"/><Relationship Id="rId22" Type="http://schemas.openxmlformats.org/officeDocument/2006/relationships/image" Target="../media/image601.png"/><Relationship Id="rId23" Type="http://schemas.openxmlformats.org/officeDocument/2006/relationships/image" Target="../media/image602.png"/><Relationship Id="rId24" Type="http://schemas.openxmlformats.org/officeDocument/2006/relationships/image" Target="../media/image603.png"/><Relationship Id="rId25" Type="http://schemas.openxmlformats.org/officeDocument/2006/relationships/image" Target="../media/image604.png"/><Relationship Id="rId26" Type="http://schemas.openxmlformats.org/officeDocument/2006/relationships/image" Target="../media/image605.png"/><Relationship Id="rId27" Type="http://schemas.openxmlformats.org/officeDocument/2006/relationships/image" Target="../media/image606.png"/><Relationship Id="rId28" Type="http://schemas.openxmlformats.org/officeDocument/2006/relationships/image" Target="../media/image607.png"/><Relationship Id="rId29" Type="http://schemas.openxmlformats.org/officeDocument/2006/relationships/image" Target="../media/image608.png"/><Relationship Id="rId30" Type="http://schemas.openxmlformats.org/officeDocument/2006/relationships/image" Target="../media/image609.png"/><Relationship Id="rId31" Type="http://schemas.openxmlformats.org/officeDocument/2006/relationships/image" Target="../media/image610.png"/><Relationship Id="rId32" Type="http://schemas.openxmlformats.org/officeDocument/2006/relationships/image" Target="../media/image611.png"/><Relationship Id="rId33" Type="http://schemas.openxmlformats.org/officeDocument/2006/relationships/image" Target="../media/image612.png"/><Relationship Id="rId34" Type="http://schemas.openxmlformats.org/officeDocument/2006/relationships/image" Target="../media/image613.png"/><Relationship Id="rId35" Type="http://schemas.openxmlformats.org/officeDocument/2006/relationships/image" Target="../media/image614.png"/><Relationship Id="rId36" Type="http://schemas.openxmlformats.org/officeDocument/2006/relationships/image" Target="../media/image615.png"/><Relationship Id="rId37" Type="http://schemas.openxmlformats.org/officeDocument/2006/relationships/image" Target="../media/image616.png"/><Relationship Id="rId38" Type="http://schemas.openxmlformats.org/officeDocument/2006/relationships/image" Target="../media/image617.png"/><Relationship Id="rId39" Type="http://schemas.openxmlformats.org/officeDocument/2006/relationships/image" Target="../media/image618.png"/><Relationship Id="rId40" Type="http://schemas.openxmlformats.org/officeDocument/2006/relationships/image" Target="../media/image619.png"/><Relationship Id="rId41" Type="http://schemas.openxmlformats.org/officeDocument/2006/relationships/image" Target="../media/image620.png"/><Relationship Id="rId42" Type="http://schemas.openxmlformats.org/officeDocument/2006/relationships/image" Target="../media/image621.png"/><Relationship Id="rId43" Type="http://schemas.openxmlformats.org/officeDocument/2006/relationships/image" Target="../media/image622.png"/><Relationship Id="rId44" Type="http://schemas.openxmlformats.org/officeDocument/2006/relationships/image" Target="../media/image623.png"/><Relationship Id="rId45" Type="http://schemas.openxmlformats.org/officeDocument/2006/relationships/image" Target="../media/image624.png"/><Relationship Id="rId46" Type="http://schemas.openxmlformats.org/officeDocument/2006/relationships/image" Target="../media/image625.png"/><Relationship Id="rId47" Type="http://schemas.openxmlformats.org/officeDocument/2006/relationships/image" Target="../media/image626.png"/><Relationship Id="rId48" Type="http://schemas.openxmlformats.org/officeDocument/2006/relationships/image" Target="../media/image627.png"/><Relationship Id="rId49" Type="http://schemas.openxmlformats.org/officeDocument/2006/relationships/image" Target="../media/image628.png"/><Relationship Id="rId50" Type="http://schemas.openxmlformats.org/officeDocument/2006/relationships/image" Target="../media/image629.png"/><Relationship Id="rId51" Type="http://schemas.openxmlformats.org/officeDocument/2006/relationships/image" Target="../media/image630.png"/><Relationship Id="rId52" Type="http://schemas.openxmlformats.org/officeDocument/2006/relationships/image" Target="../media/image631.png"/><Relationship Id="rId53" Type="http://schemas.openxmlformats.org/officeDocument/2006/relationships/image" Target="../media/image632.png"/><Relationship Id="rId54" Type="http://schemas.openxmlformats.org/officeDocument/2006/relationships/image" Target="../media/image633.png"/><Relationship Id="rId55" Type="http://schemas.openxmlformats.org/officeDocument/2006/relationships/image" Target="../media/image634.png"/><Relationship Id="rId56" Type="http://schemas.openxmlformats.org/officeDocument/2006/relationships/image" Target="../media/image635.png"/><Relationship Id="rId57" Type="http://schemas.openxmlformats.org/officeDocument/2006/relationships/image" Target="../media/image636.png"/><Relationship Id="rId58" Type="http://schemas.openxmlformats.org/officeDocument/2006/relationships/image" Target="../media/image637.png"/><Relationship Id="rId59" Type="http://schemas.openxmlformats.org/officeDocument/2006/relationships/image" Target="../media/image638.png"/><Relationship Id="rId60" Type="http://schemas.openxmlformats.org/officeDocument/2006/relationships/image" Target="../media/image639.png"/><Relationship Id="rId61" Type="http://schemas.openxmlformats.org/officeDocument/2006/relationships/image" Target="../media/image640.png"/><Relationship Id="rId62" Type="http://schemas.openxmlformats.org/officeDocument/2006/relationships/image" Target="../media/image641.png"/><Relationship Id="rId63" Type="http://schemas.openxmlformats.org/officeDocument/2006/relationships/image" Target="../media/image642.png"/><Relationship Id="rId64" Type="http://schemas.openxmlformats.org/officeDocument/2006/relationships/image" Target="../media/image643.png"/><Relationship Id="rId65" Type="http://schemas.openxmlformats.org/officeDocument/2006/relationships/image" Target="../media/image644.png"/><Relationship Id="rId66" Type="http://schemas.openxmlformats.org/officeDocument/2006/relationships/image" Target="../media/image645.png"/><Relationship Id="rId67" Type="http://schemas.openxmlformats.org/officeDocument/2006/relationships/image" Target="../media/image646.png"/><Relationship Id="rId68" Type="http://schemas.openxmlformats.org/officeDocument/2006/relationships/image" Target="../media/image647.png"/><Relationship Id="rId69" Type="http://schemas.openxmlformats.org/officeDocument/2006/relationships/image" Target="../media/image648.png"/><Relationship Id="rId70" Type="http://schemas.openxmlformats.org/officeDocument/2006/relationships/image" Target="../media/image649.png"/><Relationship Id="rId71" Type="http://schemas.openxmlformats.org/officeDocument/2006/relationships/image" Target="../media/image650.png"/><Relationship Id="rId72" Type="http://schemas.openxmlformats.org/officeDocument/2006/relationships/image" Target="../media/image651.png"/><Relationship Id="rId73" Type="http://schemas.openxmlformats.org/officeDocument/2006/relationships/image" Target="../media/image652.png"/><Relationship Id="rId74" Type="http://schemas.openxmlformats.org/officeDocument/2006/relationships/image" Target="../media/image653.png"/><Relationship Id="rId75" Type="http://schemas.openxmlformats.org/officeDocument/2006/relationships/image" Target="../media/image654.png"/><Relationship Id="rId76" Type="http://schemas.openxmlformats.org/officeDocument/2006/relationships/image" Target="../media/image655.png"/><Relationship Id="rId77" Type="http://schemas.openxmlformats.org/officeDocument/2006/relationships/image" Target="../media/image656.png"/><Relationship Id="rId78" Type="http://schemas.openxmlformats.org/officeDocument/2006/relationships/image" Target="../media/image657.png"/><Relationship Id="rId79" Type="http://schemas.openxmlformats.org/officeDocument/2006/relationships/image" Target="../media/image658.png"/><Relationship Id="rId80" Type="http://schemas.openxmlformats.org/officeDocument/2006/relationships/image" Target="../media/image65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0.png"/><Relationship Id="rId3" Type="http://schemas.openxmlformats.org/officeDocument/2006/relationships/image" Target="../media/image661.png"/><Relationship Id="rId4" Type="http://schemas.openxmlformats.org/officeDocument/2006/relationships/image" Target="../media/image662.png"/><Relationship Id="rId5" Type="http://schemas.openxmlformats.org/officeDocument/2006/relationships/image" Target="../media/image663.png"/><Relationship Id="rId6" Type="http://schemas.openxmlformats.org/officeDocument/2006/relationships/image" Target="../media/image664.png"/><Relationship Id="rId7" Type="http://schemas.openxmlformats.org/officeDocument/2006/relationships/image" Target="../media/image665.png"/><Relationship Id="rId8" Type="http://schemas.openxmlformats.org/officeDocument/2006/relationships/image" Target="../media/image666.png"/><Relationship Id="rId9" Type="http://schemas.openxmlformats.org/officeDocument/2006/relationships/image" Target="../media/image667.png"/><Relationship Id="rId10" Type="http://schemas.openxmlformats.org/officeDocument/2006/relationships/image" Target="../media/image668.png"/><Relationship Id="rId11" Type="http://schemas.openxmlformats.org/officeDocument/2006/relationships/image" Target="../media/image669.png"/><Relationship Id="rId12" Type="http://schemas.openxmlformats.org/officeDocument/2006/relationships/image" Target="../media/image670.png"/><Relationship Id="rId13" Type="http://schemas.openxmlformats.org/officeDocument/2006/relationships/image" Target="../media/image671.png"/><Relationship Id="rId14" Type="http://schemas.openxmlformats.org/officeDocument/2006/relationships/image" Target="../media/image672.png"/><Relationship Id="rId15" Type="http://schemas.openxmlformats.org/officeDocument/2006/relationships/image" Target="../media/image673.png"/><Relationship Id="rId16" Type="http://schemas.openxmlformats.org/officeDocument/2006/relationships/image" Target="../media/image674.png"/><Relationship Id="rId17" Type="http://schemas.openxmlformats.org/officeDocument/2006/relationships/image" Target="../media/image675.png"/><Relationship Id="rId18" Type="http://schemas.openxmlformats.org/officeDocument/2006/relationships/image" Target="../media/image676.png"/><Relationship Id="rId19" Type="http://schemas.openxmlformats.org/officeDocument/2006/relationships/image" Target="../media/image677.png"/><Relationship Id="rId20" Type="http://schemas.openxmlformats.org/officeDocument/2006/relationships/image" Target="../media/image678.png"/><Relationship Id="rId21" Type="http://schemas.openxmlformats.org/officeDocument/2006/relationships/image" Target="../media/image679.png"/><Relationship Id="rId22" Type="http://schemas.openxmlformats.org/officeDocument/2006/relationships/image" Target="../media/image680.png"/><Relationship Id="rId23" Type="http://schemas.openxmlformats.org/officeDocument/2006/relationships/image" Target="../media/image681.png"/><Relationship Id="rId24" Type="http://schemas.openxmlformats.org/officeDocument/2006/relationships/image" Target="../media/image682.png"/><Relationship Id="rId25" Type="http://schemas.openxmlformats.org/officeDocument/2006/relationships/image" Target="../media/image683.png"/><Relationship Id="rId26" Type="http://schemas.openxmlformats.org/officeDocument/2006/relationships/image" Target="../media/image684.png"/><Relationship Id="rId27" Type="http://schemas.openxmlformats.org/officeDocument/2006/relationships/image" Target="../media/image685.png"/><Relationship Id="rId28" Type="http://schemas.openxmlformats.org/officeDocument/2006/relationships/image" Target="../media/image68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Relationship Id="rId28" Type="http://schemas.openxmlformats.org/officeDocument/2006/relationships/image" Target="../media/image74.png"/><Relationship Id="rId29" Type="http://schemas.openxmlformats.org/officeDocument/2006/relationships/image" Target="../media/image75.png"/><Relationship Id="rId30" Type="http://schemas.openxmlformats.org/officeDocument/2006/relationships/image" Target="../media/image76.png"/><Relationship Id="rId31" Type="http://schemas.openxmlformats.org/officeDocument/2006/relationships/image" Target="../media/image77.png"/><Relationship Id="rId32" Type="http://schemas.openxmlformats.org/officeDocument/2006/relationships/image" Target="../media/image78.png"/><Relationship Id="rId33" Type="http://schemas.openxmlformats.org/officeDocument/2006/relationships/image" Target="../media/image79.png"/><Relationship Id="rId34" Type="http://schemas.openxmlformats.org/officeDocument/2006/relationships/image" Target="../media/image80.png"/><Relationship Id="rId35" Type="http://schemas.openxmlformats.org/officeDocument/2006/relationships/image" Target="../media/image8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6" Type="http://schemas.openxmlformats.org/officeDocument/2006/relationships/image" Target="../media/image96.png"/><Relationship Id="rId17" Type="http://schemas.openxmlformats.org/officeDocument/2006/relationships/image" Target="../media/image97.png"/><Relationship Id="rId18" Type="http://schemas.openxmlformats.org/officeDocument/2006/relationships/image" Target="../media/image98.png"/><Relationship Id="rId19" Type="http://schemas.openxmlformats.org/officeDocument/2006/relationships/image" Target="../media/image99.png"/><Relationship Id="rId20" Type="http://schemas.openxmlformats.org/officeDocument/2006/relationships/image" Target="../media/image100.png"/><Relationship Id="rId21" Type="http://schemas.openxmlformats.org/officeDocument/2006/relationships/image" Target="../media/image101.png"/><Relationship Id="rId22" Type="http://schemas.openxmlformats.org/officeDocument/2006/relationships/image" Target="../media/image102.png"/><Relationship Id="rId23" Type="http://schemas.openxmlformats.org/officeDocument/2006/relationships/image" Target="../media/image103.png"/><Relationship Id="rId24" Type="http://schemas.openxmlformats.org/officeDocument/2006/relationships/image" Target="../media/image104.png"/><Relationship Id="rId25" Type="http://schemas.openxmlformats.org/officeDocument/2006/relationships/image" Target="../media/image105.png"/><Relationship Id="rId26" Type="http://schemas.openxmlformats.org/officeDocument/2006/relationships/image" Target="../media/image106.png"/><Relationship Id="rId27" Type="http://schemas.openxmlformats.org/officeDocument/2006/relationships/image" Target="../media/image107.png"/><Relationship Id="rId28" Type="http://schemas.openxmlformats.org/officeDocument/2006/relationships/image" Target="../media/image108.png"/><Relationship Id="rId29" Type="http://schemas.openxmlformats.org/officeDocument/2006/relationships/image" Target="../media/image109.png"/><Relationship Id="rId30" Type="http://schemas.openxmlformats.org/officeDocument/2006/relationships/image" Target="../media/image110.png"/><Relationship Id="rId31" Type="http://schemas.openxmlformats.org/officeDocument/2006/relationships/image" Target="../media/image111.png"/><Relationship Id="rId32" Type="http://schemas.openxmlformats.org/officeDocument/2006/relationships/image" Target="../media/image1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Relationship Id="rId15" Type="http://schemas.openxmlformats.org/officeDocument/2006/relationships/image" Target="../media/image126.png"/><Relationship Id="rId16" Type="http://schemas.openxmlformats.org/officeDocument/2006/relationships/image" Target="../media/image127.png"/><Relationship Id="rId17" Type="http://schemas.openxmlformats.org/officeDocument/2006/relationships/image" Target="../media/image128.png"/><Relationship Id="rId18" Type="http://schemas.openxmlformats.org/officeDocument/2006/relationships/image" Target="../media/image129.png"/><Relationship Id="rId19" Type="http://schemas.openxmlformats.org/officeDocument/2006/relationships/image" Target="../media/image130.png"/><Relationship Id="rId20" Type="http://schemas.openxmlformats.org/officeDocument/2006/relationships/image" Target="../media/image131.png"/><Relationship Id="rId21" Type="http://schemas.openxmlformats.org/officeDocument/2006/relationships/image" Target="../media/image132.png"/><Relationship Id="rId22" Type="http://schemas.openxmlformats.org/officeDocument/2006/relationships/image" Target="../media/image133.png"/><Relationship Id="rId23" Type="http://schemas.openxmlformats.org/officeDocument/2006/relationships/image" Target="../media/image134.png"/><Relationship Id="rId24" Type="http://schemas.openxmlformats.org/officeDocument/2006/relationships/image" Target="../media/image135.png"/><Relationship Id="rId25" Type="http://schemas.openxmlformats.org/officeDocument/2006/relationships/image" Target="../media/image136.png"/><Relationship Id="rId26" Type="http://schemas.openxmlformats.org/officeDocument/2006/relationships/image" Target="../media/image137.png"/><Relationship Id="rId27" Type="http://schemas.openxmlformats.org/officeDocument/2006/relationships/image" Target="../media/image138.png"/><Relationship Id="rId28" Type="http://schemas.openxmlformats.org/officeDocument/2006/relationships/image" Target="../media/image139.png"/><Relationship Id="rId29" Type="http://schemas.openxmlformats.org/officeDocument/2006/relationships/image" Target="../media/image140.png"/><Relationship Id="rId30" Type="http://schemas.openxmlformats.org/officeDocument/2006/relationships/image" Target="../media/image141.png"/><Relationship Id="rId31" Type="http://schemas.openxmlformats.org/officeDocument/2006/relationships/image" Target="../media/image142.png"/><Relationship Id="rId32" Type="http://schemas.openxmlformats.org/officeDocument/2006/relationships/image" Target="../media/image143.png"/><Relationship Id="rId33" Type="http://schemas.openxmlformats.org/officeDocument/2006/relationships/image" Target="../media/image144.png"/><Relationship Id="rId34" Type="http://schemas.openxmlformats.org/officeDocument/2006/relationships/image" Target="../media/image145.png"/><Relationship Id="rId35" Type="http://schemas.openxmlformats.org/officeDocument/2006/relationships/image" Target="../media/image146.png"/><Relationship Id="rId36" Type="http://schemas.openxmlformats.org/officeDocument/2006/relationships/image" Target="../media/image147.png"/><Relationship Id="rId37" Type="http://schemas.openxmlformats.org/officeDocument/2006/relationships/image" Target="../media/image148.png"/><Relationship Id="rId38" Type="http://schemas.openxmlformats.org/officeDocument/2006/relationships/image" Target="../media/image149.png"/><Relationship Id="rId39" Type="http://schemas.openxmlformats.org/officeDocument/2006/relationships/image" Target="../media/image150.png"/><Relationship Id="rId40" Type="http://schemas.openxmlformats.org/officeDocument/2006/relationships/image" Target="../media/image151.png"/><Relationship Id="rId41" Type="http://schemas.openxmlformats.org/officeDocument/2006/relationships/image" Target="../media/image152.png"/><Relationship Id="rId42" Type="http://schemas.openxmlformats.org/officeDocument/2006/relationships/image" Target="../media/image153.png"/><Relationship Id="rId43" Type="http://schemas.openxmlformats.org/officeDocument/2006/relationships/image" Target="../media/image154.png"/><Relationship Id="rId44" Type="http://schemas.openxmlformats.org/officeDocument/2006/relationships/image" Target="../media/image155.png"/><Relationship Id="rId45" Type="http://schemas.openxmlformats.org/officeDocument/2006/relationships/image" Target="../media/image15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068" y="5588995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246378" y="293369"/>
                </a:moveTo>
                <a:lnTo>
                  <a:pt x="233537" y="293369"/>
                </a:lnTo>
                <a:lnTo>
                  <a:pt x="237605" y="295909"/>
                </a:lnTo>
                <a:lnTo>
                  <a:pt x="243004" y="294639"/>
                </a:lnTo>
                <a:lnTo>
                  <a:pt x="246378" y="293369"/>
                </a:lnTo>
                <a:close/>
              </a:path>
              <a:path w="297179" h="295910">
                <a:moveTo>
                  <a:pt x="178346" y="170179"/>
                </a:moveTo>
                <a:lnTo>
                  <a:pt x="82351" y="170179"/>
                </a:lnTo>
                <a:lnTo>
                  <a:pt x="86400" y="171449"/>
                </a:lnTo>
                <a:lnTo>
                  <a:pt x="85050" y="175259"/>
                </a:lnTo>
                <a:lnTo>
                  <a:pt x="87750" y="179069"/>
                </a:lnTo>
                <a:lnTo>
                  <a:pt x="93149" y="180339"/>
                </a:lnTo>
                <a:lnTo>
                  <a:pt x="93149" y="182879"/>
                </a:lnTo>
                <a:lnTo>
                  <a:pt x="94498" y="182879"/>
                </a:lnTo>
                <a:lnTo>
                  <a:pt x="94498" y="187959"/>
                </a:lnTo>
                <a:lnTo>
                  <a:pt x="98548" y="190499"/>
                </a:lnTo>
                <a:lnTo>
                  <a:pt x="107995" y="198119"/>
                </a:lnTo>
                <a:lnTo>
                  <a:pt x="107995" y="205739"/>
                </a:lnTo>
                <a:lnTo>
                  <a:pt x="102596" y="208279"/>
                </a:lnTo>
                <a:lnTo>
                  <a:pt x="101246" y="215899"/>
                </a:lnTo>
                <a:lnTo>
                  <a:pt x="94498" y="218439"/>
                </a:lnTo>
                <a:lnTo>
                  <a:pt x="94498" y="220979"/>
                </a:lnTo>
                <a:lnTo>
                  <a:pt x="87750" y="223519"/>
                </a:lnTo>
                <a:lnTo>
                  <a:pt x="81001" y="231139"/>
                </a:lnTo>
                <a:lnTo>
                  <a:pt x="74253" y="232409"/>
                </a:lnTo>
                <a:lnTo>
                  <a:pt x="74253" y="234949"/>
                </a:lnTo>
                <a:lnTo>
                  <a:pt x="71553" y="234949"/>
                </a:lnTo>
                <a:lnTo>
                  <a:pt x="70204" y="236219"/>
                </a:lnTo>
                <a:lnTo>
                  <a:pt x="139057" y="236219"/>
                </a:lnTo>
                <a:lnTo>
                  <a:pt x="148506" y="241299"/>
                </a:lnTo>
                <a:lnTo>
                  <a:pt x="149854" y="246379"/>
                </a:lnTo>
                <a:lnTo>
                  <a:pt x="153904" y="246379"/>
                </a:lnTo>
                <a:lnTo>
                  <a:pt x="160653" y="250189"/>
                </a:lnTo>
                <a:lnTo>
                  <a:pt x="162002" y="253999"/>
                </a:lnTo>
                <a:lnTo>
                  <a:pt x="163352" y="253999"/>
                </a:lnTo>
                <a:lnTo>
                  <a:pt x="175500" y="261619"/>
                </a:lnTo>
                <a:lnTo>
                  <a:pt x="175500" y="264159"/>
                </a:lnTo>
                <a:lnTo>
                  <a:pt x="176850" y="264159"/>
                </a:lnTo>
                <a:lnTo>
                  <a:pt x="179548" y="265429"/>
                </a:lnTo>
                <a:lnTo>
                  <a:pt x="180898" y="265429"/>
                </a:lnTo>
                <a:lnTo>
                  <a:pt x="180898" y="269239"/>
                </a:lnTo>
                <a:lnTo>
                  <a:pt x="183598" y="269239"/>
                </a:lnTo>
                <a:lnTo>
                  <a:pt x="186297" y="273049"/>
                </a:lnTo>
                <a:lnTo>
                  <a:pt x="190347" y="274319"/>
                </a:lnTo>
                <a:lnTo>
                  <a:pt x="194396" y="279399"/>
                </a:lnTo>
                <a:lnTo>
                  <a:pt x="199795" y="280669"/>
                </a:lnTo>
                <a:lnTo>
                  <a:pt x="206543" y="281939"/>
                </a:lnTo>
                <a:lnTo>
                  <a:pt x="206543" y="284479"/>
                </a:lnTo>
                <a:lnTo>
                  <a:pt x="210592" y="287019"/>
                </a:lnTo>
                <a:lnTo>
                  <a:pt x="214642" y="288289"/>
                </a:lnTo>
                <a:lnTo>
                  <a:pt x="220041" y="288289"/>
                </a:lnTo>
                <a:lnTo>
                  <a:pt x="220041" y="290829"/>
                </a:lnTo>
                <a:lnTo>
                  <a:pt x="225440" y="290829"/>
                </a:lnTo>
                <a:lnTo>
                  <a:pt x="226788" y="292099"/>
                </a:lnTo>
                <a:lnTo>
                  <a:pt x="226788" y="293369"/>
                </a:lnTo>
                <a:lnTo>
                  <a:pt x="228138" y="294639"/>
                </a:lnTo>
                <a:lnTo>
                  <a:pt x="232189" y="294639"/>
                </a:lnTo>
                <a:lnTo>
                  <a:pt x="233537" y="293369"/>
                </a:lnTo>
                <a:lnTo>
                  <a:pt x="246378" y="293369"/>
                </a:lnTo>
                <a:lnTo>
                  <a:pt x="249753" y="292099"/>
                </a:lnTo>
                <a:lnTo>
                  <a:pt x="268649" y="292099"/>
                </a:lnTo>
                <a:lnTo>
                  <a:pt x="269998" y="287019"/>
                </a:lnTo>
                <a:lnTo>
                  <a:pt x="272698" y="285749"/>
                </a:lnTo>
                <a:lnTo>
                  <a:pt x="275398" y="285749"/>
                </a:lnTo>
                <a:lnTo>
                  <a:pt x="275398" y="284479"/>
                </a:lnTo>
                <a:lnTo>
                  <a:pt x="276746" y="284479"/>
                </a:lnTo>
                <a:lnTo>
                  <a:pt x="276746" y="283209"/>
                </a:lnTo>
                <a:lnTo>
                  <a:pt x="278096" y="283209"/>
                </a:lnTo>
                <a:lnTo>
                  <a:pt x="296993" y="255269"/>
                </a:lnTo>
                <a:lnTo>
                  <a:pt x="295643" y="252729"/>
                </a:lnTo>
                <a:lnTo>
                  <a:pt x="295643" y="251459"/>
                </a:lnTo>
                <a:lnTo>
                  <a:pt x="294293" y="251459"/>
                </a:lnTo>
                <a:lnTo>
                  <a:pt x="295643" y="246379"/>
                </a:lnTo>
                <a:lnTo>
                  <a:pt x="295643" y="238759"/>
                </a:lnTo>
                <a:lnTo>
                  <a:pt x="290434" y="236219"/>
                </a:lnTo>
                <a:lnTo>
                  <a:pt x="287376" y="232409"/>
                </a:lnTo>
                <a:lnTo>
                  <a:pt x="284065" y="229869"/>
                </a:lnTo>
                <a:lnTo>
                  <a:pt x="278096" y="229869"/>
                </a:lnTo>
                <a:lnTo>
                  <a:pt x="278096" y="227329"/>
                </a:lnTo>
                <a:lnTo>
                  <a:pt x="270842" y="224789"/>
                </a:lnTo>
                <a:lnTo>
                  <a:pt x="258357" y="219709"/>
                </a:lnTo>
                <a:lnTo>
                  <a:pt x="251103" y="217169"/>
                </a:lnTo>
                <a:lnTo>
                  <a:pt x="248063" y="214629"/>
                </a:lnTo>
                <a:lnTo>
                  <a:pt x="241983" y="212089"/>
                </a:lnTo>
                <a:lnTo>
                  <a:pt x="226788" y="209549"/>
                </a:lnTo>
                <a:lnTo>
                  <a:pt x="221390" y="209549"/>
                </a:lnTo>
                <a:lnTo>
                  <a:pt x="221390" y="207009"/>
                </a:lnTo>
                <a:lnTo>
                  <a:pt x="211942" y="205739"/>
                </a:lnTo>
                <a:lnTo>
                  <a:pt x="211942" y="200659"/>
                </a:lnTo>
                <a:lnTo>
                  <a:pt x="198445" y="200659"/>
                </a:lnTo>
                <a:lnTo>
                  <a:pt x="198445" y="196849"/>
                </a:lnTo>
                <a:lnTo>
                  <a:pt x="195746" y="195579"/>
                </a:lnTo>
                <a:lnTo>
                  <a:pt x="194396" y="194309"/>
                </a:lnTo>
                <a:lnTo>
                  <a:pt x="190347" y="194309"/>
                </a:lnTo>
                <a:lnTo>
                  <a:pt x="188997" y="193039"/>
                </a:lnTo>
                <a:lnTo>
                  <a:pt x="188997" y="191769"/>
                </a:lnTo>
                <a:lnTo>
                  <a:pt x="183598" y="190499"/>
                </a:lnTo>
                <a:lnTo>
                  <a:pt x="175500" y="185419"/>
                </a:lnTo>
                <a:lnTo>
                  <a:pt x="176469" y="175259"/>
                </a:lnTo>
                <a:lnTo>
                  <a:pt x="178346" y="170179"/>
                </a:lnTo>
                <a:close/>
              </a:path>
              <a:path w="297179" h="295910">
                <a:moveTo>
                  <a:pt x="268649" y="292099"/>
                </a:moveTo>
                <a:lnTo>
                  <a:pt x="249753" y="292099"/>
                </a:lnTo>
                <a:lnTo>
                  <a:pt x="256501" y="294639"/>
                </a:lnTo>
                <a:lnTo>
                  <a:pt x="261900" y="293369"/>
                </a:lnTo>
                <a:lnTo>
                  <a:pt x="268649" y="292099"/>
                </a:lnTo>
                <a:close/>
              </a:path>
              <a:path w="297179" h="295910">
                <a:moveTo>
                  <a:pt x="13515" y="248919"/>
                </a:moveTo>
                <a:lnTo>
                  <a:pt x="6748" y="248919"/>
                </a:lnTo>
                <a:lnTo>
                  <a:pt x="8098" y="251459"/>
                </a:lnTo>
                <a:lnTo>
                  <a:pt x="4050" y="251459"/>
                </a:lnTo>
                <a:lnTo>
                  <a:pt x="1350" y="252729"/>
                </a:lnTo>
                <a:lnTo>
                  <a:pt x="1350" y="255269"/>
                </a:lnTo>
                <a:lnTo>
                  <a:pt x="2700" y="256539"/>
                </a:lnTo>
                <a:lnTo>
                  <a:pt x="4050" y="260349"/>
                </a:lnTo>
                <a:lnTo>
                  <a:pt x="1350" y="260349"/>
                </a:lnTo>
                <a:lnTo>
                  <a:pt x="1350" y="265429"/>
                </a:lnTo>
                <a:lnTo>
                  <a:pt x="0" y="266699"/>
                </a:lnTo>
                <a:lnTo>
                  <a:pt x="1350" y="267969"/>
                </a:lnTo>
                <a:lnTo>
                  <a:pt x="2700" y="267969"/>
                </a:lnTo>
                <a:lnTo>
                  <a:pt x="16663" y="279399"/>
                </a:lnTo>
                <a:lnTo>
                  <a:pt x="39488" y="280669"/>
                </a:lnTo>
                <a:lnTo>
                  <a:pt x="82351" y="275589"/>
                </a:lnTo>
                <a:lnTo>
                  <a:pt x="82351" y="274319"/>
                </a:lnTo>
                <a:lnTo>
                  <a:pt x="83700" y="274319"/>
                </a:lnTo>
                <a:lnTo>
                  <a:pt x="87750" y="271779"/>
                </a:lnTo>
                <a:lnTo>
                  <a:pt x="93149" y="270509"/>
                </a:lnTo>
                <a:lnTo>
                  <a:pt x="95848" y="267969"/>
                </a:lnTo>
                <a:lnTo>
                  <a:pt x="95848" y="265429"/>
                </a:lnTo>
                <a:lnTo>
                  <a:pt x="98548" y="265429"/>
                </a:lnTo>
                <a:lnTo>
                  <a:pt x="101246" y="264159"/>
                </a:lnTo>
                <a:lnTo>
                  <a:pt x="102596" y="262889"/>
                </a:lnTo>
                <a:lnTo>
                  <a:pt x="102596" y="261619"/>
                </a:lnTo>
                <a:lnTo>
                  <a:pt x="103946" y="261619"/>
                </a:lnTo>
                <a:lnTo>
                  <a:pt x="112216" y="257809"/>
                </a:lnTo>
                <a:lnTo>
                  <a:pt x="120489" y="251459"/>
                </a:lnTo>
                <a:lnTo>
                  <a:pt x="121784" y="250189"/>
                </a:lnTo>
                <a:lnTo>
                  <a:pt x="13515" y="250189"/>
                </a:lnTo>
                <a:lnTo>
                  <a:pt x="13515" y="248919"/>
                </a:lnTo>
                <a:close/>
              </a:path>
              <a:path w="297179" h="295910">
                <a:moveTo>
                  <a:pt x="9448" y="246379"/>
                </a:moveTo>
                <a:lnTo>
                  <a:pt x="5398" y="246379"/>
                </a:lnTo>
                <a:lnTo>
                  <a:pt x="5398" y="250189"/>
                </a:lnTo>
                <a:lnTo>
                  <a:pt x="6748" y="248919"/>
                </a:lnTo>
                <a:lnTo>
                  <a:pt x="13515" y="248919"/>
                </a:lnTo>
                <a:lnTo>
                  <a:pt x="9448" y="247649"/>
                </a:lnTo>
                <a:lnTo>
                  <a:pt x="9448" y="246379"/>
                </a:lnTo>
                <a:close/>
              </a:path>
              <a:path w="297179" h="295910">
                <a:moveTo>
                  <a:pt x="135008" y="236219"/>
                </a:moveTo>
                <a:lnTo>
                  <a:pt x="68854" y="236219"/>
                </a:lnTo>
                <a:lnTo>
                  <a:pt x="61705" y="241299"/>
                </a:lnTo>
                <a:lnTo>
                  <a:pt x="51139" y="243839"/>
                </a:lnTo>
                <a:lnTo>
                  <a:pt x="41332" y="245109"/>
                </a:lnTo>
                <a:lnTo>
                  <a:pt x="36460" y="247649"/>
                </a:lnTo>
                <a:lnTo>
                  <a:pt x="33761" y="248919"/>
                </a:lnTo>
                <a:lnTo>
                  <a:pt x="28362" y="248919"/>
                </a:lnTo>
                <a:lnTo>
                  <a:pt x="28362" y="250189"/>
                </a:lnTo>
                <a:lnTo>
                  <a:pt x="121784" y="250189"/>
                </a:lnTo>
                <a:lnTo>
                  <a:pt x="128256" y="243839"/>
                </a:lnTo>
                <a:lnTo>
                  <a:pt x="135008" y="236219"/>
                </a:lnTo>
                <a:close/>
              </a:path>
              <a:path w="297179" h="295910">
                <a:moveTo>
                  <a:pt x="211942" y="199389"/>
                </a:moveTo>
                <a:lnTo>
                  <a:pt x="203843" y="199389"/>
                </a:lnTo>
                <a:lnTo>
                  <a:pt x="203843" y="200659"/>
                </a:lnTo>
                <a:lnTo>
                  <a:pt x="211942" y="200659"/>
                </a:lnTo>
                <a:lnTo>
                  <a:pt x="211942" y="199389"/>
                </a:lnTo>
                <a:close/>
              </a:path>
              <a:path w="297179" h="295910">
                <a:moveTo>
                  <a:pt x="87750" y="93979"/>
                </a:moveTo>
                <a:lnTo>
                  <a:pt x="79651" y="95249"/>
                </a:lnTo>
                <a:lnTo>
                  <a:pt x="76951" y="99059"/>
                </a:lnTo>
                <a:lnTo>
                  <a:pt x="70204" y="102869"/>
                </a:lnTo>
                <a:lnTo>
                  <a:pt x="70204" y="107949"/>
                </a:lnTo>
                <a:lnTo>
                  <a:pt x="67504" y="113029"/>
                </a:lnTo>
                <a:lnTo>
                  <a:pt x="66154" y="119379"/>
                </a:lnTo>
                <a:lnTo>
                  <a:pt x="61578" y="121919"/>
                </a:lnTo>
                <a:lnTo>
                  <a:pt x="53838" y="128269"/>
                </a:lnTo>
                <a:lnTo>
                  <a:pt x="45845" y="133349"/>
                </a:lnTo>
                <a:lnTo>
                  <a:pt x="40510" y="137159"/>
                </a:lnTo>
                <a:lnTo>
                  <a:pt x="40510" y="139699"/>
                </a:lnTo>
                <a:lnTo>
                  <a:pt x="35110" y="139699"/>
                </a:lnTo>
                <a:lnTo>
                  <a:pt x="29711" y="142239"/>
                </a:lnTo>
                <a:lnTo>
                  <a:pt x="24312" y="142239"/>
                </a:lnTo>
                <a:lnTo>
                  <a:pt x="20264" y="151129"/>
                </a:lnTo>
                <a:lnTo>
                  <a:pt x="17564" y="152399"/>
                </a:lnTo>
                <a:lnTo>
                  <a:pt x="13515" y="161289"/>
                </a:lnTo>
                <a:lnTo>
                  <a:pt x="12147" y="161289"/>
                </a:lnTo>
                <a:lnTo>
                  <a:pt x="8098" y="172719"/>
                </a:lnTo>
                <a:lnTo>
                  <a:pt x="10797" y="177799"/>
                </a:lnTo>
                <a:lnTo>
                  <a:pt x="17564" y="177799"/>
                </a:lnTo>
                <a:lnTo>
                  <a:pt x="14865" y="179069"/>
                </a:lnTo>
                <a:lnTo>
                  <a:pt x="21614" y="181609"/>
                </a:lnTo>
                <a:lnTo>
                  <a:pt x="21614" y="180339"/>
                </a:lnTo>
                <a:lnTo>
                  <a:pt x="22962" y="179069"/>
                </a:lnTo>
                <a:lnTo>
                  <a:pt x="28362" y="170179"/>
                </a:lnTo>
                <a:lnTo>
                  <a:pt x="39160" y="170179"/>
                </a:lnTo>
                <a:lnTo>
                  <a:pt x="47047" y="165099"/>
                </a:lnTo>
                <a:lnTo>
                  <a:pt x="54681" y="162559"/>
                </a:lnTo>
                <a:lnTo>
                  <a:pt x="62316" y="161289"/>
                </a:lnTo>
                <a:lnTo>
                  <a:pt x="70204" y="158749"/>
                </a:lnTo>
                <a:lnTo>
                  <a:pt x="70204" y="156209"/>
                </a:lnTo>
                <a:lnTo>
                  <a:pt x="116081" y="156209"/>
                </a:lnTo>
                <a:lnTo>
                  <a:pt x="113394" y="153669"/>
                </a:lnTo>
                <a:lnTo>
                  <a:pt x="109345" y="152399"/>
                </a:lnTo>
                <a:lnTo>
                  <a:pt x="106645" y="149859"/>
                </a:lnTo>
                <a:lnTo>
                  <a:pt x="93149" y="142239"/>
                </a:lnTo>
                <a:lnTo>
                  <a:pt x="95848" y="137159"/>
                </a:lnTo>
                <a:lnTo>
                  <a:pt x="97198" y="135889"/>
                </a:lnTo>
                <a:lnTo>
                  <a:pt x="97198" y="130809"/>
                </a:lnTo>
                <a:lnTo>
                  <a:pt x="99898" y="130809"/>
                </a:lnTo>
                <a:lnTo>
                  <a:pt x="101246" y="129539"/>
                </a:lnTo>
                <a:lnTo>
                  <a:pt x="101246" y="125729"/>
                </a:lnTo>
                <a:lnTo>
                  <a:pt x="102596" y="125729"/>
                </a:lnTo>
                <a:lnTo>
                  <a:pt x="102596" y="116839"/>
                </a:lnTo>
                <a:lnTo>
                  <a:pt x="103946" y="116839"/>
                </a:lnTo>
                <a:lnTo>
                  <a:pt x="103946" y="115569"/>
                </a:lnTo>
                <a:lnTo>
                  <a:pt x="105296" y="110489"/>
                </a:lnTo>
                <a:lnTo>
                  <a:pt x="106645" y="100329"/>
                </a:lnTo>
                <a:lnTo>
                  <a:pt x="98548" y="100329"/>
                </a:lnTo>
                <a:lnTo>
                  <a:pt x="98548" y="99059"/>
                </a:lnTo>
                <a:lnTo>
                  <a:pt x="97198" y="97789"/>
                </a:lnTo>
                <a:lnTo>
                  <a:pt x="97198" y="96519"/>
                </a:lnTo>
                <a:lnTo>
                  <a:pt x="94498" y="95249"/>
                </a:lnTo>
                <a:lnTo>
                  <a:pt x="87750" y="95249"/>
                </a:lnTo>
                <a:lnTo>
                  <a:pt x="87750" y="93979"/>
                </a:lnTo>
                <a:close/>
              </a:path>
              <a:path w="297179" h="295910">
                <a:moveTo>
                  <a:pt x="116081" y="156209"/>
                </a:moveTo>
                <a:lnTo>
                  <a:pt x="72903" y="156209"/>
                </a:lnTo>
                <a:lnTo>
                  <a:pt x="76951" y="161289"/>
                </a:lnTo>
                <a:lnTo>
                  <a:pt x="78301" y="163829"/>
                </a:lnTo>
                <a:lnTo>
                  <a:pt x="76951" y="171449"/>
                </a:lnTo>
                <a:lnTo>
                  <a:pt x="82351" y="170179"/>
                </a:lnTo>
                <a:lnTo>
                  <a:pt x="178346" y="170179"/>
                </a:lnTo>
                <a:lnTo>
                  <a:pt x="180223" y="165099"/>
                </a:lnTo>
                <a:lnTo>
                  <a:pt x="134098" y="165099"/>
                </a:lnTo>
                <a:lnTo>
                  <a:pt x="125382" y="162559"/>
                </a:lnTo>
                <a:lnTo>
                  <a:pt x="117425" y="157479"/>
                </a:lnTo>
                <a:lnTo>
                  <a:pt x="116081" y="156209"/>
                </a:lnTo>
                <a:close/>
              </a:path>
              <a:path w="297179" h="295910">
                <a:moveTo>
                  <a:pt x="176850" y="106679"/>
                </a:moveTo>
                <a:lnTo>
                  <a:pt x="174150" y="106679"/>
                </a:lnTo>
                <a:lnTo>
                  <a:pt x="170101" y="111759"/>
                </a:lnTo>
                <a:lnTo>
                  <a:pt x="162002" y="111759"/>
                </a:lnTo>
                <a:lnTo>
                  <a:pt x="159408" y="119379"/>
                </a:lnTo>
                <a:lnTo>
                  <a:pt x="157447" y="126999"/>
                </a:lnTo>
                <a:lnTo>
                  <a:pt x="153904" y="143509"/>
                </a:lnTo>
                <a:lnTo>
                  <a:pt x="149854" y="149859"/>
                </a:lnTo>
                <a:lnTo>
                  <a:pt x="148506" y="149859"/>
                </a:lnTo>
                <a:lnTo>
                  <a:pt x="148506" y="154939"/>
                </a:lnTo>
                <a:lnTo>
                  <a:pt x="145806" y="154939"/>
                </a:lnTo>
                <a:lnTo>
                  <a:pt x="145806" y="160019"/>
                </a:lnTo>
                <a:lnTo>
                  <a:pt x="143106" y="162559"/>
                </a:lnTo>
                <a:lnTo>
                  <a:pt x="140407" y="162559"/>
                </a:lnTo>
                <a:lnTo>
                  <a:pt x="140407" y="165099"/>
                </a:lnTo>
                <a:lnTo>
                  <a:pt x="180223" y="165099"/>
                </a:lnTo>
                <a:lnTo>
                  <a:pt x="188997" y="146049"/>
                </a:lnTo>
                <a:lnTo>
                  <a:pt x="190347" y="146049"/>
                </a:lnTo>
                <a:lnTo>
                  <a:pt x="191106" y="139699"/>
                </a:lnTo>
                <a:lnTo>
                  <a:pt x="191257" y="135889"/>
                </a:lnTo>
                <a:lnTo>
                  <a:pt x="191148" y="126999"/>
                </a:lnTo>
                <a:lnTo>
                  <a:pt x="191106" y="125729"/>
                </a:lnTo>
                <a:lnTo>
                  <a:pt x="190347" y="119379"/>
                </a:lnTo>
                <a:lnTo>
                  <a:pt x="187647" y="118109"/>
                </a:lnTo>
                <a:lnTo>
                  <a:pt x="182585" y="111759"/>
                </a:lnTo>
                <a:lnTo>
                  <a:pt x="170101" y="111759"/>
                </a:lnTo>
                <a:lnTo>
                  <a:pt x="167401" y="110489"/>
                </a:lnTo>
                <a:lnTo>
                  <a:pt x="181573" y="110489"/>
                </a:lnTo>
                <a:lnTo>
                  <a:pt x="179548" y="107949"/>
                </a:lnTo>
                <a:lnTo>
                  <a:pt x="176850" y="106679"/>
                </a:lnTo>
                <a:close/>
              </a:path>
              <a:path w="297179" h="295910">
                <a:moveTo>
                  <a:pt x="249753" y="85089"/>
                </a:moveTo>
                <a:lnTo>
                  <a:pt x="228138" y="85089"/>
                </a:lnTo>
                <a:lnTo>
                  <a:pt x="202832" y="87629"/>
                </a:lnTo>
                <a:lnTo>
                  <a:pt x="192835" y="91439"/>
                </a:lnTo>
                <a:lnTo>
                  <a:pt x="187647" y="96519"/>
                </a:lnTo>
                <a:lnTo>
                  <a:pt x="180898" y="99059"/>
                </a:lnTo>
                <a:lnTo>
                  <a:pt x="182248" y="99059"/>
                </a:lnTo>
                <a:lnTo>
                  <a:pt x="182248" y="105409"/>
                </a:lnTo>
                <a:lnTo>
                  <a:pt x="186297" y="106679"/>
                </a:lnTo>
                <a:lnTo>
                  <a:pt x="186297" y="110489"/>
                </a:lnTo>
                <a:lnTo>
                  <a:pt x="190347" y="113029"/>
                </a:lnTo>
                <a:lnTo>
                  <a:pt x="199099" y="120649"/>
                </a:lnTo>
                <a:lnTo>
                  <a:pt x="207725" y="124459"/>
                </a:lnTo>
                <a:lnTo>
                  <a:pt x="217109" y="126999"/>
                </a:lnTo>
                <a:lnTo>
                  <a:pt x="228138" y="129539"/>
                </a:lnTo>
                <a:lnTo>
                  <a:pt x="230839" y="129539"/>
                </a:lnTo>
                <a:lnTo>
                  <a:pt x="234887" y="130809"/>
                </a:lnTo>
                <a:lnTo>
                  <a:pt x="238955" y="130809"/>
                </a:lnTo>
                <a:lnTo>
                  <a:pt x="249436" y="129539"/>
                </a:lnTo>
                <a:lnTo>
                  <a:pt x="254982" y="128269"/>
                </a:lnTo>
                <a:lnTo>
                  <a:pt x="259264" y="124459"/>
                </a:lnTo>
                <a:lnTo>
                  <a:pt x="265949" y="116839"/>
                </a:lnTo>
                <a:lnTo>
                  <a:pt x="268649" y="115569"/>
                </a:lnTo>
                <a:lnTo>
                  <a:pt x="271348" y="115569"/>
                </a:lnTo>
                <a:lnTo>
                  <a:pt x="274048" y="113029"/>
                </a:lnTo>
                <a:lnTo>
                  <a:pt x="274048" y="99059"/>
                </a:lnTo>
                <a:lnTo>
                  <a:pt x="267299" y="97789"/>
                </a:lnTo>
                <a:lnTo>
                  <a:pt x="267299" y="93979"/>
                </a:lnTo>
                <a:lnTo>
                  <a:pt x="265949" y="90169"/>
                </a:lnTo>
                <a:lnTo>
                  <a:pt x="260550" y="90169"/>
                </a:lnTo>
                <a:lnTo>
                  <a:pt x="257850" y="88899"/>
                </a:lnTo>
                <a:lnTo>
                  <a:pt x="257850" y="87629"/>
                </a:lnTo>
                <a:lnTo>
                  <a:pt x="251103" y="86359"/>
                </a:lnTo>
                <a:lnTo>
                  <a:pt x="249753" y="85089"/>
                </a:lnTo>
                <a:close/>
              </a:path>
              <a:path w="297179" h="295910">
                <a:moveTo>
                  <a:pt x="89099" y="48259"/>
                </a:moveTo>
                <a:lnTo>
                  <a:pt x="86400" y="50799"/>
                </a:lnTo>
                <a:lnTo>
                  <a:pt x="72228" y="53339"/>
                </a:lnTo>
                <a:lnTo>
                  <a:pt x="58056" y="54609"/>
                </a:lnTo>
                <a:lnTo>
                  <a:pt x="29711" y="54609"/>
                </a:lnTo>
                <a:lnTo>
                  <a:pt x="25852" y="60959"/>
                </a:lnTo>
                <a:lnTo>
                  <a:pt x="23131" y="68579"/>
                </a:lnTo>
                <a:lnTo>
                  <a:pt x="22689" y="76199"/>
                </a:lnTo>
                <a:lnTo>
                  <a:pt x="25662" y="85089"/>
                </a:lnTo>
                <a:lnTo>
                  <a:pt x="28362" y="85089"/>
                </a:lnTo>
                <a:lnTo>
                  <a:pt x="28362" y="88899"/>
                </a:lnTo>
                <a:lnTo>
                  <a:pt x="33761" y="90169"/>
                </a:lnTo>
                <a:lnTo>
                  <a:pt x="37810" y="92709"/>
                </a:lnTo>
                <a:lnTo>
                  <a:pt x="54386" y="92709"/>
                </a:lnTo>
                <a:lnTo>
                  <a:pt x="61768" y="91439"/>
                </a:lnTo>
                <a:lnTo>
                  <a:pt x="68643" y="91439"/>
                </a:lnTo>
                <a:lnTo>
                  <a:pt x="78301" y="90169"/>
                </a:lnTo>
                <a:lnTo>
                  <a:pt x="78301" y="88899"/>
                </a:lnTo>
                <a:lnTo>
                  <a:pt x="87750" y="88899"/>
                </a:lnTo>
                <a:lnTo>
                  <a:pt x="91799" y="87629"/>
                </a:lnTo>
                <a:lnTo>
                  <a:pt x="94498" y="87629"/>
                </a:lnTo>
                <a:lnTo>
                  <a:pt x="97198" y="86359"/>
                </a:lnTo>
                <a:lnTo>
                  <a:pt x="97198" y="85089"/>
                </a:lnTo>
                <a:lnTo>
                  <a:pt x="116012" y="82549"/>
                </a:lnTo>
                <a:lnTo>
                  <a:pt x="134324" y="78739"/>
                </a:lnTo>
                <a:lnTo>
                  <a:pt x="171451" y="68579"/>
                </a:lnTo>
                <a:lnTo>
                  <a:pt x="182712" y="64769"/>
                </a:lnTo>
                <a:lnTo>
                  <a:pt x="196758" y="62229"/>
                </a:lnTo>
                <a:lnTo>
                  <a:pt x="211309" y="60959"/>
                </a:lnTo>
                <a:lnTo>
                  <a:pt x="224090" y="59689"/>
                </a:lnTo>
                <a:lnTo>
                  <a:pt x="225440" y="59689"/>
                </a:lnTo>
                <a:lnTo>
                  <a:pt x="226788" y="58419"/>
                </a:lnTo>
                <a:lnTo>
                  <a:pt x="229488" y="58419"/>
                </a:lnTo>
                <a:lnTo>
                  <a:pt x="236079" y="55879"/>
                </a:lnTo>
                <a:lnTo>
                  <a:pt x="242664" y="54609"/>
                </a:lnTo>
                <a:lnTo>
                  <a:pt x="247728" y="50799"/>
                </a:lnTo>
                <a:lnTo>
                  <a:pt x="248017" y="49529"/>
                </a:lnTo>
                <a:lnTo>
                  <a:pt x="91799" y="49529"/>
                </a:lnTo>
                <a:lnTo>
                  <a:pt x="89099" y="48259"/>
                </a:lnTo>
                <a:close/>
              </a:path>
              <a:path w="297179" h="295910">
                <a:moveTo>
                  <a:pt x="87750" y="88899"/>
                </a:moveTo>
                <a:lnTo>
                  <a:pt x="79651" y="88899"/>
                </a:lnTo>
                <a:lnTo>
                  <a:pt x="87750" y="90169"/>
                </a:lnTo>
                <a:lnTo>
                  <a:pt x="87750" y="88899"/>
                </a:lnTo>
                <a:close/>
              </a:path>
              <a:path w="297179" h="295910">
                <a:moveTo>
                  <a:pt x="148506" y="0"/>
                </a:moveTo>
                <a:lnTo>
                  <a:pt x="134583" y="0"/>
                </a:lnTo>
                <a:lnTo>
                  <a:pt x="126226" y="1269"/>
                </a:lnTo>
                <a:lnTo>
                  <a:pt x="121917" y="7619"/>
                </a:lnTo>
                <a:lnTo>
                  <a:pt x="120143" y="21589"/>
                </a:lnTo>
                <a:lnTo>
                  <a:pt x="124211" y="24129"/>
                </a:lnTo>
                <a:lnTo>
                  <a:pt x="124211" y="26669"/>
                </a:lnTo>
                <a:lnTo>
                  <a:pt x="125559" y="31749"/>
                </a:lnTo>
                <a:lnTo>
                  <a:pt x="128259" y="33019"/>
                </a:lnTo>
                <a:lnTo>
                  <a:pt x="133658" y="40639"/>
                </a:lnTo>
                <a:lnTo>
                  <a:pt x="114744" y="44449"/>
                </a:lnTo>
                <a:lnTo>
                  <a:pt x="113394" y="45719"/>
                </a:lnTo>
                <a:lnTo>
                  <a:pt x="102596" y="45719"/>
                </a:lnTo>
                <a:lnTo>
                  <a:pt x="95848" y="46989"/>
                </a:lnTo>
                <a:lnTo>
                  <a:pt x="95848" y="49529"/>
                </a:lnTo>
                <a:lnTo>
                  <a:pt x="248017" y="49529"/>
                </a:lnTo>
                <a:lnTo>
                  <a:pt x="249753" y="41909"/>
                </a:lnTo>
                <a:lnTo>
                  <a:pt x="260550" y="41909"/>
                </a:lnTo>
                <a:lnTo>
                  <a:pt x="260550" y="38099"/>
                </a:lnTo>
                <a:lnTo>
                  <a:pt x="260888" y="36829"/>
                </a:lnTo>
                <a:lnTo>
                  <a:pt x="149854" y="36829"/>
                </a:lnTo>
                <a:lnTo>
                  <a:pt x="151204" y="33019"/>
                </a:lnTo>
                <a:lnTo>
                  <a:pt x="151204" y="30479"/>
                </a:lnTo>
                <a:lnTo>
                  <a:pt x="152554" y="27939"/>
                </a:lnTo>
                <a:lnTo>
                  <a:pt x="156350" y="22859"/>
                </a:lnTo>
                <a:lnTo>
                  <a:pt x="156603" y="15239"/>
                </a:lnTo>
                <a:lnTo>
                  <a:pt x="154832" y="8889"/>
                </a:lnTo>
                <a:lnTo>
                  <a:pt x="152554" y="3809"/>
                </a:lnTo>
                <a:lnTo>
                  <a:pt x="151204" y="2539"/>
                </a:lnTo>
                <a:lnTo>
                  <a:pt x="148506" y="2539"/>
                </a:lnTo>
                <a:lnTo>
                  <a:pt x="148506" y="0"/>
                </a:lnTo>
                <a:close/>
              </a:path>
              <a:path w="297179" h="295910">
                <a:moveTo>
                  <a:pt x="260550" y="41909"/>
                </a:moveTo>
                <a:lnTo>
                  <a:pt x="252451" y="41909"/>
                </a:lnTo>
                <a:lnTo>
                  <a:pt x="260550" y="43179"/>
                </a:lnTo>
                <a:lnTo>
                  <a:pt x="260550" y="41909"/>
                </a:lnTo>
                <a:close/>
              </a:path>
              <a:path w="297179" h="295910">
                <a:moveTo>
                  <a:pt x="240304" y="11429"/>
                </a:moveTo>
                <a:lnTo>
                  <a:pt x="229488" y="11429"/>
                </a:lnTo>
                <a:lnTo>
                  <a:pt x="208568" y="13969"/>
                </a:lnTo>
                <a:lnTo>
                  <a:pt x="199879" y="15239"/>
                </a:lnTo>
                <a:lnTo>
                  <a:pt x="195746" y="19049"/>
                </a:lnTo>
                <a:lnTo>
                  <a:pt x="194396" y="19049"/>
                </a:lnTo>
                <a:lnTo>
                  <a:pt x="191696" y="20319"/>
                </a:lnTo>
                <a:lnTo>
                  <a:pt x="190347" y="20319"/>
                </a:lnTo>
                <a:lnTo>
                  <a:pt x="190347" y="21589"/>
                </a:lnTo>
                <a:lnTo>
                  <a:pt x="186297" y="22859"/>
                </a:lnTo>
                <a:lnTo>
                  <a:pt x="179548" y="22859"/>
                </a:lnTo>
                <a:lnTo>
                  <a:pt x="178200" y="27939"/>
                </a:lnTo>
                <a:lnTo>
                  <a:pt x="171113" y="30479"/>
                </a:lnTo>
                <a:lnTo>
                  <a:pt x="156941" y="33019"/>
                </a:lnTo>
                <a:lnTo>
                  <a:pt x="149854" y="36829"/>
                </a:lnTo>
                <a:lnTo>
                  <a:pt x="260888" y="36829"/>
                </a:lnTo>
                <a:lnTo>
                  <a:pt x="261900" y="33019"/>
                </a:lnTo>
                <a:lnTo>
                  <a:pt x="259200" y="29209"/>
                </a:lnTo>
                <a:lnTo>
                  <a:pt x="257850" y="29209"/>
                </a:lnTo>
                <a:lnTo>
                  <a:pt x="256501" y="27939"/>
                </a:lnTo>
                <a:lnTo>
                  <a:pt x="255151" y="25399"/>
                </a:lnTo>
                <a:lnTo>
                  <a:pt x="252451" y="24129"/>
                </a:lnTo>
                <a:lnTo>
                  <a:pt x="250553" y="17779"/>
                </a:lnTo>
                <a:lnTo>
                  <a:pt x="247390" y="15239"/>
                </a:lnTo>
                <a:lnTo>
                  <a:pt x="243721" y="15239"/>
                </a:lnTo>
                <a:lnTo>
                  <a:pt x="240304" y="1142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582125" y="5369816"/>
            <a:ext cx="2596515" cy="539750"/>
            <a:chOff x="3582125" y="5369816"/>
            <a:chExt cx="2596515" cy="539750"/>
          </a:xfrm>
        </p:grpSpPr>
        <p:sp>
          <p:nvSpPr>
            <p:cNvPr id="4" name="object 4"/>
            <p:cNvSpPr/>
            <p:nvPr/>
          </p:nvSpPr>
          <p:spPr>
            <a:xfrm>
              <a:off x="3582125" y="5604018"/>
              <a:ext cx="296545" cy="287020"/>
            </a:xfrm>
            <a:custGeom>
              <a:avLst/>
              <a:gdLst/>
              <a:ahLst/>
              <a:cxnLst/>
              <a:rect l="l" t="t" r="r" b="b"/>
              <a:pathLst>
                <a:path w="296545" h="287020">
                  <a:moveTo>
                    <a:pt x="115532" y="55880"/>
                  </a:moveTo>
                  <a:lnTo>
                    <a:pt x="76066" y="55880"/>
                  </a:lnTo>
                  <a:lnTo>
                    <a:pt x="74716" y="57150"/>
                  </a:lnTo>
                  <a:lnTo>
                    <a:pt x="66618" y="62230"/>
                  </a:lnTo>
                  <a:lnTo>
                    <a:pt x="66618" y="63500"/>
                  </a:lnTo>
                  <a:lnTo>
                    <a:pt x="63918" y="66040"/>
                  </a:lnTo>
                  <a:lnTo>
                    <a:pt x="59869" y="68580"/>
                  </a:lnTo>
                  <a:lnTo>
                    <a:pt x="53121" y="73660"/>
                  </a:lnTo>
                  <a:lnTo>
                    <a:pt x="51770" y="77470"/>
                  </a:lnTo>
                  <a:lnTo>
                    <a:pt x="45673" y="82550"/>
                  </a:lnTo>
                  <a:lnTo>
                    <a:pt x="37421" y="92710"/>
                  </a:lnTo>
                  <a:lnTo>
                    <a:pt x="29928" y="101600"/>
                  </a:lnTo>
                  <a:lnTo>
                    <a:pt x="26108" y="105410"/>
                  </a:lnTo>
                  <a:lnTo>
                    <a:pt x="23409" y="114300"/>
                  </a:lnTo>
                  <a:lnTo>
                    <a:pt x="22059" y="114300"/>
                  </a:lnTo>
                  <a:lnTo>
                    <a:pt x="19360" y="120650"/>
                  </a:lnTo>
                  <a:lnTo>
                    <a:pt x="15332" y="137160"/>
                  </a:lnTo>
                  <a:lnTo>
                    <a:pt x="9406" y="157480"/>
                  </a:lnTo>
                  <a:lnTo>
                    <a:pt x="4745" y="177800"/>
                  </a:lnTo>
                  <a:lnTo>
                    <a:pt x="4513" y="191770"/>
                  </a:lnTo>
                  <a:lnTo>
                    <a:pt x="3500" y="203200"/>
                  </a:lnTo>
                  <a:lnTo>
                    <a:pt x="1476" y="220980"/>
                  </a:lnTo>
                  <a:lnTo>
                    <a:pt x="66" y="237490"/>
                  </a:lnTo>
                  <a:lnTo>
                    <a:pt x="30" y="240030"/>
                  </a:lnTo>
                  <a:lnTo>
                    <a:pt x="247" y="243840"/>
                  </a:lnTo>
                  <a:lnTo>
                    <a:pt x="371" y="248920"/>
                  </a:lnTo>
                  <a:lnTo>
                    <a:pt x="13244" y="287020"/>
                  </a:lnTo>
                  <a:lnTo>
                    <a:pt x="22776" y="287020"/>
                  </a:lnTo>
                  <a:lnTo>
                    <a:pt x="28808" y="285750"/>
                  </a:lnTo>
                  <a:lnTo>
                    <a:pt x="30158" y="283210"/>
                  </a:lnTo>
                  <a:lnTo>
                    <a:pt x="30158" y="281940"/>
                  </a:lnTo>
                  <a:lnTo>
                    <a:pt x="31508" y="280670"/>
                  </a:lnTo>
                  <a:lnTo>
                    <a:pt x="32856" y="280670"/>
                  </a:lnTo>
                  <a:lnTo>
                    <a:pt x="32856" y="273050"/>
                  </a:lnTo>
                  <a:lnTo>
                    <a:pt x="34206" y="270510"/>
                  </a:lnTo>
                  <a:lnTo>
                    <a:pt x="36006" y="270510"/>
                  </a:lnTo>
                  <a:lnTo>
                    <a:pt x="36906" y="267970"/>
                  </a:lnTo>
                  <a:lnTo>
                    <a:pt x="36906" y="262890"/>
                  </a:lnTo>
                  <a:lnTo>
                    <a:pt x="45023" y="262890"/>
                  </a:lnTo>
                  <a:lnTo>
                    <a:pt x="53121" y="257810"/>
                  </a:lnTo>
                  <a:lnTo>
                    <a:pt x="61219" y="255270"/>
                  </a:lnTo>
                  <a:lnTo>
                    <a:pt x="66618" y="252730"/>
                  </a:lnTo>
                  <a:lnTo>
                    <a:pt x="72017" y="251460"/>
                  </a:lnTo>
                  <a:lnTo>
                    <a:pt x="78766" y="251460"/>
                  </a:lnTo>
                  <a:lnTo>
                    <a:pt x="88952" y="248920"/>
                  </a:lnTo>
                  <a:lnTo>
                    <a:pt x="112361" y="246380"/>
                  </a:lnTo>
                  <a:lnTo>
                    <a:pt x="123306" y="246380"/>
                  </a:lnTo>
                  <a:lnTo>
                    <a:pt x="124656" y="243840"/>
                  </a:lnTo>
                  <a:lnTo>
                    <a:pt x="132755" y="240030"/>
                  </a:lnTo>
                  <a:lnTo>
                    <a:pt x="142202" y="237490"/>
                  </a:lnTo>
                  <a:lnTo>
                    <a:pt x="150409" y="237490"/>
                  </a:lnTo>
                  <a:lnTo>
                    <a:pt x="158239" y="236220"/>
                  </a:lnTo>
                  <a:lnTo>
                    <a:pt x="164805" y="234950"/>
                  </a:lnTo>
                  <a:lnTo>
                    <a:pt x="174614" y="234950"/>
                  </a:lnTo>
                  <a:lnTo>
                    <a:pt x="178663" y="233680"/>
                  </a:lnTo>
                  <a:lnTo>
                    <a:pt x="38255" y="233680"/>
                  </a:lnTo>
                  <a:lnTo>
                    <a:pt x="39605" y="231140"/>
                  </a:lnTo>
                  <a:lnTo>
                    <a:pt x="39605" y="227330"/>
                  </a:lnTo>
                  <a:lnTo>
                    <a:pt x="44340" y="223520"/>
                  </a:lnTo>
                  <a:lnTo>
                    <a:pt x="50082" y="214630"/>
                  </a:lnTo>
                  <a:lnTo>
                    <a:pt x="56326" y="204470"/>
                  </a:lnTo>
                  <a:lnTo>
                    <a:pt x="62569" y="195580"/>
                  </a:lnTo>
                  <a:lnTo>
                    <a:pt x="65268" y="191770"/>
                  </a:lnTo>
                  <a:lnTo>
                    <a:pt x="69317" y="187960"/>
                  </a:lnTo>
                  <a:lnTo>
                    <a:pt x="72017" y="182880"/>
                  </a:lnTo>
                  <a:lnTo>
                    <a:pt x="28808" y="182880"/>
                  </a:lnTo>
                  <a:lnTo>
                    <a:pt x="29883" y="171450"/>
                  </a:lnTo>
                  <a:lnTo>
                    <a:pt x="32351" y="158750"/>
                  </a:lnTo>
                  <a:lnTo>
                    <a:pt x="35071" y="146050"/>
                  </a:lnTo>
                  <a:lnTo>
                    <a:pt x="36906" y="134620"/>
                  </a:lnTo>
                  <a:lnTo>
                    <a:pt x="36906" y="128270"/>
                  </a:lnTo>
                  <a:lnTo>
                    <a:pt x="39605" y="124460"/>
                  </a:lnTo>
                  <a:lnTo>
                    <a:pt x="39605" y="120650"/>
                  </a:lnTo>
                  <a:lnTo>
                    <a:pt x="43792" y="114300"/>
                  </a:lnTo>
                  <a:lnTo>
                    <a:pt x="49744" y="106680"/>
                  </a:lnTo>
                  <a:lnTo>
                    <a:pt x="56706" y="96520"/>
                  </a:lnTo>
                  <a:lnTo>
                    <a:pt x="63918" y="87630"/>
                  </a:lnTo>
                  <a:lnTo>
                    <a:pt x="69317" y="81280"/>
                  </a:lnTo>
                  <a:lnTo>
                    <a:pt x="76066" y="76200"/>
                  </a:lnTo>
                  <a:lnTo>
                    <a:pt x="120921" y="76200"/>
                  </a:lnTo>
                  <a:lnTo>
                    <a:pt x="119194" y="69850"/>
                  </a:lnTo>
                  <a:lnTo>
                    <a:pt x="117064" y="62230"/>
                  </a:lnTo>
                  <a:lnTo>
                    <a:pt x="115693" y="57150"/>
                  </a:lnTo>
                  <a:lnTo>
                    <a:pt x="115532" y="55880"/>
                  </a:lnTo>
                  <a:close/>
                </a:path>
                <a:path w="296545" h="287020">
                  <a:moveTo>
                    <a:pt x="36006" y="270510"/>
                  </a:moveTo>
                  <a:lnTo>
                    <a:pt x="35556" y="270510"/>
                  </a:lnTo>
                  <a:lnTo>
                    <a:pt x="35556" y="271780"/>
                  </a:lnTo>
                  <a:lnTo>
                    <a:pt x="36006" y="270510"/>
                  </a:lnTo>
                  <a:close/>
                </a:path>
                <a:path w="296545" h="287020">
                  <a:moveTo>
                    <a:pt x="175964" y="234950"/>
                  </a:moveTo>
                  <a:lnTo>
                    <a:pt x="169215" y="234950"/>
                  </a:lnTo>
                  <a:lnTo>
                    <a:pt x="169215" y="240030"/>
                  </a:lnTo>
                  <a:lnTo>
                    <a:pt x="173264" y="242570"/>
                  </a:lnTo>
                  <a:lnTo>
                    <a:pt x="177313" y="242570"/>
                  </a:lnTo>
                  <a:lnTo>
                    <a:pt x="181363" y="243840"/>
                  </a:lnTo>
                  <a:lnTo>
                    <a:pt x="181363" y="246380"/>
                  </a:lnTo>
                  <a:lnTo>
                    <a:pt x="182713" y="246380"/>
                  </a:lnTo>
                  <a:lnTo>
                    <a:pt x="182713" y="251460"/>
                  </a:lnTo>
                  <a:lnTo>
                    <a:pt x="184061" y="254000"/>
                  </a:lnTo>
                  <a:lnTo>
                    <a:pt x="186761" y="254000"/>
                  </a:lnTo>
                  <a:lnTo>
                    <a:pt x="188111" y="255270"/>
                  </a:lnTo>
                  <a:lnTo>
                    <a:pt x="200259" y="255270"/>
                  </a:lnTo>
                  <a:lnTo>
                    <a:pt x="207008" y="256540"/>
                  </a:lnTo>
                  <a:lnTo>
                    <a:pt x="217805" y="256540"/>
                  </a:lnTo>
                  <a:lnTo>
                    <a:pt x="217805" y="260350"/>
                  </a:lnTo>
                  <a:lnTo>
                    <a:pt x="224554" y="260350"/>
                  </a:lnTo>
                  <a:lnTo>
                    <a:pt x="237039" y="264160"/>
                  </a:lnTo>
                  <a:lnTo>
                    <a:pt x="250538" y="265430"/>
                  </a:lnTo>
                  <a:lnTo>
                    <a:pt x="262522" y="261620"/>
                  </a:lnTo>
                  <a:lnTo>
                    <a:pt x="270462" y="250190"/>
                  </a:lnTo>
                  <a:lnTo>
                    <a:pt x="271812" y="250190"/>
                  </a:lnTo>
                  <a:lnTo>
                    <a:pt x="273352" y="246380"/>
                  </a:lnTo>
                  <a:lnTo>
                    <a:pt x="279238" y="236220"/>
                  </a:lnTo>
                  <a:lnTo>
                    <a:pt x="177313" y="236220"/>
                  </a:lnTo>
                  <a:lnTo>
                    <a:pt x="175964" y="234950"/>
                  </a:lnTo>
                  <a:close/>
                </a:path>
                <a:path w="296545" h="287020">
                  <a:moveTo>
                    <a:pt x="124195" y="172720"/>
                  </a:moveTo>
                  <a:lnTo>
                    <a:pt x="81464" y="172720"/>
                  </a:lnTo>
                  <a:lnTo>
                    <a:pt x="81675" y="181610"/>
                  </a:lnTo>
                  <a:lnTo>
                    <a:pt x="82603" y="200660"/>
                  </a:lnTo>
                  <a:lnTo>
                    <a:pt x="82814" y="209550"/>
                  </a:lnTo>
                  <a:lnTo>
                    <a:pt x="84164" y="210820"/>
                  </a:lnTo>
                  <a:lnTo>
                    <a:pt x="85514" y="215900"/>
                  </a:lnTo>
                  <a:lnTo>
                    <a:pt x="84164" y="218440"/>
                  </a:lnTo>
                  <a:lnTo>
                    <a:pt x="76066" y="220980"/>
                  </a:lnTo>
                  <a:lnTo>
                    <a:pt x="69317" y="223520"/>
                  </a:lnTo>
                  <a:lnTo>
                    <a:pt x="61219" y="226060"/>
                  </a:lnTo>
                  <a:lnTo>
                    <a:pt x="58519" y="227330"/>
                  </a:lnTo>
                  <a:lnTo>
                    <a:pt x="202958" y="227330"/>
                  </a:lnTo>
                  <a:lnTo>
                    <a:pt x="212406" y="229870"/>
                  </a:lnTo>
                  <a:lnTo>
                    <a:pt x="209706" y="229870"/>
                  </a:lnTo>
                  <a:lnTo>
                    <a:pt x="193510" y="233680"/>
                  </a:lnTo>
                  <a:lnTo>
                    <a:pt x="189460" y="234950"/>
                  </a:lnTo>
                  <a:lnTo>
                    <a:pt x="184061" y="234950"/>
                  </a:lnTo>
                  <a:lnTo>
                    <a:pt x="178663" y="236220"/>
                  </a:lnTo>
                  <a:lnTo>
                    <a:pt x="279238" y="236220"/>
                  </a:lnTo>
                  <a:lnTo>
                    <a:pt x="279974" y="234950"/>
                  </a:lnTo>
                  <a:lnTo>
                    <a:pt x="284643" y="226060"/>
                  </a:lnTo>
                  <a:lnTo>
                    <a:pt x="223204" y="226060"/>
                  </a:lnTo>
                  <a:lnTo>
                    <a:pt x="223204" y="212090"/>
                  </a:lnTo>
                  <a:lnTo>
                    <a:pt x="124656" y="212090"/>
                  </a:lnTo>
                  <a:lnTo>
                    <a:pt x="124656" y="205740"/>
                  </a:lnTo>
                  <a:lnTo>
                    <a:pt x="126006" y="205740"/>
                  </a:lnTo>
                  <a:lnTo>
                    <a:pt x="126006" y="181610"/>
                  </a:lnTo>
                  <a:lnTo>
                    <a:pt x="124656" y="181610"/>
                  </a:lnTo>
                  <a:lnTo>
                    <a:pt x="124195" y="172720"/>
                  </a:lnTo>
                  <a:close/>
                </a:path>
                <a:path w="296545" h="287020">
                  <a:moveTo>
                    <a:pt x="197559" y="227330"/>
                  </a:moveTo>
                  <a:lnTo>
                    <a:pt x="54471" y="227330"/>
                  </a:lnTo>
                  <a:lnTo>
                    <a:pt x="51770" y="228600"/>
                  </a:lnTo>
                  <a:lnTo>
                    <a:pt x="51770" y="231140"/>
                  </a:lnTo>
                  <a:lnTo>
                    <a:pt x="46372" y="232410"/>
                  </a:lnTo>
                  <a:lnTo>
                    <a:pt x="45023" y="232410"/>
                  </a:lnTo>
                  <a:lnTo>
                    <a:pt x="38255" y="233680"/>
                  </a:lnTo>
                  <a:lnTo>
                    <a:pt x="178663" y="233680"/>
                  </a:lnTo>
                  <a:lnTo>
                    <a:pt x="182713" y="232410"/>
                  </a:lnTo>
                  <a:lnTo>
                    <a:pt x="188111" y="229870"/>
                  </a:lnTo>
                  <a:lnTo>
                    <a:pt x="193510" y="228600"/>
                  </a:lnTo>
                  <a:lnTo>
                    <a:pt x="197559" y="227330"/>
                  </a:lnTo>
                  <a:close/>
                </a:path>
                <a:path w="296545" h="287020">
                  <a:moveTo>
                    <a:pt x="288388" y="109220"/>
                  </a:moveTo>
                  <a:lnTo>
                    <a:pt x="229277" y="109220"/>
                  </a:lnTo>
                  <a:lnTo>
                    <a:pt x="242437" y="113030"/>
                  </a:lnTo>
                  <a:lnTo>
                    <a:pt x="251548" y="121920"/>
                  </a:lnTo>
                  <a:lnTo>
                    <a:pt x="255597" y="123190"/>
                  </a:lnTo>
                  <a:lnTo>
                    <a:pt x="256739" y="137160"/>
                  </a:lnTo>
                  <a:lnTo>
                    <a:pt x="256858" y="149860"/>
                  </a:lnTo>
                  <a:lnTo>
                    <a:pt x="256651" y="158750"/>
                  </a:lnTo>
                  <a:lnTo>
                    <a:pt x="255597" y="170180"/>
                  </a:lnTo>
                  <a:lnTo>
                    <a:pt x="253530" y="181610"/>
                  </a:lnTo>
                  <a:lnTo>
                    <a:pt x="250198" y="194310"/>
                  </a:lnTo>
                  <a:lnTo>
                    <a:pt x="254248" y="194310"/>
                  </a:lnTo>
                  <a:lnTo>
                    <a:pt x="254248" y="195580"/>
                  </a:lnTo>
                  <a:lnTo>
                    <a:pt x="250198" y="196850"/>
                  </a:lnTo>
                  <a:lnTo>
                    <a:pt x="247499" y="200660"/>
                  </a:lnTo>
                  <a:lnTo>
                    <a:pt x="250198" y="205740"/>
                  </a:lnTo>
                  <a:lnTo>
                    <a:pt x="247499" y="205740"/>
                  </a:lnTo>
                  <a:lnTo>
                    <a:pt x="244799" y="208280"/>
                  </a:lnTo>
                  <a:lnTo>
                    <a:pt x="244799" y="212090"/>
                  </a:lnTo>
                  <a:lnTo>
                    <a:pt x="240750" y="212090"/>
                  </a:lnTo>
                  <a:lnTo>
                    <a:pt x="236702" y="218440"/>
                  </a:lnTo>
                  <a:lnTo>
                    <a:pt x="234002" y="220980"/>
                  </a:lnTo>
                  <a:lnTo>
                    <a:pt x="229953" y="223520"/>
                  </a:lnTo>
                  <a:lnTo>
                    <a:pt x="227253" y="224790"/>
                  </a:lnTo>
                  <a:lnTo>
                    <a:pt x="223204" y="226060"/>
                  </a:lnTo>
                  <a:lnTo>
                    <a:pt x="284643" y="226060"/>
                  </a:lnTo>
                  <a:lnTo>
                    <a:pt x="285310" y="224790"/>
                  </a:lnTo>
                  <a:lnTo>
                    <a:pt x="287313" y="217170"/>
                  </a:lnTo>
                  <a:lnTo>
                    <a:pt x="289190" y="209550"/>
                  </a:lnTo>
                  <a:lnTo>
                    <a:pt x="290813" y="203200"/>
                  </a:lnTo>
                  <a:lnTo>
                    <a:pt x="292057" y="196850"/>
                  </a:lnTo>
                  <a:lnTo>
                    <a:pt x="296107" y="194310"/>
                  </a:lnTo>
                  <a:lnTo>
                    <a:pt x="294757" y="191770"/>
                  </a:lnTo>
                  <a:lnTo>
                    <a:pt x="294874" y="181610"/>
                  </a:lnTo>
                  <a:lnTo>
                    <a:pt x="294968" y="176530"/>
                  </a:lnTo>
                  <a:lnTo>
                    <a:pt x="295896" y="153670"/>
                  </a:lnTo>
                  <a:lnTo>
                    <a:pt x="296107" y="142240"/>
                  </a:lnTo>
                  <a:lnTo>
                    <a:pt x="293703" y="133350"/>
                  </a:lnTo>
                  <a:lnTo>
                    <a:pt x="291045" y="123190"/>
                  </a:lnTo>
                  <a:lnTo>
                    <a:pt x="288894" y="114300"/>
                  </a:lnTo>
                  <a:lnTo>
                    <a:pt x="288388" y="109220"/>
                  </a:lnTo>
                  <a:close/>
                </a:path>
                <a:path w="296545" h="287020">
                  <a:moveTo>
                    <a:pt x="199806" y="121920"/>
                  </a:moveTo>
                  <a:lnTo>
                    <a:pt x="159766" y="121920"/>
                  </a:lnTo>
                  <a:lnTo>
                    <a:pt x="163816" y="123190"/>
                  </a:lnTo>
                  <a:lnTo>
                    <a:pt x="162318" y="134620"/>
                  </a:lnTo>
                  <a:lnTo>
                    <a:pt x="159933" y="146050"/>
                  </a:lnTo>
                  <a:lnTo>
                    <a:pt x="156786" y="157480"/>
                  </a:lnTo>
                  <a:lnTo>
                    <a:pt x="153000" y="168910"/>
                  </a:lnTo>
                  <a:lnTo>
                    <a:pt x="150954" y="176530"/>
                  </a:lnTo>
                  <a:lnTo>
                    <a:pt x="134105" y="210820"/>
                  </a:lnTo>
                  <a:lnTo>
                    <a:pt x="124656" y="212090"/>
                  </a:lnTo>
                  <a:lnTo>
                    <a:pt x="223204" y="212090"/>
                  </a:lnTo>
                  <a:lnTo>
                    <a:pt x="223204" y="204470"/>
                  </a:lnTo>
                  <a:lnTo>
                    <a:pt x="171914" y="204470"/>
                  </a:lnTo>
                  <a:lnTo>
                    <a:pt x="173264" y="199390"/>
                  </a:lnTo>
                  <a:lnTo>
                    <a:pt x="174614" y="198120"/>
                  </a:lnTo>
                  <a:lnTo>
                    <a:pt x="174614" y="194310"/>
                  </a:lnTo>
                  <a:lnTo>
                    <a:pt x="177250" y="191770"/>
                  </a:lnTo>
                  <a:lnTo>
                    <a:pt x="180518" y="184150"/>
                  </a:lnTo>
                  <a:lnTo>
                    <a:pt x="183534" y="176530"/>
                  </a:lnTo>
                  <a:lnTo>
                    <a:pt x="185411" y="171450"/>
                  </a:lnTo>
                  <a:lnTo>
                    <a:pt x="186761" y="171450"/>
                  </a:lnTo>
                  <a:lnTo>
                    <a:pt x="189334" y="165100"/>
                  </a:lnTo>
                  <a:lnTo>
                    <a:pt x="191148" y="158750"/>
                  </a:lnTo>
                  <a:lnTo>
                    <a:pt x="192455" y="152400"/>
                  </a:lnTo>
                  <a:lnTo>
                    <a:pt x="193510" y="146050"/>
                  </a:lnTo>
                  <a:lnTo>
                    <a:pt x="195555" y="137160"/>
                  </a:lnTo>
                  <a:lnTo>
                    <a:pt x="197728" y="129540"/>
                  </a:lnTo>
                  <a:lnTo>
                    <a:pt x="199806" y="121920"/>
                  </a:lnTo>
                  <a:close/>
                </a:path>
                <a:path w="296545" h="287020">
                  <a:moveTo>
                    <a:pt x="215105" y="193040"/>
                  </a:moveTo>
                  <a:lnTo>
                    <a:pt x="208356" y="193040"/>
                  </a:lnTo>
                  <a:lnTo>
                    <a:pt x="201608" y="195580"/>
                  </a:lnTo>
                  <a:lnTo>
                    <a:pt x="193510" y="198120"/>
                  </a:lnTo>
                  <a:lnTo>
                    <a:pt x="186761" y="199390"/>
                  </a:lnTo>
                  <a:lnTo>
                    <a:pt x="178663" y="201930"/>
                  </a:lnTo>
                  <a:lnTo>
                    <a:pt x="171914" y="204470"/>
                  </a:lnTo>
                  <a:lnTo>
                    <a:pt x="221854" y="204470"/>
                  </a:lnTo>
                  <a:lnTo>
                    <a:pt x="221854" y="196850"/>
                  </a:lnTo>
                  <a:lnTo>
                    <a:pt x="220504" y="195580"/>
                  </a:lnTo>
                  <a:lnTo>
                    <a:pt x="215105" y="195580"/>
                  </a:lnTo>
                  <a:lnTo>
                    <a:pt x="215105" y="193040"/>
                  </a:lnTo>
                  <a:close/>
                </a:path>
                <a:path w="296545" h="287020">
                  <a:moveTo>
                    <a:pt x="120921" y="76200"/>
                  </a:moveTo>
                  <a:lnTo>
                    <a:pt x="78766" y="76200"/>
                  </a:lnTo>
                  <a:lnTo>
                    <a:pt x="81950" y="87630"/>
                  </a:lnTo>
                  <a:lnTo>
                    <a:pt x="85008" y="105410"/>
                  </a:lnTo>
                  <a:lnTo>
                    <a:pt x="84269" y="121920"/>
                  </a:lnTo>
                  <a:lnTo>
                    <a:pt x="76066" y="132080"/>
                  </a:lnTo>
                  <a:lnTo>
                    <a:pt x="76066" y="133350"/>
                  </a:lnTo>
                  <a:lnTo>
                    <a:pt x="72017" y="133350"/>
                  </a:lnTo>
                  <a:lnTo>
                    <a:pt x="69317" y="138430"/>
                  </a:lnTo>
                  <a:lnTo>
                    <a:pt x="65268" y="139700"/>
                  </a:lnTo>
                  <a:lnTo>
                    <a:pt x="63918" y="140970"/>
                  </a:lnTo>
                  <a:lnTo>
                    <a:pt x="63918" y="142240"/>
                  </a:lnTo>
                  <a:lnTo>
                    <a:pt x="62569" y="142240"/>
                  </a:lnTo>
                  <a:lnTo>
                    <a:pt x="53688" y="152400"/>
                  </a:lnTo>
                  <a:lnTo>
                    <a:pt x="45182" y="162560"/>
                  </a:lnTo>
                  <a:lnTo>
                    <a:pt x="36930" y="172720"/>
                  </a:lnTo>
                  <a:lnTo>
                    <a:pt x="28808" y="182880"/>
                  </a:lnTo>
                  <a:lnTo>
                    <a:pt x="72017" y="182880"/>
                  </a:lnTo>
                  <a:lnTo>
                    <a:pt x="74717" y="180340"/>
                  </a:lnTo>
                  <a:lnTo>
                    <a:pt x="76066" y="180340"/>
                  </a:lnTo>
                  <a:lnTo>
                    <a:pt x="76066" y="176530"/>
                  </a:lnTo>
                  <a:lnTo>
                    <a:pt x="78766" y="175260"/>
                  </a:lnTo>
                  <a:lnTo>
                    <a:pt x="81464" y="172720"/>
                  </a:lnTo>
                  <a:lnTo>
                    <a:pt x="124195" y="172720"/>
                  </a:lnTo>
                  <a:lnTo>
                    <a:pt x="123475" y="161290"/>
                  </a:lnTo>
                  <a:lnTo>
                    <a:pt x="124087" y="149860"/>
                  </a:lnTo>
                  <a:lnTo>
                    <a:pt x="127356" y="140970"/>
                  </a:lnTo>
                  <a:lnTo>
                    <a:pt x="131405" y="138430"/>
                  </a:lnTo>
                  <a:lnTo>
                    <a:pt x="136803" y="137160"/>
                  </a:lnTo>
                  <a:lnTo>
                    <a:pt x="138153" y="133350"/>
                  </a:lnTo>
                  <a:lnTo>
                    <a:pt x="139503" y="132080"/>
                  </a:lnTo>
                  <a:lnTo>
                    <a:pt x="142202" y="132080"/>
                  </a:lnTo>
                  <a:lnTo>
                    <a:pt x="143552" y="130810"/>
                  </a:lnTo>
                  <a:lnTo>
                    <a:pt x="147601" y="128270"/>
                  </a:lnTo>
                  <a:lnTo>
                    <a:pt x="153000" y="127000"/>
                  </a:lnTo>
                  <a:lnTo>
                    <a:pt x="157067" y="125730"/>
                  </a:lnTo>
                  <a:lnTo>
                    <a:pt x="157067" y="124460"/>
                  </a:lnTo>
                  <a:lnTo>
                    <a:pt x="159766" y="124460"/>
                  </a:lnTo>
                  <a:lnTo>
                    <a:pt x="159766" y="121920"/>
                  </a:lnTo>
                  <a:lnTo>
                    <a:pt x="199806" y="121920"/>
                  </a:lnTo>
                  <a:lnTo>
                    <a:pt x="200153" y="120650"/>
                  </a:lnTo>
                  <a:lnTo>
                    <a:pt x="202958" y="113030"/>
                  </a:lnTo>
                  <a:lnTo>
                    <a:pt x="215105" y="109220"/>
                  </a:lnTo>
                  <a:lnTo>
                    <a:pt x="288388" y="109220"/>
                  </a:lnTo>
                  <a:lnTo>
                    <a:pt x="288008" y="105410"/>
                  </a:lnTo>
                  <a:lnTo>
                    <a:pt x="286658" y="104140"/>
                  </a:lnTo>
                  <a:lnTo>
                    <a:pt x="285308" y="104140"/>
                  </a:lnTo>
                  <a:lnTo>
                    <a:pt x="285308" y="102870"/>
                  </a:lnTo>
                  <a:lnTo>
                    <a:pt x="121957" y="102870"/>
                  </a:lnTo>
                  <a:lnTo>
                    <a:pt x="120607" y="99060"/>
                  </a:lnTo>
                  <a:lnTo>
                    <a:pt x="121957" y="80010"/>
                  </a:lnTo>
                  <a:lnTo>
                    <a:pt x="120921" y="76200"/>
                  </a:lnTo>
                  <a:close/>
                </a:path>
                <a:path w="296545" h="287020">
                  <a:moveTo>
                    <a:pt x="192160" y="39370"/>
                  </a:moveTo>
                  <a:lnTo>
                    <a:pt x="168076" y="39370"/>
                  </a:lnTo>
                  <a:lnTo>
                    <a:pt x="175964" y="40640"/>
                  </a:lnTo>
                  <a:lnTo>
                    <a:pt x="173264" y="45720"/>
                  </a:lnTo>
                  <a:lnTo>
                    <a:pt x="169215" y="48260"/>
                  </a:lnTo>
                  <a:lnTo>
                    <a:pt x="168055" y="54610"/>
                  </a:lnTo>
                  <a:lnTo>
                    <a:pt x="168209" y="71120"/>
                  </a:lnTo>
                  <a:lnTo>
                    <a:pt x="167865" y="78740"/>
                  </a:lnTo>
                  <a:lnTo>
                    <a:pt x="156889" y="85090"/>
                  </a:lnTo>
                  <a:lnTo>
                    <a:pt x="150957" y="88900"/>
                  </a:lnTo>
                  <a:lnTo>
                    <a:pt x="144902" y="92710"/>
                  </a:lnTo>
                  <a:lnTo>
                    <a:pt x="138849" y="95250"/>
                  </a:lnTo>
                  <a:lnTo>
                    <a:pt x="132923" y="99060"/>
                  </a:lnTo>
                  <a:lnTo>
                    <a:pt x="127250" y="100330"/>
                  </a:lnTo>
                  <a:lnTo>
                    <a:pt x="121957" y="102870"/>
                  </a:lnTo>
                  <a:lnTo>
                    <a:pt x="285308" y="102870"/>
                  </a:lnTo>
                  <a:lnTo>
                    <a:pt x="285308" y="101600"/>
                  </a:lnTo>
                  <a:lnTo>
                    <a:pt x="282610" y="96520"/>
                  </a:lnTo>
                  <a:lnTo>
                    <a:pt x="281259" y="96520"/>
                  </a:lnTo>
                  <a:lnTo>
                    <a:pt x="281259" y="95250"/>
                  </a:lnTo>
                  <a:lnTo>
                    <a:pt x="277211" y="92710"/>
                  </a:lnTo>
                  <a:lnTo>
                    <a:pt x="277211" y="90170"/>
                  </a:lnTo>
                  <a:lnTo>
                    <a:pt x="275861" y="88900"/>
                  </a:lnTo>
                  <a:lnTo>
                    <a:pt x="274511" y="88900"/>
                  </a:lnTo>
                  <a:lnTo>
                    <a:pt x="259569" y="78740"/>
                  </a:lnTo>
                  <a:lnTo>
                    <a:pt x="242102" y="72390"/>
                  </a:lnTo>
                  <a:lnTo>
                    <a:pt x="223626" y="71120"/>
                  </a:lnTo>
                  <a:lnTo>
                    <a:pt x="205658" y="71120"/>
                  </a:lnTo>
                  <a:lnTo>
                    <a:pt x="201608" y="68580"/>
                  </a:lnTo>
                  <a:lnTo>
                    <a:pt x="200259" y="66040"/>
                  </a:lnTo>
                  <a:lnTo>
                    <a:pt x="200259" y="62230"/>
                  </a:lnTo>
                  <a:lnTo>
                    <a:pt x="198909" y="60960"/>
                  </a:lnTo>
                  <a:lnTo>
                    <a:pt x="197559" y="58420"/>
                  </a:lnTo>
                  <a:lnTo>
                    <a:pt x="196209" y="57150"/>
                  </a:lnTo>
                  <a:lnTo>
                    <a:pt x="194859" y="53340"/>
                  </a:lnTo>
                  <a:lnTo>
                    <a:pt x="194859" y="50800"/>
                  </a:lnTo>
                  <a:lnTo>
                    <a:pt x="193510" y="50800"/>
                  </a:lnTo>
                  <a:lnTo>
                    <a:pt x="189460" y="49530"/>
                  </a:lnTo>
                  <a:lnTo>
                    <a:pt x="186761" y="43180"/>
                  </a:lnTo>
                  <a:lnTo>
                    <a:pt x="186761" y="40640"/>
                  </a:lnTo>
                  <a:lnTo>
                    <a:pt x="189460" y="40640"/>
                  </a:lnTo>
                  <a:lnTo>
                    <a:pt x="192160" y="39370"/>
                  </a:lnTo>
                  <a:close/>
                </a:path>
                <a:path w="296545" h="287020">
                  <a:moveTo>
                    <a:pt x="244630" y="0"/>
                  </a:moveTo>
                  <a:lnTo>
                    <a:pt x="220504" y="2540"/>
                  </a:lnTo>
                  <a:lnTo>
                    <a:pt x="215105" y="3810"/>
                  </a:lnTo>
                  <a:lnTo>
                    <a:pt x="200259" y="3810"/>
                  </a:lnTo>
                  <a:lnTo>
                    <a:pt x="198909" y="5080"/>
                  </a:lnTo>
                  <a:lnTo>
                    <a:pt x="196209" y="5080"/>
                  </a:lnTo>
                  <a:lnTo>
                    <a:pt x="185875" y="6350"/>
                  </a:lnTo>
                  <a:lnTo>
                    <a:pt x="164701" y="7620"/>
                  </a:lnTo>
                  <a:lnTo>
                    <a:pt x="154367" y="8890"/>
                  </a:lnTo>
                  <a:lnTo>
                    <a:pt x="148951" y="8890"/>
                  </a:lnTo>
                  <a:lnTo>
                    <a:pt x="146251" y="10160"/>
                  </a:lnTo>
                  <a:lnTo>
                    <a:pt x="130982" y="12700"/>
                  </a:lnTo>
                  <a:lnTo>
                    <a:pt x="114195" y="13970"/>
                  </a:lnTo>
                  <a:lnTo>
                    <a:pt x="99939" y="16510"/>
                  </a:lnTo>
                  <a:lnTo>
                    <a:pt x="92263" y="19050"/>
                  </a:lnTo>
                  <a:lnTo>
                    <a:pt x="84164" y="20320"/>
                  </a:lnTo>
                  <a:lnTo>
                    <a:pt x="82814" y="21590"/>
                  </a:lnTo>
                  <a:lnTo>
                    <a:pt x="77416" y="21590"/>
                  </a:lnTo>
                  <a:lnTo>
                    <a:pt x="74716" y="22860"/>
                  </a:lnTo>
                  <a:lnTo>
                    <a:pt x="70667" y="24130"/>
                  </a:lnTo>
                  <a:lnTo>
                    <a:pt x="63918" y="24130"/>
                  </a:lnTo>
                  <a:lnTo>
                    <a:pt x="50692" y="25400"/>
                  </a:lnTo>
                  <a:lnTo>
                    <a:pt x="37084" y="27940"/>
                  </a:lnTo>
                  <a:lnTo>
                    <a:pt x="25753" y="29210"/>
                  </a:lnTo>
                  <a:lnTo>
                    <a:pt x="19360" y="31750"/>
                  </a:lnTo>
                  <a:lnTo>
                    <a:pt x="19718" y="40640"/>
                  </a:lnTo>
                  <a:lnTo>
                    <a:pt x="20203" y="48260"/>
                  </a:lnTo>
                  <a:lnTo>
                    <a:pt x="22966" y="53340"/>
                  </a:lnTo>
                  <a:lnTo>
                    <a:pt x="30158" y="58420"/>
                  </a:lnTo>
                  <a:lnTo>
                    <a:pt x="38280" y="58420"/>
                  </a:lnTo>
                  <a:lnTo>
                    <a:pt x="55037" y="55880"/>
                  </a:lnTo>
                  <a:lnTo>
                    <a:pt x="115532" y="55880"/>
                  </a:lnTo>
                  <a:lnTo>
                    <a:pt x="115208" y="53340"/>
                  </a:lnTo>
                  <a:lnTo>
                    <a:pt x="122505" y="50800"/>
                  </a:lnTo>
                  <a:lnTo>
                    <a:pt x="137605" y="45720"/>
                  </a:lnTo>
                  <a:lnTo>
                    <a:pt x="144902" y="43180"/>
                  </a:lnTo>
                  <a:lnTo>
                    <a:pt x="168076" y="39370"/>
                  </a:lnTo>
                  <a:lnTo>
                    <a:pt x="196209" y="39370"/>
                  </a:lnTo>
                  <a:lnTo>
                    <a:pt x="212406" y="38100"/>
                  </a:lnTo>
                  <a:lnTo>
                    <a:pt x="255597" y="38100"/>
                  </a:lnTo>
                  <a:lnTo>
                    <a:pt x="259647" y="36830"/>
                  </a:lnTo>
                  <a:lnTo>
                    <a:pt x="261797" y="30480"/>
                  </a:lnTo>
                  <a:lnTo>
                    <a:pt x="262683" y="22860"/>
                  </a:lnTo>
                  <a:lnTo>
                    <a:pt x="263063" y="16510"/>
                  </a:lnTo>
                  <a:lnTo>
                    <a:pt x="263695" y="10160"/>
                  </a:lnTo>
                  <a:lnTo>
                    <a:pt x="255618" y="1270"/>
                  </a:lnTo>
                  <a:lnTo>
                    <a:pt x="244630" y="0"/>
                  </a:lnTo>
                  <a:close/>
                </a:path>
                <a:path w="296545" h="287020">
                  <a:moveTo>
                    <a:pt x="255597" y="38100"/>
                  </a:moveTo>
                  <a:lnTo>
                    <a:pt x="212406" y="38100"/>
                  </a:lnTo>
                  <a:lnTo>
                    <a:pt x="228603" y="40640"/>
                  </a:lnTo>
                  <a:lnTo>
                    <a:pt x="243449" y="40640"/>
                  </a:lnTo>
                  <a:lnTo>
                    <a:pt x="250198" y="39370"/>
                  </a:lnTo>
                  <a:lnTo>
                    <a:pt x="251548" y="39370"/>
                  </a:lnTo>
                  <a:lnTo>
                    <a:pt x="255597" y="38100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7988" y="5369816"/>
              <a:ext cx="2590548" cy="53961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4018" y="5348000"/>
            <a:ext cx="464378" cy="5845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6647691"/>
            <a:ext cx="9144000" cy="210820"/>
            <a:chOff x="0" y="6647691"/>
            <a:chExt cx="9144000" cy="2108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7691"/>
              <a:ext cx="9143999" cy="259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2410"/>
              <a:ext cx="9143998" cy="1855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67241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76450" marR="5080" indent="-2063750">
              <a:lnSpc>
                <a:spcPct val="120100"/>
              </a:lnSpc>
              <a:spcBef>
                <a:spcPts val="100"/>
              </a:spcBef>
            </a:pPr>
            <a:r>
              <a:rPr dirty="0" spc="-15"/>
              <a:t>Lecture</a:t>
            </a:r>
            <a:r>
              <a:rPr dirty="0"/>
              <a:t> </a:t>
            </a:r>
            <a:r>
              <a:rPr dirty="0" spc="-5"/>
              <a:t>6</a:t>
            </a:r>
            <a:r>
              <a:rPr dirty="0" spc="30"/>
              <a:t> </a:t>
            </a:r>
            <a:r>
              <a:rPr dirty="0" spc="-5"/>
              <a:t>–</a:t>
            </a:r>
            <a:r>
              <a:rPr dirty="0" spc="10"/>
              <a:t> </a:t>
            </a:r>
            <a:r>
              <a:rPr dirty="0" spc="-20"/>
              <a:t>Context-Free</a:t>
            </a:r>
            <a:r>
              <a:rPr dirty="0" spc="20"/>
              <a:t> </a:t>
            </a:r>
            <a:r>
              <a:rPr dirty="0" spc="-10"/>
              <a:t>Languages</a:t>
            </a:r>
            <a:r>
              <a:rPr dirty="0" spc="5"/>
              <a:t> </a:t>
            </a:r>
            <a:r>
              <a:rPr dirty="0" spc="-10"/>
              <a:t>(1) </a:t>
            </a:r>
            <a:r>
              <a:rPr dirty="0" spc="-620"/>
              <a:t> </a:t>
            </a:r>
            <a:r>
              <a:rPr dirty="0" spc="-5"/>
              <a:t>Dr</a:t>
            </a:r>
            <a:r>
              <a:rPr dirty="0" spc="5"/>
              <a:t> </a:t>
            </a:r>
            <a:r>
              <a:rPr dirty="0" spc="-35"/>
              <a:t>Yushi</a:t>
            </a:r>
            <a:r>
              <a:rPr dirty="0" spc="30"/>
              <a:t> </a:t>
            </a:r>
            <a:r>
              <a:rPr dirty="0" spc="-5"/>
              <a:t>Li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125" marR="5080" indent="-175006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INT201</a:t>
            </a:r>
            <a:r>
              <a:rPr dirty="0" spc="-10"/>
              <a:t> Decision,</a:t>
            </a:r>
            <a:r>
              <a:rPr dirty="0" spc="10"/>
              <a:t> </a:t>
            </a:r>
            <a:r>
              <a:rPr dirty="0" spc="-15"/>
              <a:t>Computation </a:t>
            </a:r>
            <a:r>
              <a:rPr dirty="0" spc="-890"/>
              <a:t> </a:t>
            </a:r>
            <a:r>
              <a:rPr dirty="0" spc="-5"/>
              <a:t>and</a:t>
            </a:r>
            <a:r>
              <a:rPr dirty="0" spc="5"/>
              <a:t> </a:t>
            </a:r>
            <a:r>
              <a:rPr dirty="0" spc="-10"/>
              <a:t>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94259"/>
            <a:ext cx="20859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Language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782523"/>
            <a:ext cx="3632200" cy="85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CFG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5">
                <a:latin typeface="Times New Roman"/>
                <a:cs typeface="Times New Roman"/>
              </a:rPr>
              <a:t> Σ, R,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6473" y="1833753"/>
            <a:ext cx="1066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6190" y="1950796"/>
            <a:ext cx="26479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-5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>
                <a:latin typeface="Cambria Math"/>
                <a:cs typeface="Cambria Math"/>
              </a:rPr>
              <a:t> </a:t>
            </a:r>
            <a:r>
              <a:rPr dirty="0" baseline="25462" sz="1800" spc="-1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}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160" y="2500122"/>
            <a:ext cx="5986780" cy="308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context-free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satisfies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725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 </a:t>
            </a:r>
            <a:r>
              <a:rPr dirty="0" sz="1800" spc="-5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  <a:tabLst>
                <a:tab pos="431165" algn="l"/>
              </a:tabLst>
            </a:pPr>
            <a:r>
              <a:rPr dirty="0" sz="1800">
                <a:latin typeface="Times New Roman"/>
                <a:cs typeface="Times New Roman"/>
              </a:rPr>
              <a:t>1.	V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{S}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  <a:tabLst>
                <a:tab pos="431165" algn="l"/>
              </a:tabLst>
            </a:pPr>
            <a:r>
              <a:rPr dirty="0" sz="1800" spc="-5">
                <a:latin typeface="Times New Roman"/>
                <a:cs typeface="Times New Roman"/>
              </a:rPr>
              <a:t>2.	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{0,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1}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  <a:tabLst>
                <a:tab pos="431165" algn="l"/>
              </a:tabLst>
            </a:pPr>
            <a:r>
              <a:rPr dirty="0" sz="1800" spc="-5">
                <a:latin typeface="Calibri"/>
                <a:cs typeface="Calibri"/>
              </a:rPr>
              <a:t>3.	Rules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R: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L(G)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8000" y="3716309"/>
            <a:ext cx="480425" cy="2235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9793" y="3709722"/>
            <a:ext cx="354407" cy="351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7974" y="3421357"/>
            <a:ext cx="216578" cy="1574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5535" y="3804516"/>
            <a:ext cx="341520" cy="9833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79611" y="3740621"/>
            <a:ext cx="490759" cy="214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75664" y="3785066"/>
            <a:ext cx="339907" cy="12217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072778" y="3855361"/>
            <a:ext cx="46355" cy="17780"/>
          </a:xfrm>
          <a:custGeom>
            <a:avLst/>
            <a:gdLst/>
            <a:ahLst/>
            <a:cxnLst/>
            <a:rect l="l" t="t" r="r" b="b"/>
            <a:pathLst>
              <a:path w="46354" h="17779">
                <a:moveTo>
                  <a:pt x="9567" y="466"/>
                </a:moveTo>
                <a:lnTo>
                  <a:pt x="8280" y="564"/>
                </a:lnTo>
                <a:lnTo>
                  <a:pt x="3972" y="1554"/>
                </a:lnTo>
                <a:lnTo>
                  <a:pt x="0" y="8517"/>
                </a:lnTo>
                <a:lnTo>
                  <a:pt x="1574" y="12422"/>
                </a:lnTo>
                <a:lnTo>
                  <a:pt x="4955" y="17121"/>
                </a:lnTo>
                <a:lnTo>
                  <a:pt x="7359" y="17515"/>
                </a:lnTo>
                <a:lnTo>
                  <a:pt x="10716" y="15101"/>
                </a:lnTo>
                <a:lnTo>
                  <a:pt x="11169" y="12868"/>
                </a:lnTo>
                <a:lnTo>
                  <a:pt x="9939" y="10846"/>
                </a:lnTo>
                <a:lnTo>
                  <a:pt x="9011" y="9590"/>
                </a:lnTo>
                <a:lnTo>
                  <a:pt x="10488" y="9182"/>
                </a:lnTo>
                <a:lnTo>
                  <a:pt x="10132" y="9176"/>
                </a:lnTo>
                <a:lnTo>
                  <a:pt x="8092" y="7361"/>
                </a:lnTo>
                <a:lnTo>
                  <a:pt x="7754" y="2553"/>
                </a:lnTo>
                <a:lnTo>
                  <a:pt x="9567" y="466"/>
                </a:lnTo>
                <a:close/>
              </a:path>
              <a:path w="46354" h="17779">
                <a:moveTo>
                  <a:pt x="14581" y="189"/>
                </a:moveTo>
                <a:lnTo>
                  <a:pt x="11978" y="281"/>
                </a:lnTo>
                <a:lnTo>
                  <a:pt x="9567" y="466"/>
                </a:lnTo>
                <a:lnTo>
                  <a:pt x="7754" y="2553"/>
                </a:lnTo>
                <a:lnTo>
                  <a:pt x="8092" y="7361"/>
                </a:lnTo>
                <a:lnTo>
                  <a:pt x="10132" y="9176"/>
                </a:lnTo>
                <a:lnTo>
                  <a:pt x="14922" y="8967"/>
                </a:lnTo>
                <a:lnTo>
                  <a:pt x="16809" y="6918"/>
                </a:lnTo>
                <a:lnTo>
                  <a:pt x="16612" y="2062"/>
                </a:lnTo>
                <a:lnTo>
                  <a:pt x="14581" y="189"/>
                </a:lnTo>
                <a:close/>
              </a:path>
              <a:path w="46354" h="17779">
                <a:moveTo>
                  <a:pt x="11264" y="9123"/>
                </a:moveTo>
                <a:lnTo>
                  <a:pt x="10132" y="9176"/>
                </a:lnTo>
                <a:lnTo>
                  <a:pt x="10571" y="9176"/>
                </a:lnTo>
                <a:lnTo>
                  <a:pt x="11264" y="9123"/>
                </a:lnTo>
                <a:close/>
              </a:path>
              <a:path w="46354" h="17779">
                <a:moveTo>
                  <a:pt x="20042" y="0"/>
                </a:moveTo>
                <a:lnTo>
                  <a:pt x="14581" y="189"/>
                </a:lnTo>
                <a:lnTo>
                  <a:pt x="16612" y="2062"/>
                </a:lnTo>
                <a:lnTo>
                  <a:pt x="16809" y="6918"/>
                </a:lnTo>
                <a:lnTo>
                  <a:pt x="14922" y="8967"/>
                </a:lnTo>
                <a:lnTo>
                  <a:pt x="11264" y="9123"/>
                </a:lnTo>
                <a:lnTo>
                  <a:pt x="20173" y="8770"/>
                </a:lnTo>
                <a:lnTo>
                  <a:pt x="27831" y="8609"/>
                </a:lnTo>
                <a:lnTo>
                  <a:pt x="44981" y="8590"/>
                </a:lnTo>
                <a:lnTo>
                  <a:pt x="46168" y="7465"/>
                </a:lnTo>
                <a:lnTo>
                  <a:pt x="28077" y="313"/>
                </a:lnTo>
                <a:lnTo>
                  <a:pt x="20042" y="0"/>
                </a:lnTo>
                <a:close/>
              </a:path>
              <a:path w="46354" h="17779">
                <a:moveTo>
                  <a:pt x="44981" y="8590"/>
                </a:moveTo>
                <a:lnTo>
                  <a:pt x="35490" y="8590"/>
                </a:lnTo>
                <a:lnTo>
                  <a:pt x="44796" y="8765"/>
                </a:lnTo>
                <a:lnTo>
                  <a:pt x="44981" y="8590"/>
                </a:lnTo>
                <a:close/>
              </a:path>
              <a:path w="46354" h="17779">
                <a:moveTo>
                  <a:pt x="12207" y="271"/>
                </a:moveTo>
                <a:lnTo>
                  <a:pt x="9580" y="450"/>
                </a:lnTo>
                <a:lnTo>
                  <a:pt x="12207" y="271"/>
                </a:lnTo>
                <a:close/>
              </a:path>
              <a:path w="46354" h="17779">
                <a:moveTo>
                  <a:pt x="14564" y="173"/>
                </a:moveTo>
                <a:lnTo>
                  <a:pt x="12207" y="271"/>
                </a:lnTo>
                <a:lnTo>
                  <a:pt x="14581" y="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33063" y="3856728"/>
            <a:ext cx="47625" cy="27940"/>
          </a:xfrm>
          <a:custGeom>
            <a:avLst/>
            <a:gdLst/>
            <a:ahLst/>
            <a:cxnLst/>
            <a:rect l="l" t="t" r="r" b="b"/>
            <a:pathLst>
              <a:path w="47625" h="27939">
                <a:moveTo>
                  <a:pt x="8423" y="8591"/>
                </a:moveTo>
                <a:lnTo>
                  <a:pt x="4803" y="10261"/>
                </a:lnTo>
                <a:lnTo>
                  <a:pt x="883" y="12928"/>
                </a:lnTo>
                <a:lnTo>
                  <a:pt x="0" y="21515"/>
                </a:lnTo>
                <a:lnTo>
                  <a:pt x="3328" y="24563"/>
                </a:lnTo>
                <a:lnTo>
                  <a:pt x="8859" y="27594"/>
                </a:lnTo>
                <a:lnTo>
                  <a:pt x="11502" y="26822"/>
                </a:lnTo>
                <a:lnTo>
                  <a:pt x="13712" y="22790"/>
                </a:lnTo>
                <a:lnTo>
                  <a:pt x="13163" y="20377"/>
                </a:lnTo>
                <a:lnTo>
                  <a:pt x="11104" y="18898"/>
                </a:lnTo>
                <a:lnTo>
                  <a:pt x="10003" y="18898"/>
                </a:lnTo>
                <a:lnTo>
                  <a:pt x="7098" y="17788"/>
                </a:lnTo>
                <a:lnTo>
                  <a:pt x="4766" y="12791"/>
                </a:lnTo>
                <a:lnTo>
                  <a:pt x="5859" y="9786"/>
                </a:lnTo>
                <a:lnTo>
                  <a:pt x="8423" y="8591"/>
                </a:lnTo>
                <a:close/>
              </a:path>
              <a:path w="47625" h="27939">
                <a:moveTo>
                  <a:pt x="11071" y="7442"/>
                </a:moveTo>
                <a:lnTo>
                  <a:pt x="8368" y="8616"/>
                </a:lnTo>
                <a:lnTo>
                  <a:pt x="5859" y="9786"/>
                </a:lnTo>
                <a:lnTo>
                  <a:pt x="4766" y="12791"/>
                </a:lnTo>
                <a:lnTo>
                  <a:pt x="7098" y="17788"/>
                </a:lnTo>
                <a:lnTo>
                  <a:pt x="10003" y="18898"/>
                </a:lnTo>
                <a:lnTo>
                  <a:pt x="15087" y="16708"/>
                </a:lnTo>
                <a:lnTo>
                  <a:pt x="16263" y="13733"/>
                </a:lnTo>
                <a:lnTo>
                  <a:pt x="14044" y="8616"/>
                </a:lnTo>
                <a:lnTo>
                  <a:pt x="11071" y="7442"/>
                </a:lnTo>
                <a:close/>
              </a:path>
              <a:path w="47625" h="27939">
                <a:moveTo>
                  <a:pt x="13739" y="17298"/>
                </a:moveTo>
                <a:lnTo>
                  <a:pt x="10003" y="18898"/>
                </a:lnTo>
                <a:lnTo>
                  <a:pt x="11104" y="18898"/>
                </a:lnTo>
                <a:lnTo>
                  <a:pt x="10604" y="18762"/>
                </a:lnTo>
                <a:lnTo>
                  <a:pt x="11570" y="18248"/>
                </a:lnTo>
                <a:lnTo>
                  <a:pt x="13739" y="17298"/>
                </a:lnTo>
                <a:close/>
              </a:path>
              <a:path w="47625" h="27939">
                <a:moveTo>
                  <a:pt x="20309" y="7442"/>
                </a:moveTo>
                <a:lnTo>
                  <a:pt x="11071" y="7442"/>
                </a:lnTo>
                <a:lnTo>
                  <a:pt x="14044" y="8616"/>
                </a:lnTo>
                <a:lnTo>
                  <a:pt x="16263" y="13733"/>
                </a:lnTo>
                <a:lnTo>
                  <a:pt x="15087" y="16708"/>
                </a:lnTo>
                <a:lnTo>
                  <a:pt x="13739" y="17298"/>
                </a:lnTo>
                <a:lnTo>
                  <a:pt x="17064" y="15873"/>
                </a:lnTo>
                <a:lnTo>
                  <a:pt x="21738" y="14204"/>
                </a:lnTo>
                <a:lnTo>
                  <a:pt x="24559" y="13401"/>
                </a:lnTo>
                <a:lnTo>
                  <a:pt x="23479" y="13401"/>
                </a:lnTo>
                <a:lnTo>
                  <a:pt x="21052" y="11696"/>
                </a:lnTo>
                <a:lnTo>
                  <a:pt x="20309" y="7442"/>
                </a:lnTo>
                <a:close/>
              </a:path>
              <a:path w="47625" h="27939">
                <a:moveTo>
                  <a:pt x="26849" y="3357"/>
                </a:moveTo>
                <a:lnTo>
                  <a:pt x="24349" y="3737"/>
                </a:lnTo>
                <a:lnTo>
                  <a:pt x="21866" y="4174"/>
                </a:lnTo>
                <a:lnTo>
                  <a:pt x="20162" y="6600"/>
                </a:lnTo>
                <a:lnTo>
                  <a:pt x="21052" y="11696"/>
                </a:lnTo>
                <a:lnTo>
                  <a:pt x="23479" y="13401"/>
                </a:lnTo>
                <a:lnTo>
                  <a:pt x="26450" y="12861"/>
                </a:lnTo>
                <a:lnTo>
                  <a:pt x="28992" y="12137"/>
                </a:lnTo>
                <a:lnTo>
                  <a:pt x="30434" y="9546"/>
                </a:lnTo>
                <a:lnTo>
                  <a:pt x="29079" y="4791"/>
                </a:lnTo>
                <a:lnTo>
                  <a:pt x="26849" y="3357"/>
                </a:lnTo>
                <a:close/>
              </a:path>
              <a:path w="47625" h="27939">
                <a:moveTo>
                  <a:pt x="26450" y="12861"/>
                </a:moveTo>
                <a:lnTo>
                  <a:pt x="23479" y="13401"/>
                </a:lnTo>
                <a:lnTo>
                  <a:pt x="24559" y="13401"/>
                </a:lnTo>
                <a:lnTo>
                  <a:pt x="26450" y="12861"/>
                </a:lnTo>
                <a:close/>
              </a:path>
              <a:path w="47625" h="27939">
                <a:moveTo>
                  <a:pt x="47356" y="3357"/>
                </a:moveTo>
                <a:lnTo>
                  <a:pt x="26849" y="3357"/>
                </a:lnTo>
                <a:lnTo>
                  <a:pt x="29079" y="4791"/>
                </a:lnTo>
                <a:lnTo>
                  <a:pt x="30434" y="9546"/>
                </a:lnTo>
                <a:lnTo>
                  <a:pt x="28992" y="12137"/>
                </a:lnTo>
                <a:lnTo>
                  <a:pt x="26450" y="12861"/>
                </a:lnTo>
                <a:lnTo>
                  <a:pt x="33115" y="11120"/>
                </a:lnTo>
                <a:lnTo>
                  <a:pt x="39877" y="8858"/>
                </a:lnTo>
                <a:lnTo>
                  <a:pt x="47101" y="4423"/>
                </a:lnTo>
                <a:lnTo>
                  <a:pt x="47356" y="3357"/>
                </a:lnTo>
                <a:close/>
              </a:path>
              <a:path w="47625" h="27939">
                <a:moveTo>
                  <a:pt x="24349" y="3737"/>
                </a:moveTo>
                <a:lnTo>
                  <a:pt x="18940" y="4559"/>
                </a:lnTo>
                <a:lnTo>
                  <a:pt x="13498" y="6224"/>
                </a:lnTo>
                <a:lnTo>
                  <a:pt x="8423" y="8591"/>
                </a:lnTo>
                <a:lnTo>
                  <a:pt x="11071" y="7442"/>
                </a:lnTo>
                <a:lnTo>
                  <a:pt x="20309" y="7442"/>
                </a:lnTo>
                <a:lnTo>
                  <a:pt x="20162" y="6600"/>
                </a:lnTo>
                <a:lnTo>
                  <a:pt x="21866" y="4174"/>
                </a:lnTo>
                <a:lnTo>
                  <a:pt x="24349" y="3737"/>
                </a:lnTo>
                <a:close/>
              </a:path>
              <a:path w="47625" h="27939">
                <a:moveTo>
                  <a:pt x="44997" y="0"/>
                </a:moveTo>
                <a:lnTo>
                  <a:pt x="37405" y="1440"/>
                </a:lnTo>
                <a:lnTo>
                  <a:pt x="24349" y="3737"/>
                </a:lnTo>
                <a:lnTo>
                  <a:pt x="26849" y="3357"/>
                </a:lnTo>
                <a:lnTo>
                  <a:pt x="47356" y="3357"/>
                </a:lnTo>
                <a:lnTo>
                  <a:pt x="47503" y="2745"/>
                </a:lnTo>
                <a:lnTo>
                  <a:pt x="46123" y="497"/>
                </a:lnTo>
                <a:lnTo>
                  <a:pt x="44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18725" y="4360017"/>
            <a:ext cx="355013" cy="1023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04541" y="4339492"/>
            <a:ext cx="123865" cy="19558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000614" y="4456963"/>
            <a:ext cx="46990" cy="18415"/>
          </a:xfrm>
          <a:custGeom>
            <a:avLst/>
            <a:gdLst/>
            <a:ahLst/>
            <a:cxnLst/>
            <a:rect l="l" t="t" r="r" b="b"/>
            <a:pathLst>
              <a:path w="46989" h="18414">
                <a:moveTo>
                  <a:pt x="754" y="13814"/>
                </a:moveTo>
                <a:lnTo>
                  <a:pt x="2202" y="17912"/>
                </a:lnTo>
                <a:lnTo>
                  <a:pt x="4942" y="17674"/>
                </a:lnTo>
                <a:lnTo>
                  <a:pt x="2470" y="16776"/>
                </a:lnTo>
                <a:lnTo>
                  <a:pt x="754" y="13814"/>
                </a:lnTo>
                <a:close/>
              </a:path>
              <a:path w="46989" h="18414">
                <a:moveTo>
                  <a:pt x="4690" y="7297"/>
                </a:moveTo>
                <a:lnTo>
                  <a:pt x="510" y="13126"/>
                </a:lnTo>
                <a:lnTo>
                  <a:pt x="752" y="13808"/>
                </a:lnTo>
                <a:lnTo>
                  <a:pt x="2470" y="16776"/>
                </a:lnTo>
                <a:lnTo>
                  <a:pt x="4884" y="17674"/>
                </a:lnTo>
                <a:lnTo>
                  <a:pt x="10494" y="15731"/>
                </a:lnTo>
                <a:lnTo>
                  <a:pt x="7777" y="14721"/>
                </a:lnTo>
                <a:lnTo>
                  <a:pt x="4974" y="9881"/>
                </a:lnTo>
                <a:lnTo>
                  <a:pt x="5658" y="7319"/>
                </a:lnTo>
                <a:lnTo>
                  <a:pt x="4690" y="7297"/>
                </a:lnTo>
                <a:close/>
              </a:path>
              <a:path w="46989" h="18414">
                <a:moveTo>
                  <a:pt x="27268" y="11770"/>
                </a:moveTo>
                <a:lnTo>
                  <a:pt x="22343" y="12513"/>
                </a:lnTo>
                <a:lnTo>
                  <a:pt x="19234" y="13053"/>
                </a:lnTo>
                <a:lnTo>
                  <a:pt x="16021" y="13814"/>
                </a:lnTo>
                <a:lnTo>
                  <a:pt x="4884" y="17674"/>
                </a:lnTo>
                <a:lnTo>
                  <a:pt x="6553" y="17534"/>
                </a:lnTo>
                <a:lnTo>
                  <a:pt x="18566" y="17534"/>
                </a:lnTo>
                <a:lnTo>
                  <a:pt x="25534" y="17410"/>
                </a:lnTo>
                <a:lnTo>
                  <a:pt x="27335" y="15543"/>
                </a:lnTo>
                <a:lnTo>
                  <a:pt x="27268" y="11770"/>
                </a:lnTo>
                <a:close/>
              </a:path>
              <a:path w="46989" h="18414">
                <a:moveTo>
                  <a:pt x="18566" y="17534"/>
                </a:moveTo>
                <a:lnTo>
                  <a:pt x="6553" y="17534"/>
                </a:lnTo>
                <a:lnTo>
                  <a:pt x="14299" y="17611"/>
                </a:lnTo>
                <a:lnTo>
                  <a:pt x="18566" y="17534"/>
                </a:lnTo>
                <a:close/>
              </a:path>
              <a:path w="46989" h="18414">
                <a:moveTo>
                  <a:pt x="7069" y="16917"/>
                </a:moveTo>
                <a:close/>
              </a:path>
              <a:path w="46989" h="18414">
                <a:moveTo>
                  <a:pt x="5658" y="7319"/>
                </a:moveTo>
                <a:lnTo>
                  <a:pt x="4974" y="9881"/>
                </a:lnTo>
                <a:lnTo>
                  <a:pt x="7777" y="14721"/>
                </a:lnTo>
                <a:lnTo>
                  <a:pt x="10491" y="15731"/>
                </a:lnTo>
                <a:lnTo>
                  <a:pt x="15775" y="13900"/>
                </a:lnTo>
                <a:lnTo>
                  <a:pt x="16995" y="11388"/>
                </a:lnTo>
                <a:lnTo>
                  <a:pt x="16989" y="11121"/>
                </a:lnTo>
                <a:lnTo>
                  <a:pt x="16195" y="10410"/>
                </a:lnTo>
                <a:lnTo>
                  <a:pt x="16116" y="8969"/>
                </a:lnTo>
                <a:lnTo>
                  <a:pt x="13077" y="8883"/>
                </a:lnTo>
                <a:lnTo>
                  <a:pt x="7979" y="8232"/>
                </a:lnTo>
                <a:lnTo>
                  <a:pt x="6516" y="7339"/>
                </a:lnTo>
                <a:lnTo>
                  <a:pt x="5658" y="7319"/>
                </a:lnTo>
                <a:close/>
              </a:path>
              <a:path w="46989" h="18414">
                <a:moveTo>
                  <a:pt x="17084" y="11206"/>
                </a:moveTo>
                <a:lnTo>
                  <a:pt x="15778" y="13899"/>
                </a:lnTo>
                <a:lnTo>
                  <a:pt x="16039" y="13808"/>
                </a:lnTo>
                <a:lnTo>
                  <a:pt x="19234" y="13053"/>
                </a:lnTo>
                <a:lnTo>
                  <a:pt x="21085" y="12731"/>
                </a:lnTo>
                <a:lnTo>
                  <a:pt x="18786" y="12731"/>
                </a:lnTo>
                <a:lnTo>
                  <a:pt x="17084" y="11206"/>
                </a:lnTo>
                <a:close/>
              </a:path>
              <a:path w="46989" h="18414">
                <a:moveTo>
                  <a:pt x="1931" y="8838"/>
                </a:moveTo>
                <a:lnTo>
                  <a:pt x="762" y="9516"/>
                </a:lnTo>
                <a:lnTo>
                  <a:pt x="107" y="11974"/>
                </a:lnTo>
                <a:lnTo>
                  <a:pt x="0" y="12513"/>
                </a:lnTo>
                <a:lnTo>
                  <a:pt x="754" y="13814"/>
                </a:lnTo>
                <a:lnTo>
                  <a:pt x="510" y="13126"/>
                </a:lnTo>
                <a:lnTo>
                  <a:pt x="570" y="11770"/>
                </a:lnTo>
                <a:lnTo>
                  <a:pt x="1087" y="9857"/>
                </a:lnTo>
                <a:lnTo>
                  <a:pt x="1931" y="8838"/>
                </a:lnTo>
                <a:close/>
              </a:path>
              <a:path w="46989" h="18414">
                <a:moveTo>
                  <a:pt x="16643" y="8984"/>
                </a:moveTo>
                <a:lnTo>
                  <a:pt x="17276" y="10810"/>
                </a:lnTo>
                <a:lnTo>
                  <a:pt x="17084" y="11206"/>
                </a:lnTo>
                <a:lnTo>
                  <a:pt x="18786" y="12731"/>
                </a:lnTo>
                <a:lnTo>
                  <a:pt x="22163" y="12539"/>
                </a:lnTo>
                <a:lnTo>
                  <a:pt x="25446" y="11974"/>
                </a:lnTo>
                <a:lnTo>
                  <a:pt x="26554" y="10399"/>
                </a:lnTo>
                <a:lnTo>
                  <a:pt x="25545" y="9362"/>
                </a:lnTo>
                <a:lnTo>
                  <a:pt x="18257" y="9029"/>
                </a:lnTo>
                <a:lnTo>
                  <a:pt x="16643" y="8984"/>
                </a:lnTo>
                <a:close/>
              </a:path>
              <a:path w="46989" h="18414">
                <a:moveTo>
                  <a:pt x="22397" y="12504"/>
                </a:moveTo>
                <a:lnTo>
                  <a:pt x="22163" y="12539"/>
                </a:lnTo>
                <a:lnTo>
                  <a:pt x="18786" y="12731"/>
                </a:lnTo>
                <a:lnTo>
                  <a:pt x="21085" y="12731"/>
                </a:lnTo>
                <a:lnTo>
                  <a:pt x="22397" y="12504"/>
                </a:lnTo>
                <a:close/>
              </a:path>
              <a:path w="46989" h="18414">
                <a:moveTo>
                  <a:pt x="26554" y="10399"/>
                </a:moveTo>
                <a:lnTo>
                  <a:pt x="25446" y="11974"/>
                </a:lnTo>
                <a:lnTo>
                  <a:pt x="22397" y="12504"/>
                </a:lnTo>
                <a:lnTo>
                  <a:pt x="27268" y="11770"/>
                </a:lnTo>
                <a:lnTo>
                  <a:pt x="27257" y="11121"/>
                </a:lnTo>
                <a:lnTo>
                  <a:pt x="26554" y="10399"/>
                </a:lnTo>
                <a:close/>
              </a:path>
              <a:path w="46989" h="18414">
                <a:moveTo>
                  <a:pt x="45878" y="1501"/>
                </a:moveTo>
                <a:lnTo>
                  <a:pt x="24075" y="1501"/>
                </a:lnTo>
                <a:lnTo>
                  <a:pt x="26460" y="3442"/>
                </a:lnTo>
                <a:lnTo>
                  <a:pt x="27448" y="9130"/>
                </a:lnTo>
                <a:lnTo>
                  <a:pt x="26554" y="10399"/>
                </a:lnTo>
                <a:lnTo>
                  <a:pt x="27257" y="11121"/>
                </a:lnTo>
                <a:lnTo>
                  <a:pt x="27268" y="11770"/>
                </a:lnTo>
                <a:lnTo>
                  <a:pt x="29803" y="11388"/>
                </a:lnTo>
                <a:lnTo>
                  <a:pt x="37743" y="8838"/>
                </a:lnTo>
                <a:lnTo>
                  <a:pt x="45891" y="5902"/>
                </a:lnTo>
                <a:lnTo>
                  <a:pt x="46782" y="4009"/>
                </a:lnTo>
                <a:lnTo>
                  <a:pt x="45878" y="1501"/>
                </a:lnTo>
                <a:close/>
              </a:path>
              <a:path w="46989" h="18414">
                <a:moveTo>
                  <a:pt x="16116" y="8969"/>
                </a:moveTo>
                <a:lnTo>
                  <a:pt x="16195" y="10410"/>
                </a:lnTo>
                <a:lnTo>
                  <a:pt x="17084" y="11206"/>
                </a:lnTo>
                <a:lnTo>
                  <a:pt x="17276" y="10810"/>
                </a:lnTo>
                <a:lnTo>
                  <a:pt x="16643" y="8984"/>
                </a:lnTo>
                <a:lnTo>
                  <a:pt x="16116" y="8969"/>
                </a:lnTo>
                <a:close/>
              </a:path>
              <a:path w="46989" h="18414">
                <a:moveTo>
                  <a:pt x="726" y="11188"/>
                </a:moveTo>
                <a:close/>
              </a:path>
              <a:path w="46989" h="18414">
                <a:moveTo>
                  <a:pt x="24075" y="1501"/>
                </a:moveTo>
                <a:lnTo>
                  <a:pt x="21282" y="1591"/>
                </a:lnTo>
                <a:lnTo>
                  <a:pt x="18186" y="1760"/>
                </a:lnTo>
                <a:lnTo>
                  <a:pt x="15865" y="4351"/>
                </a:lnTo>
                <a:lnTo>
                  <a:pt x="15947" y="5852"/>
                </a:lnTo>
                <a:lnTo>
                  <a:pt x="16073" y="7339"/>
                </a:lnTo>
                <a:lnTo>
                  <a:pt x="16643" y="8984"/>
                </a:lnTo>
                <a:lnTo>
                  <a:pt x="18257" y="9029"/>
                </a:lnTo>
                <a:lnTo>
                  <a:pt x="25545" y="9362"/>
                </a:lnTo>
                <a:lnTo>
                  <a:pt x="26554" y="10399"/>
                </a:lnTo>
                <a:lnTo>
                  <a:pt x="27448" y="9130"/>
                </a:lnTo>
                <a:lnTo>
                  <a:pt x="26460" y="3442"/>
                </a:lnTo>
                <a:lnTo>
                  <a:pt x="24075" y="1501"/>
                </a:lnTo>
                <a:close/>
              </a:path>
              <a:path w="46989" h="18414">
                <a:moveTo>
                  <a:pt x="16019" y="7184"/>
                </a:moveTo>
                <a:lnTo>
                  <a:pt x="16116" y="8969"/>
                </a:lnTo>
                <a:lnTo>
                  <a:pt x="16643" y="8984"/>
                </a:lnTo>
                <a:lnTo>
                  <a:pt x="16019" y="7184"/>
                </a:lnTo>
                <a:close/>
              </a:path>
              <a:path w="46989" h="18414">
                <a:moveTo>
                  <a:pt x="12224" y="3649"/>
                </a:moveTo>
                <a:lnTo>
                  <a:pt x="9066" y="4744"/>
                </a:lnTo>
                <a:lnTo>
                  <a:pt x="8751" y="4889"/>
                </a:lnTo>
                <a:lnTo>
                  <a:pt x="5860" y="6563"/>
                </a:lnTo>
                <a:lnTo>
                  <a:pt x="5658" y="7319"/>
                </a:lnTo>
                <a:lnTo>
                  <a:pt x="6516" y="7339"/>
                </a:lnTo>
                <a:lnTo>
                  <a:pt x="7979" y="8232"/>
                </a:lnTo>
                <a:lnTo>
                  <a:pt x="13077" y="8883"/>
                </a:lnTo>
                <a:lnTo>
                  <a:pt x="16116" y="8969"/>
                </a:lnTo>
                <a:lnTo>
                  <a:pt x="16019" y="7184"/>
                </a:lnTo>
                <a:lnTo>
                  <a:pt x="15314" y="5148"/>
                </a:lnTo>
                <a:lnTo>
                  <a:pt x="12224" y="3649"/>
                </a:lnTo>
                <a:close/>
              </a:path>
              <a:path w="46989" h="18414">
                <a:moveTo>
                  <a:pt x="3126" y="8147"/>
                </a:moveTo>
                <a:lnTo>
                  <a:pt x="1996" y="8760"/>
                </a:lnTo>
                <a:lnTo>
                  <a:pt x="3126" y="8147"/>
                </a:lnTo>
                <a:close/>
              </a:path>
              <a:path w="46989" h="18414">
                <a:moveTo>
                  <a:pt x="5860" y="6563"/>
                </a:moveTo>
                <a:lnTo>
                  <a:pt x="3126" y="8147"/>
                </a:lnTo>
                <a:lnTo>
                  <a:pt x="4690" y="7297"/>
                </a:lnTo>
                <a:lnTo>
                  <a:pt x="5664" y="7297"/>
                </a:lnTo>
                <a:lnTo>
                  <a:pt x="5860" y="6563"/>
                </a:lnTo>
                <a:close/>
              </a:path>
              <a:path w="46989" h="18414">
                <a:moveTo>
                  <a:pt x="5664" y="7297"/>
                </a:moveTo>
                <a:lnTo>
                  <a:pt x="4690" y="7297"/>
                </a:lnTo>
                <a:lnTo>
                  <a:pt x="5658" y="7319"/>
                </a:lnTo>
                <a:close/>
              </a:path>
              <a:path w="46989" h="18414">
                <a:moveTo>
                  <a:pt x="16493" y="3649"/>
                </a:moveTo>
                <a:lnTo>
                  <a:pt x="12224" y="3649"/>
                </a:lnTo>
                <a:lnTo>
                  <a:pt x="15314" y="5148"/>
                </a:lnTo>
                <a:lnTo>
                  <a:pt x="16019" y="7184"/>
                </a:lnTo>
                <a:lnTo>
                  <a:pt x="15865" y="4351"/>
                </a:lnTo>
                <a:lnTo>
                  <a:pt x="16493" y="3649"/>
                </a:lnTo>
                <a:close/>
              </a:path>
              <a:path w="46989" h="18414">
                <a:moveTo>
                  <a:pt x="21282" y="1591"/>
                </a:moveTo>
                <a:lnTo>
                  <a:pt x="16852" y="1734"/>
                </a:lnTo>
                <a:lnTo>
                  <a:pt x="12357" y="2801"/>
                </a:lnTo>
                <a:lnTo>
                  <a:pt x="8753" y="4888"/>
                </a:lnTo>
                <a:lnTo>
                  <a:pt x="9066" y="4744"/>
                </a:lnTo>
                <a:lnTo>
                  <a:pt x="12224" y="3649"/>
                </a:lnTo>
                <a:lnTo>
                  <a:pt x="16493" y="3649"/>
                </a:lnTo>
                <a:lnTo>
                  <a:pt x="18186" y="1760"/>
                </a:lnTo>
                <a:lnTo>
                  <a:pt x="21282" y="1591"/>
                </a:lnTo>
                <a:close/>
              </a:path>
              <a:path w="46989" h="18414">
                <a:moveTo>
                  <a:pt x="44281" y="0"/>
                </a:moveTo>
                <a:lnTo>
                  <a:pt x="28416" y="1202"/>
                </a:lnTo>
                <a:lnTo>
                  <a:pt x="21282" y="1591"/>
                </a:lnTo>
                <a:lnTo>
                  <a:pt x="24075" y="1501"/>
                </a:lnTo>
                <a:lnTo>
                  <a:pt x="45878" y="1501"/>
                </a:lnTo>
                <a:lnTo>
                  <a:pt x="45659" y="891"/>
                </a:lnTo>
                <a:lnTo>
                  <a:pt x="44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06184" y="4438417"/>
            <a:ext cx="46990" cy="29845"/>
          </a:xfrm>
          <a:custGeom>
            <a:avLst/>
            <a:gdLst/>
            <a:ahLst/>
            <a:cxnLst/>
            <a:rect l="l" t="t" r="r" b="b"/>
            <a:pathLst>
              <a:path w="46989" h="29845">
                <a:moveTo>
                  <a:pt x="16161" y="8036"/>
                </a:moveTo>
                <a:lnTo>
                  <a:pt x="9978" y="10826"/>
                </a:lnTo>
                <a:lnTo>
                  <a:pt x="4156" y="15388"/>
                </a:lnTo>
                <a:lnTo>
                  <a:pt x="0" y="24264"/>
                </a:lnTo>
                <a:lnTo>
                  <a:pt x="1070" y="27221"/>
                </a:lnTo>
                <a:lnTo>
                  <a:pt x="5368" y="29232"/>
                </a:lnTo>
                <a:lnTo>
                  <a:pt x="7513" y="28909"/>
                </a:lnTo>
                <a:lnTo>
                  <a:pt x="12702" y="24199"/>
                </a:lnTo>
                <a:lnTo>
                  <a:pt x="17111" y="21676"/>
                </a:lnTo>
                <a:lnTo>
                  <a:pt x="18446" y="21051"/>
                </a:lnTo>
                <a:lnTo>
                  <a:pt x="14570" y="19631"/>
                </a:lnTo>
                <a:lnTo>
                  <a:pt x="11657" y="13219"/>
                </a:lnTo>
                <a:lnTo>
                  <a:pt x="13075" y="9438"/>
                </a:lnTo>
                <a:lnTo>
                  <a:pt x="16161" y="8036"/>
                </a:lnTo>
                <a:close/>
              </a:path>
              <a:path w="46989" h="29845">
                <a:moveTo>
                  <a:pt x="19560" y="6573"/>
                </a:moveTo>
                <a:lnTo>
                  <a:pt x="16161" y="8036"/>
                </a:lnTo>
                <a:lnTo>
                  <a:pt x="13075" y="9438"/>
                </a:lnTo>
                <a:lnTo>
                  <a:pt x="11657" y="13219"/>
                </a:lnTo>
                <a:lnTo>
                  <a:pt x="14570" y="19631"/>
                </a:lnTo>
                <a:lnTo>
                  <a:pt x="18350" y="21051"/>
                </a:lnTo>
                <a:lnTo>
                  <a:pt x="21610" y="19569"/>
                </a:lnTo>
                <a:lnTo>
                  <a:pt x="24814" y="18069"/>
                </a:lnTo>
                <a:lnTo>
                  <a:pt x="26188" y="14273"/>
                </a:lnTo>
                <a:lnTo>
                  <a:pt x="23215" y="7926"/>
                </a:lnTo>
                <a:lnTo>
                  <a:pt x="19560" y="6573"/>
                </a:lnTo>
                <a:close/>
              </a:path>
              <a:path w="46989" h="29845">
                <a:moveTo>
                  <a:pt x="21557" y="19594"/>
                </a:moveTo>
                <a:lnTo>
                  <a:pt x="18350" y="21051"/>
                </a:lnTo>
                <a:lnTo>
                  <a:pt x="21557" y="19594"/>
                </a:lnTo>
                <a:close/>
              </a:path>
              <a:path w="46989" h="29845">
                <a:moveTo>
                  <a:pt x="42915" y="0"/>
                </a:moveTo>
                <a:lnTo>
                  <a:pt x="19560" y="6573"/>
                </a:lnTo>
                <a:lnTo>
                  <a:pt x="23215" y="7926"/>
                </a:lnTo>
                <a:lnTo>
                  <a:pt x="26188" y="14273"/>
                </a:lnTo>
                <a:lnTo>
                  <a:pt x="24814" y="18069"/>
                </a:lnTo>
                <a:lnTo>
                  <a:pt x="21786" y="19487"/>
                </a:lnTo>
                <a:lnTo>
                  <a:pt x="29262" y="16009"/>
                </a:lnTo>
                <a:lnTo>
                  <a:pt x="36874" y="12235"/>
                </a:lnTo>
                <a:lnTo>
                  <a:pt x="45928" y="6510"/>
                </a:lnTo>
                <a:lnTo>
                  <a:pt x="46499" y="3976"/>
                </a:lnTo>
                <a:lnTo>
                  <a:pt x="44446" y="730"/>
                </a:lnTo>
                <a:lnTo>
                  <a:pt x="42915" y="0"/>
                </a:lnTo>
                <a:close/>
              </a:path>
              <a:path w="46989" h="29845">
                <a:moveTo>
                  <a:pt x="16282" y="7982"/>
                </a:moveTo>
                <a:close/>
              </a:path>
              <a:path w="46989" h="29845">
                <a:moveTo>
                  <a:pt x="19475" y="6541"/>
                </a:moveTo>
                <a:lnTo>
                  <a:pt x="16282" y="7983"/>
                </a:lnTo>
                <a:lnTo>
                  <a:pt x="19560" y="6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8602" y="4354644"/>
            <a:ext cx="342512" cy="1866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80159" y="4859093"/>
            <a:ext cx="440183" cy="2004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19940" y="4914838"/>
            <a:ext cx="175825" cy="21336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06683" y="5408606"/>
            <a:ext cx="497236" cy="28616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168296" y="4857690"/>
            <a:ext cx="203200" cy="118110"/>
            <a:chOff x="4168296" y="4857690"/>
            <a:chExt cx="203200" cy="118110"/>
          </a:xfrm>
        </p:grpSpPr>
        <p:sp>
          <p:nvSpPr>
            <p:cNvPr id="24" name="object 24"/>
            <p:cNvSpPr/>
            <p:nvPr/>
          </p:nvSpPr>
          <p:spPr>
            <a:xfrm>
              <a:off x="4168296" y="4867319"/>
              <a:ext cx="70485" cy="16510"/>
            </a:xfrm>
            <a:custGeom>
              <a:avLst/>
              <a:gdLst/>
              <a:ahLst/>
              <a:cxnLst/>
              <a:rect l="l" t="t" r="r" b="b"/>
              <a:pathLst>
                <a:path w="70485" h="16510">
                  <a:moveTo>
                    <a:pt x="33075" y="15722"/>
                  </a:moveTo>
                  <a:lnTo>
                    <a:pt x="48705" y="15905"/>
                  </a:lnTo>
                  <a:lnTo>
                    <a:pt x="48845" y="15768"/>
                  </a:lnTo>
                  <a:lnTo>
                    <a:pt x="37058" y="15768"/>
                  </a:lnTo>
                  <a:lnTo>
                    <a:pt x="33075" y="15722"/>
                  </a:lnTo>
                  <a:close/>
                </a:path>
                <a:path w="70485" h="16510">
                  <a:moveTo>
                    <a:pt x="38477" y="14388"/>
                  </a:moveTo>
                  <a:lnTo>
                    <a:pt x="37415" y="14428"/>
                  </a:lnTo>
                  <a:lnTo>
                    <a:pt x="36131" y="15286"/>
                  </a:lnTo>
                  <a:lnTo>
                    <a:pt x="34627" y="15735"/>
                  </a:lnTo>
                  <a:lnTo>
                    <a:pt x="37058" y="15768"/>
                  </a:lnTo>
                  <a:lnTo>
                    <a:pt x="38477" y="14388"/>
                  </a:lnTo>
                  <a:close/>
                </a:path>
                <a:path w="70485" h="16510">
                  <a:moveTo>
                    <a:pt x="50718" y="13924"/>
                  </a:moveTo>
                  <a:lnTo>
                    <a:pt x="38477" y="14388"/>
                  </a:lnTo>
                  <a:lnTo>
                    <a:pt x="37058" y="15768"/>
                  </a:lnTo>
                  <a:lnTo>
                    <a:pt x="48845" y="15768"/>
                  </a:lnTo>
                  <a:lnTo>
                    <a:pt x="50718" y="13924"/>
                  </a:lnTo>
                  <a:close/>
                </a:path>
                <a:path w="70485" h="16510">
                  <a:moveTo>
                    <a:pt x="28662" y="15654"/>
                  </a:moveTo>
                  <a:lnTo>
                    <a:pt x="34627" y="15735"/>
                  </a:lnTo>
                  <a:lnTo>
                    <a:pt x="28662" y="15654"/>
                  </a:lnTo>
                  <a:close/>
                </a:path>
                <a:path w="70485" h="16510">
                  <a:moveTo>
                    <a:pt x="34627" y="15735"/>
                  </a:moveTo>
                  <a:lnTo>
                    <a:pt x="34809" y="15737"/>
                  </a:lnTo>
                  <a:lnTo>
                    <a:pt x="34627" y="15735"/>
                  </a:lnTo>
                  <a:close/>
                </a:path>
                <a:path w="70485" h="16510">
                  <a:moveTo>
                    <a:pt x="33380" y="357"/>
                  </a:moveTo>
                  <a:lnTo>
                    <a:pt x="28613" y="407"/>
                  </a:lnTo>
                  <a:lnTo>
                    <a:pt x="26852" y="2179"/>
                  </a:lnTo>
                  <a:lnTo>
                    <a:pt x="36855" y="2926"/>
                  </a:lnTo>
                  <a:lnTo>
                    <a:pt x="38942" y="5011"/>
                  </a:lnTo>
                  <a:lnTo>
                    <a:pt x="39354" y="10562"/>
                  </a:lnTo>
                  <a:lnTo>
                    <a:pt x="37157" y="13111"/>
                  </a:lnTo>
                  <a:lnTo>
                    <a:pt x="26862" y="13877"/>
                  </a:lnTo>
                  <a:lnTo>
                    <a:pt x="28662" y="15654"/>
                  </a:lnTo>
                  <a:lnTo>
                    <a:pt x="34627" y="15735"/>
                  </a:lnTo>
                  <a:lnTo>
                    <a:pt x="36131" y="15286"/>
                  </a:lnTo>
                  <a:lnTo>
                    <a:pt x="37415" y="14428"/>
                  </a:lnTo>
                  <a:lnTo>
                    <a:pt x="38477" y="14388"/>
                  </a:lnTo>
                  <a:lnTo>
                    <a:pt x="40495" y="12425"/>
                  </a:lnTo>
                  <a:lnTo>
                    <a:pt x="40573" y="10259"/>
                  </a:lnTo>
                  <a:lnTo>
                    <a:pt x="40643" y="3876"/>
                  </a:lnTo>
                  <a:lnTo>
                    <a:pt x="39011" y="2199"/>
                  </a:lnTo>
                  <a:lnTo>
                    <a:pt x="38053" y="2150"/>
                  </a:lnTo>
                  <a:lnTo>
                    <a:pt x="36661" y="972"/>
                  </a:lnTo>
                  <a:lnTo>
                    <a:pt x="34990" y="378"/>
                  </a:lnTo>
                  <a:lnTo>
                    <a:pt x="33380" y="357"/>
                  </a:lnTo>
                  <a:close/>
                </a:path>
                <a:path w="70485" h="16510">
                  <a:moveTo>
                    <a:pt x="28687" y="15679"/>
                  </a:moveTo>
                  <a:lnTo>
                    <a:pt x="31881" y="15710"/>
                  </a:lnTo>
                  <a:lnTo>
                    <a:pt x="28687" y="15679"/>
                  </a:lnTo>
                  <a:close/>
                </a:path>
                <a:path w="70485" h="16510">
                  <a:moveTo>
                    <a:pt x="26578" y="15626"/>
                  </a:moveTo>
                  <a:lnTo>
                    <a:pt x="28687" y="15679"/>
                  </a:lnTo>
                  <a:lnTo>
                    <a:pt x="26578" y="15626"/>
                  </a:lnTo>
                  <a:close/>
                </a:path>
                <a:path w="70485" h="16510">
                  <a:moveTo>
                    <a:pt x="26862" y="13877"/>
                  </a:moveTo>
                  <a:lnTo>
                    <a:pt x="25861" y="13952"/>
                  </a:lnTo>
                  <a:lnTo>
                    <a:pt x="18145" y="14324"/>
                  </a:lnTo>
                  <a:lnTo>
                    <a:pt x="18789" y="15358"/>
                  </a:lnTo>
                  <a:lnTo>
                    <a:pt x="26578" y="15626"/>
                  </a:lnTo>
                  <a:lnTo>
                    <a:pt x="28662" y="15654"/>
                  </a:lnTo>
                  <a:lnTo>
                    <a:pt x="26862" y="13877"/>
                  </a:lnTo>
                  <a:close/>
                </a:path>
                <a:path w="70485" h="16510">
                  <a:moveTo>
                    <a:pt x="18145" y="14324"/>
                  </a:moveTo>
                  <a:lnTo>
                    <a:pt x="17208" y="14370"/>
                  </a:lnTo>
                  <a:lnTo>
                    <a:pt x="13410" y="14766"/>
                  </a:lnTo>
                  <a:lnTo>
                    <a:pt x="12720" y="15438"/>
                  </a:lnTo>
                  <a:lnTo>
                    <a:pt x="26578" y="15626"/>
                  </a:lnTo>
                  <a:lnTo>
                    <a:pt x="18789" y="15358"/>
                  </a:lnTo>
                  <a:lnTo>
                    <a:pt x="18145" y="14324"/>
                  </a:lnTo>
                  <a:close/>
                </a:path>
                <a:path w="70485" h="16510">
                  <a:moveTo>
                    <a:pt x="4541" y="15193"/>
                  </a:moveTo>
                  <a:lnTo>
                    <a:pt x="4677" y="15328"/>
                  </a:lnTo>
                  <a:lnTo>
                    <a:pt x="12690" y="15438"/>
                  </a:lnTo>
                  <a:lnTo>
                    <a:pt x="7123" y="15358"/>
                  </a:lnTo>
                  <a:lnTo>
                    <a:pt x="6280" y="15230"/>
                  </a:lnTo>
                  <a:lnTo>
                    <a:pt x="4541" y="15193"/>
                  </a:lnTo>
                  <a:close/>
                </a:path>
                <a:path w="70485" h="16510">
                  <a:moveTo>
                    <a:pt x="6280" y="15230"/>
                  </a:moveTo>
                  <a:lnTo>
                    <a:pt x="7148" y="15361"/>
                  </a:lnTo>
                  <a:lnTo>
                    <a:pt x="12720" y="15438"/>
                  </a:lnTo>
                  <a:lnTo>
                    <a:pt x="12887" y="15275"/>
                  </a:lnTo>
                  <a:lnTo>
                    <a:pt x="8355" y="15275"/>
                  </a:lnTo>
                  <a:lnTo>
                    <a:pt x="6280" y="15230"/>
                  </a:lnTo>
                  <a:close/>
                </a:path>
                <a:path w="70485" h="16510">
                  <a:moveTo>
                    <a:pt x="6279" y="747"/>
                  </a:moveTo>
                  <a:lnTo>
                    <a:pt x="4357" y="1256"/>
                  </a:lnTo>
                  <a:lnTo>
                    <a:pt x="1356" y="4386"/>
                  </a:lnTo>
                  <a:lnTo>
                    <a:pt x="1436" y="10259"/>
                  </a:lnTo>
                  <a:lnTo>
                    <a:pt x="8355" y="15275"/>
                  </a:lnTo>
                  <a:lnTo>
                    <a:pt x="9422" y="15182"/>
                  </a:lnTo>
                  <a:lnTo>
                    <a:pt x="13410" y="14766"/>
                  </a:lnTo>
                  <a:lnTo>
                    <a:pt x="16056" y="12191"/>
                  </a:lnTo>
                  <a:lnTo>
                    <a:pt x="16072" y="11000"/>
                  </a:lnTo>
                  <a:lnTo>
                    <a:pt x="12599" y="5430"/>
                  </a:lnTo>
                  <a:lnTo>
                    <a:pt x="15502" y="3386"/>
                  </a:lnTo>
                  <a:lnTo>
                    <a:pt x="13346" y="1171"/>
                  </a:lnTo>
                  <a:lnTo>
                    <a:pt x="10767" y="844"/>
                  </a:lnTo>
                  <a:lnTo>
                    <a:pt x="6279" y="747"/>
                  </a:lnTo>
                  <a:close/>
                </a:path>
                <a:path w="70485" h="16510">
                  <a:moveTo>
                    <a:pt x="13410" y="14766"/>
                  </a:moveTo>
                  <a:lnTo>
                    <a:pt x="8959" y="15232"/>
                  </a:lnTo>
                  <a:lnTo>
                    <a:pt x="8355" y="15275"/>
                  </a:lnTo>
                  <a:lnTo>
                    <a:pt x="12887" y="15275"/>
                  </a:lnTo>
                  <a:lnTo>
                    <a:pt x="13410" y="14766"/>
                  </a:lnTo>
                  <a:close/>
                </a:path>
                <a:path w="70485" h="16510">
                  <a:moveTo>
                    <a:pt x="1457" y="11779"/>
                  </a:moveTo>
                  <a:lnTo>
                    <a:pt x="1540" y="12191"/>
                  </a:lnTo>
                  <a:lnTo>
                    <a:pt x="4541" y="15193"/>
                  </a:lnTo>
                  <a:lnTo>
                    <a:pt x="6280" y="15230"/>
                  </a:lnTo>
                  <a:lnTo>
                    <a:pt x="5709" y="15144"/>
                  </a:lnTo>
                  <a:lnTo>
                    <a:pt x="3750" y="14025"/>
                  </a:lnTo>
                  <a:lnTo>
                    <a:pt x="3194" y="13591"/>
                  </a:lnTo>
                  <a:lnTo>
                    <a:pt x="1457" y="11779"/>
                  </a:lnTo>
                  <a:close/>
                </a:path>
                <a:path w="70485" h="16510">
                  <a:moveTo>
                    <a:pt x="898" y="11196"/>
                  </a:moveTo>
                  <a:lnTo>
                    <a:pt x="883" y="11871"/>
                  </a:lnTo>
                  <a:lnTo>
                    <a:pt x="4053" y="15182"/>
                  </a:lnTo>
                  <a:lnTo>
                    <a:pt x="4541" y="15193"/>
                  </a:lnTo>
                  <a:lnTo>
                    <a:pt x="1540" y="12191"/>
                  </a:lnTo>
                  <a:lnTo>
                    <a:pt x="1457" y="11779"/>
                  </a:lnTo>
                  <a:lnTo>
                    <a:pt x="898" y="11196"/>
                  </a:lnTo>
                  <a:close/>
                </a:path>
                <a:path w="70485" h="16510">
                  <a:moveTo>
                    <a:pt x="16072" y="11000"/>
                  </a:moveTo>
                  <a:lnTo>
                    <a:pt x="16056" y="12191"/>
                  </a:lnTo>
                  <a:lnTo>
                    <a:pt x="13410" y="14766"/>
                  </a:lnTo>
                  <a:lnTo>
                    <a:pt x="17208" y="14370"/>
                  </a:lnTo>
                  <a:lnTo>
                    <a:pt x="18145" y="14324"/>
                  </a:lnTo>
                  <a:lnTo>
                    <a:pt x="16072" y="11000"/>
                  </a:lnTo>
                  <a:close/>
                </a:path>
                <a:path w="70485" h="16510">
                  <a:moveTo>
                    <a:pt x="39011" y="2199"/>
                  </a:moveTo>
                  <a:lnTo>
                    <a:pt x="40643" y="3876"/>
                  </a:lnTo>
                  <a:lnTo>
                    <a:pt x="40573" y="10259"/>
                  </a:lnTo>
                  <a:lnTo>
                    <a:pt x="40495" y="12425"/>
                  </a:lnTo>
                  <a:lnTo>
                    <a:pt x="38477" y="14388"/>
                  </a:lnTo>
                  <a:lnTo>
                    <a:pt x="50718" y="13924"/>
                  </a:lnTo>
                  <a:lnTo>
                    <a:pt x="52242" y="12425"/>
                  </a:lnTo>
                  <a:lnTo>
                    <a:pt x="52286" y="3876"/>
                  </a:lnTo>
                  <a:lnTo>
                    <a:pt x="51306" y="2834"/>
                  </a:lnTo>
                  <a:lnTo>
                    <a:pt x="39011" y="2199"/>
                  </a:lnTo>
                  <a:close/>
                </a:path>
                <a:path w="70485" h="16510">
                  <a:moveTo>
                    <a:pt x="18140" y="1529"/>
                  </a:moveTo>
                  <a:lnTo>
                    <a:pt x="15502" y="3386"/>
                  </a:lnTo>
                  <a:lnTo>
                    <a:pt x="16167" y="4070"/>
                  </a:lnTo>
                  <a:lnTo>
                    <a:pt x="16194" y="11196"/>
                  </a:lnTo>
                  <a:lnTo>
                    <a:pt x="18145" y="14324"/>
                  </a:lnTo>
                  <a:lnTo>
                    <a:pt x="25861" y="13952"/>
                  </a:lnTo>
                  <a:lnTo>
                    <a:pt x="26862" y="13877"/>
                  </a:lnTo>
                  <a:lnTo>
                    <a:pt x="25392" y="12425"/>
                  </a:lnTo>
                  <a:lnTo>
                    <a:pt x="25270" y="10259"/>
                  </a:lnTo>
                  <a:lnTo>
                    <a:pt x="25201" y="3876"/>
                  </a:lnTo>
                  <a:lnTo>
                    <a:pt x="26852" y="2179"/>
                  </a:lnTo>
                  <a:lnTo>
                    <a:pt x="18140" y="1529"/>
                  </a:lnTo>
                  <a:close/>
                </a:path>
                <a:path w="70485" h="16510">
                  <a:moveTo>
                    <a:pt x="51306" y="2834"/>
                  </a:moveTo>
                  <a:lnTo>
                    <a:pt x="52286" y="3876"/>
                  </a:lnTo>
                  <a:lnTo>
                    <a:pt x="52242" y="12425"/>
                  </a:lnTo>
                  <a:lnTo>
                    <a:pt x="50718" y="13924"/>
                  </a:lnTo>
                  <a:lnTo>
                    <a:pt x="67847" y="13362"/>
                  </a:lnTo>
                  <a:lnTo>
                    <a:pt x="70011" y="11059"/>
                  </a:lnTo>
                  <a:lnTo>
                    <a:pt x="69843" y="5693"/>
                  </a:lnTo>
                  <a:lnTo>
                    <a:pt x="67763" y="3586"/>
                  </a:lnTo>
                  <a:lnTo>
                    <a:pt x="51306" y="2834"/>
                  </a:lnTo>
                  <a:close/>
                </a:path>
                <a:path w="70485" h="16510">
                  <a:moveTo>
                    <a:pt x="26852" y="2179"/>
                  </a:moveTo>
                  <a:lnTo>
                    <a:pt x="25201" y="3876"/>
                  </a:lnTo>
                  <a:lnTo>
                    <a:pt x="25270" y="10259"/>
                  </a:lnTo>
                  <a:lnTo>
                    <a:pt x="25392" y="12425"/>
                  </a:lnTo>
                  <a:lnTo>
                    <a:pt x="26862" y="13877"/>
                  </a:lnTo>
                  <a:lnTo>
                    <a:pt x="37157" y="13111"/>
                  </a:lnTo>
                  <a:lnTo>
                    <a:pt x="39354" y="10562"/>
                  </a:lnTo>
                  <a:lnTo>
                    <a:pt x="38942" y="5011"/>
                  </a:lnTo>
                  <a:lnTo>
                    <a:pt x="36855" y="2926"/>
                  </a:lnTo>
                  <a:lnTo>
                    <a:pt x="26852" y="2179"/>
                  </a:lnTo>
                  <a:close/>
                </a:path>
                <a:path w="70485" h="16510">
                  <a:moveTo>
                    <a:pt x="1356" y="4386"/>
                  </a:moveTo>
                  <a:lnTo>
                    <a:pt x="1038" y="4719"/>
                  </a:lnTo>
                  <a:lnTo>
                    <a:pt x="898" y="11196"/>
                  </a:lnTo>
                  <a:lnTo>
                    <a:pt x="1457" y="11779"/>
                  </a:lnTo>
                  <a:lnTo>
                    <a:pt x="1356" y="4386"/>
                  </a:lnTo>
                  <a:close/>
                </a:path>
                <a:path w="70485" h="16510">
                  <a:moveTo>
                    <a:pt x="1038" y="4719"/>
                  </a:moveTo>
                  <a:lnTo>
                    <a:pt x="104" y="5693"/>
                  </a:lnTo>
                  <a:lnTo>
                    <a:pt x="0" y="10259"/>
                  </a:lnTo>
                  <a:lnTo>
                    <a:pt x="898" y="11196"/>
                  </a:lnTo>
                  <a:lnTo>
                    <a:pt x="1038" y="4719"/>
                  </a:lnTo>
                  <a:close/>
                </a:path>
                <a:path w="70485" h="16510">
                  <a:moveTo>
                    <a:pt x="15502" y="3386"/>
                  </a:moveTo>
                  <a:lnTo>
                    <a:pt x="12599" y="5430"/>
                  </a:lnTo>
                  <a:lnTo>
                    <a:pt x="16072" y="11000"/>
                  </a:lnTo>
                  <a:lnTo>
                    <a:pt x="16167" y="4070"/>
                  </a:lnTo>
                  <a:lnTo>
                    <a:pt x="15502" y="3386"/>
                  </a:lnTo>
                  <a:close/>
                </a:path>
                <a:path w="70485" h="16510">
                  <a:moveTo>
                    <a:pt x="4367" y="706"/>
                  </a:moveTo>
                  <a:lnTo>
                    <a:pt x="1056" y="3876"/>
                  </a:lnTo>
                  <a:lnTo>
                    <a:pt x="1038" y="4719"/>
                  </a:lnTo>
                  <a:lnTo>
                    <a:pt x="1356" y="4386"/>
                  </a:lnTo>
                  <a:lnTo>
                    <a:pt x="1352" y="4070"/>
                  </a:lnTo>
                  <a:lnTo>
                    <a:pt x="4598" y="734"/>
                  </a:lnTo>
                  <a:lnTo>
                    <a:pt x="5249" y="725"/>
                  </a:lnTo>
                  <a:lnTo>
                    <a:pt x="4367" y="706"/>
                  </a:lnTo>
                  <a:close/>
                </a:path>
                <a:path w="70485" h="16510">
                  <a:moveTo>
                    <a:pt x="5249" y="725"/>
                  </a:moveTo>
                  <a:lnTo>
                    <a:pt x="4598" y="734"/>
                  </a:lnTo>
                  <a:lnTo>
                    <a:pt x="1352" y="4070"/>
                  </a:lnTo>
                  <a:lnTo>
                    <a:pt x="1356" y="4386"/>
                  </a:lnTo>
                  <a:lnTo>
                    <a:pt x="4357" y="1256"/>
                  </a:lnTo>
                  <a:lnTo>
                    <a:pt x="6279" y="747"/>
                  </a:lnTo>
                  <a:lnTo>
                    <a:pt x="5249" y="725"/>
                  </a:lnTo>
                  <a:close/>
                </a:path>
                <a:path w="70485" h="16510">
                  <a:moveTo>
                    <a:pt x="13346" y="1171"/>
                  </a:moveTo>
                  <a:lnTo>
                    <a:pt x="15502" y="3386"/>
                  </a:lnTo>
                  <a:lnTo>
                    <a:pt x="18140" y="1529"/>
                  </a:lnTo>
                  <a:lnTo>
                    <a:pt x="13346" y="1171"/>
                  </a:lnTo>
                  <a:close/>
                </a:path>
                <a:path w="70485" h="16510">
                  <a:moveTo>
                    <a:pt x="47434" y="342"/>
                  </a:moveTo>
                  <a:lnTo>
                    <a:pt x="34890" y="342"/>
                  </a:lnTo>
                  <a:lnTo>
                    <a:pt x="37268" y="407"/>
                  </a:lnTo>
                  <a:lnTo>
                    <a:pt x="39011" y="2199"/>
                  </a:lnTo>
                  <a:lnTo>
                    <a:pt x="51306" y="2834"/>
                  </a:lnTo>
                  <a:lnTo>
                    <a:pt x="49039" y="426"/>
                  </a:lnTo>
                  <a:lnTo>
                    <a:pt x="47434" y="342"/>
                  </a:lnTo>
                  <a:close/>
                </a:path>
                <a:path w="70485" h="16510">
                  <a:moveTo>
                    <a:pt x="34990" y="378"/>
                  </a:moveTo>
                  <a:lnTo>
                    <a:pt x="36661" y="972"/>
                  </a:lnTo>
                  <a:lnTo>
                    <a:pt x="38061" y="2138"/>
                  </a:lnTo>
                  <a:lnTo>
                    <a:pt x="39011" y="2199"/>
                  </a:lnTo>
                  <a:lnTo>
                    <a:pt x="37268" y="407"/>
                  </a:lnTo>
                  <a:lnTo>
                    <a:pt x="34990" y="378"/>
                  </a:lnTo>
                  <a:close/>
                </a:path>
                <a:path w="70485" h="16510">
                  <a:moveTo>
                    <a:pt x="28575" y="408"/>
                  </a:moveTo>
                  <a:lnTo>
                    <a:pt x="27207" y="426"/>
                  </a:lnTo>
                  <a:lnTo>
                    <a:pt x="19081" y="866"/>
                  </a:lnTo>
                  <a:lnTo>
                    <a:pt x="18140" y="1529"/>
                  </a:lnTo>
                  <a:lnTo>
                    <a:pt x="26852" y="2179"/>
                  </a:lnTo>
                  <a:lnTo>
                    <a:pt x="28575" y="408"/>
                  </a:lnTo>
                  <a:close/>
                </a:path>
                <a:path w="70485" h="16510">
                  <a:moveTo>
                    <a:pt x="22557" y="678"/>
                  </a:moveTo>
                  <a:lnTo>
                    <a:pt x="8859" y="678"/>
                  </a:lnTo>
                  <a:lnTo>
                    <a:pt x="12920" y="734"/>
                  </a:lnTo>
                  <a:lnTo>
                    <a:pt x="13346" y="1171"/>
                  </a:lnTo>
                  <a:lnTo>
                    <a:pt x="18140" y="1529"/>
                  </a:lnTo>
                  <a:lnTo>
                    <a:pt x="19081" y="866"/>
                  </a:lnTo>
                  <a:lnTo>
                    <a:pt x="22557" y="678"/>
                  </a:lnTo>
                  <a:close/>
                </a:path>
                <a:path w="70485" h="16510">
                  <a:moveTo>
                    <a:pt x="8859" y="678"/>
                  </a:moveTo>
                  <a:lnTo>
                    <a:pt x="6467" y="708"/>
                  </a:lnTo>
                  <a:lnTo>
                    <a:pt x="6279" y="747"/>
                  </a:lnTo>
                  <a:lnTo>
                    <a:pt x="10767" y="844"/>
                  </a:lnTo>
                  <a:lnTo>
                    <a:pt x="13346" y="1171"/>
                  </a:lnTo>
                  <a:lnTo>
                    <a:pt x="12920" y="734"/>
                  </a:lnTo>
                  <a:lnTo>
                    <a:pt x="8859" y="678"/>
                  </a:lnTo>
                  <a:close/>
                </a:path>
                <a:path w="70485" h="16510">
                  <a:moveTo>
                    <a:pt x="6423" y="709"/>
                  </a:moveTo>
                  <a:lnTo>
                    <a:pt x="5249" y="725"/>
                  </a:lnTo>
                  <a:lnTo>
                    <a:pt x="6279" y="747"/>
                  </a:lnTo>
                  <a:lnTo>
                    <a:pt x="6423" y="709"/>
                  </a:lnTo>
                  <a:close/>
                </a:path>
                <a:path w="70485" h="16510">
                  <a:moveTo>
                    <a:pt x="27207" y="426"/>
                  </a:moveTo>
                  <a:lnTo>
                    <a:pt x="6953" y="702"/>
                  </a:lnTo>
                  <a:lnTo>
                    <a:pt x="8859" y="678"/>
                  </a:lnTo>
                  <a:lnTo>
                    <a:pt x="22557" y="678"/>
                  </a:lnTo>
                  <a:lnTo>
                    <a:pt x="27207" y="426"/>
                  </a:lnTo>
                  <a:close/>
                </a:path>
                <a:path w="70485" h="16510">
                  <a:moveTo>
                    <a:pt x="40867" y="0"/>
                  </a:moveTo>
                  <a:lnTo>
                    <a:pt x="36800" y="295"/>
                  </a:lnTo>
                  <a:lnTo>
                    <a:pt x="29296" y="397"/>
                  </a:lnTo>
                  <a:lnTo>
                    <a:pt x="32818" y="350"/>
                  </a:lnTo>
                  <a:lnTo>
                    <a:pt x="47434" y="342"/>
                  </a:lnTo>
                  <a:lnTo>
                    <a:pt x="40867" y="0"/>
                  </a:lnTo>
                  <a:close/>
                </a:path>
                <a:path w="70485" h="16510">
                  <a:moveTo>
                    <a:pt x="32818" y="350"/>
                  </a:moveTo>
                  <a:lnTo>
                    <a:pt x="29428" y="396"/>
                  </a:lnTo>
                  <a:lnTo>
                    <a:pt x="33380" y="357"/>
                  </a:lnTo>
                  <a:lnTo>
                    <a:pt x="32818" y="350"/>
                  </a:lnTo>
                  <a:close/>
                </a:path>
                <a:path w="70485" h="16510">
                  <a:moveTo>
                    <a:pt x="34890" y="342"/>
                  </a:moveTo>
                  <a:lnTo>
                    <a:pt x="33380" y="357"/>
                  </a:lnTo>
                  <a:lnTo>
                    <a:pt x="34990" y="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73614" y="4857690"/>
              <a:ext cx="97685" cy="117732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38823" y="5549719"/>
            <a:ext cx="141855" cy="8975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84365" y="5394303"/>
            <a:ext cx="433642" cy="31634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49835" y="5514353"/>
            <a:ext cx="283597" cy="16515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01135" y="5547816"/>
            <a:ext cx="118371" cy="1676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95008" y="5459648"/>
            <a:ext cx="102055" cy="28702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06931" y="5410078"/>
            <a:ext cx="561639" cy="20191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52877" y="5443363"/>
            <a:ext cx="131436" cy="20320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4302352" y="5446476"/>
            <a:ext cx="57785" cy="19685"/>
          </a:xfrm>
          <a:custGeom>
            <a:avLst/>
            <a:gdLst/>
            <a:ahLst/>
            <a:cxnLst/>
            <a:rect l="l" t="t" r="r" b="b"/>
            <a:pathLst>
              <a:path w="57785" h="19685">
                <a:moveTo>
                  <a:pt x="357" y="10039"/>
                </a:moveTo>
                <a:lnTo>
                  <a:pt x="0" y="10814"/>
                </a:lnTo>
                <a:lnTo>
                  <a:pt x="435" y="17037"/>
                </a:lnTo>
                <a:lnTo>
                  <a:pt x="6529" y="19194"/>
                </a:lnTo>
                <a:lnTo>
                  <a:pt x="8037" y="18915"/>
                </a:lnTo>
                <a:lnTo>
                  <a:pt x="10834" y="16529"/>
                </a:lnTo>
                <a:lnTo>
                  <a:pt x="10980" y="16272"/>
                </a:lnTo>
                <a:lnTo>
                  <a:pt x="7146" y="16272"/>
                </a:lnTo>
                <a:lnTo>
                  <a:pt x="1734" y="13776"/>
                </a:lnTo>
                <a:lnTo>
                  <a:pt x="357" y="10039"/>
                </a:lnTo>
                <a:close/>
              </a:path>
              <a:path w="57785" h="19685">
                <a:moveTo>
                  <a:pt x="7426" y="2334"/>
                </a:moveTo>
                <a:lnTo>
                  <a:pt x="3615" y="3488"/>
                </a:lnTo>
                <a:lnTo>
                  <a:pt x="1812" y="6884"/>
                </a:lnTo>
                <a:lnTo>
                  <a:pt x="357" y="10039"/>
                </a:lnTo>
                <a:lnTo>
                  <a:pt x="1734" y="13776"/>
                </a:lnTo>
                <a:lnTo>
                  <a:pt x="7146" y="16272"/>
                </a:lnTo>
                <a:lnTo>
                  <a:pt x="9805" y="15887"/>
                </a:lnTo>
                <a:lnTo>
                  <a:pt x="11617" y="14296"/>
                </a:lnTo>
                <a:lnTo>
                  <a:pt x="8169" y="13042"/>
                </a:lnTo>
                <a:lnTo>
                  <a:pt x="6324" y="9679"/>
                </a:lnTo>
                <a:lnTo>
                  <a:pt x="7974" y="2814"/>
                </a:lnTo>
                <a:lnTo>
                  <a:pt x="8137" y="2714"/>
                </a:lnTo>
                <a:lnTo>
                  <a:pt x="7426" y="2334"/>
                </a:lnTo>
                <a:close/>
              </a:path>
              <a:path w="57785" h="19685">
                <a:moveTo>
                  <a:pt x="11664" y="14254"/>
                </a:moveTo>
                <a:lnTo>
                  <a:pt x="9805" y="15887"/>
                </a:lnTo>
                <a:lnTo>
                  <a:pt x="7146" y="16272"/>
                </a:lnTo>
                <a:lnTo>
                  <a:pt x="10980" y="16272"/>
                </a:lnTo>
                <a:lnTo>
                  <a:pt x="12029" y="14433"/>
                </a:lnTo>
                <a:lnTo>
                  <a:pt x="11664" y="14254"/>
                </a:lnTo>
                <a:close/>
              </a:path>
              <a:path w="57785" h="19685">
                <a:moveTo>
                  <a:pt x="29861" y="9565"/>
                </a:moveTo>
                <a:lnTo>
                  <a:pt x="29814" y="13075"/>
                </a:lnTo>
                <a:lnTo>
                  <a:pt x="26748" y="16115"/>
                </a:lnTo>
                <a:lnTo>
                  <a:pt x="27903" y="16120"/>
                </a:lnTo>
                <a:lnTo>
                  <a:pt x="32871" y="15251"/>
                </a:lnTo>
                <a:lnTo>
                  <a:pt x="34486" y="14930"/>
                </a:lnTo>
                <a:lnTo>
                  <a:pt x="33802" y="14930"/>
                </a:lnTo>
                <a:lnTo>
                  <a:pt x="30327" y="12428"/>
                </a:lnTo>
                <a:lnTo>
                  <a:pt x="29861" y="9565"/>
                </a:lnTo>
                <a:close/>
              </a:path>
              <a:path w="57785" h="19685">
                <a:moveTo>
                  <a:pt x="19194" y="16083"/>
                </a:moveTo>
                <a:lnTo>
                  <a:pt x="26663" y="16115"/>
                </a:lnTo>
                <a:lnTo>
                  <a:pt x="19194" y="16083"/>
                </a:lnTo>
                <a:close/>
              </a:path>
              <a:path w="57785" h="19685">
                <a:moveTo>
                  <a:pt x="22998" y="2317"/>
                </a:moveTo>
                <a:lnTo>
                  <a:pt x="19047" y="2383"/>
                </a:lnTo>
                <a:lnTo>
                  <a:pt x="18935" y="2611"/>
                </a:lnTo>
                <a:lnTo>
                  <a:pt x="20930" y="6292"/>
                </a:lnTo>
                <a:lnTo>
                  <a:pt x="18850" y="13295"/>
                </a:lnTo>
                <a:lnTo>
                  <a:pt x="17248" y="14163"/>
                </a:lnTo>
                <a:lnTo>
                  <a:pt x="19194" y="16083"/>
                </a:lnTo>
                <a:lnTo>
                  <a:pt x="26748" y="16115"/>
                </a:lnTo>
                <a:lnTo>
                  <a:pt x="29814" y="13075"/>
                </a:lnTo>
                <a:lnTo>
                  <a:pt x="29838" y="9422"/>
                </a:lnTo>
                <a:lnTo>
                  <a:pt x="29127" y="5057"/>
                </a:lnTo>
                <a:lnTo>
                  <a:pt x="29287" y="4835"/>
                </a:lnTo>
                <a:lnTo>
                  <a:pt x="26804" y="2332"/>
                </a:lnTo>
                <a:lnTo>
                  <a:pt x="22998" y="2317"/>
                </a:lnTo>
                <a:close/>
              </a:path>
              <a:path w="57785" h="19685">
                <a:moveTo>
                  <a:pt x="12064" y="14368"/>
                </a:moveTo>
                <a:lnTo>
                  <a:pt x="15110" y="15439"/>
                </a:lnTo>
                <a:lnTo>
                  <a:pt x="19022" y="16083"/>
                </a:lnTo>
                <a:lnTo>
                  <a:pt x="19194" y="16083"/>
                </a:lnTo>
                <a:lnTo>
                  <a:pt x="18390" y="15290"/>
                </a:lnTo>
                <a:lnTo>
                  <a:pt x="15168" y="15290"/>
                </a:lnTo>
                <a:lnTo>
                  <a:pt x="12064" y="14368"/>
                </a:lnTo>
                <a:close/>
              </a:path>
              <a:path w="57785" h="19685">
                <a:moveTo>
                  <a:pt x="55536" y="14029"/>
                </a:moveTo>
                <a:lnTo>
                  <a:pt x="48484" y="14029"/>
                </a:lnTo>
                <a:lnTo>
                  <a:pt x="50468" y="15976"/>
                </a:lnTo>
                <a:lnTo>
                  <a:pt x="53653" y="15947"/>
                </a:lnTo>
                <a:lnTo>
                  <a:pt x="55536" y="14029"/>
                </a:lnTo>
                <a:close/>
              </a:path>
              <a:path w="57785" h="19685">
                <a:moveTo>
                  <a:pt x="11544" y="627"/>
                </a:moveTo>
                <a:lnTo>
                  <a:pt x="8137" y="2714"/>
                </a:lnTo>
                <a:lnTo>
                  <a:pt x="13554" y="5610"/>
                </a:lnTo>
                <a:lnTo>
                  <a:pt x="14710" y="9422"/>
                </a:lnTo>
                <a:lnTo>
                  <a:pt x="12245" y="14029"/>
                </a:lnTo>
                <a:lnTo>
                  <a:pt x="12131" y="14388"/>
                </a:lnTo>
                <a:lnTo>
                  <a:pt x="15168" y="15290"/>
                </a:lnTo>
                <a:lnTo>
                  <a:pt x="17248" y="14163"/>
                </a:lnTo>
                <a:lnTo>
                  <a:pt x="16145" y="13075"/>
                </a:lnTo>
                <a:lnTo>
                  <a:pt x="16028" y="6292"/>
                </a:lnTo>
                <a:lnTo>
                  <a:pt x="16103" y="5430"/>
                </a:lnTo>
                <a:lnTo>
                  <a:pt x="18851" y="2586"/>
                </a:lnTo>
                <a:lnTo>
                  <a:pt x="15096" y="1480"/>
                </a:lnTo>
                <a:lnTo>
                  <a:pt x="11544" y="627"/>
                </a:lnTo>
                <a:close/>
              </a:path>
              <a:path w="57785" h="19685">
                <a:moveTo>
                  <a:pt x="17248" y="14163"/>
                </a:moveTo>
                <a:lnTo>
                  <a:pt x="15168" y="15290"/>
                </a:lnTo>
                <a:lnTo>
                  <a:pt x="18390" y="15290"/>
                </a:lnTo>
                <a:lnTo>
                  <a:pt x="17248" y="14163"/>
                </a:lnTo>
                <a:close/>
              </a:path>
              <a:path w="57785" h="19685">
                <a:moveTo>
                  <a:pt x="38940" y="416"/>
                </a:moveTo>
                <a:lnTo>
                  <a:pt x="31628" y="1582"/>
                </a:lnTo>
                <a:lnTo>
                  <a:pt x="29287" y="4835"/>
                </a:lnTo>
                <a:lnTo>
                  <a:pt x="29878" y="5430"/>
                </a:lnTo>
                <a:lnTo>
                  <a:pt x="29938" y="10039"/>
                </a:lnTo>
                <a:lnTo>
                  <a:pt x="30327" y="12428"/>
                </a:lnTo>
                <a:lnTo>
                  <a:pt x="33802" y="14930"/>
                </a:lnTo>
                <a:lnTo>
                  <a:pt x="38338" y="14163"/>
                </a:lnTo>
                <a:lnTo>
                  <a:pt x="41382" y="13558"/>
                </a:lnTo>
                <a:lnTo>
                  <a:pt x="43734" y="10039"/>
                </a:lnTo>
                <a:lnTo>
                  <a:pt x="43646" y="9422"/>
                </a:lnTo>
                <a:lnTo>
                  <a:pt x="42331" y="2814"/>
                </a:lnTo>
                <a:lnTo>
                  <a:pt x="38940" y="416"/>
                </a:lnTo>
                <a:close/>
              </a:path>
              <a:path w="57785" h="19685">
                <a:moveTo>
                  <a:pt x="37666" y="14297"/>
                </a:moveTo>
                <a:lnTo>
                  <a:pt x="33802" y="14930"/>
                </a:lnTo>
                <a:lnTo>
                  <a:pt x="34486" y="14930"/>
                </a:lnTo>
                <a:lnTo>
                  <a:pt x="37666" y="14297"/>
                </a:lnTo>
                <a:close/>
              </a:path>
              <a:path w="57785" h="19685">
                <a:moveTo>
                  <a:pt x="11668" y="14251"/>
                </a:moveTo>
                <a:lnTo>
                  <a:pt x="12053" y="14388"/>
                </a:lnTo>
                <a:lnTo>
                  <a:pt x="11668" y="14251"/>
                </a:lnTo>
                <a:close/>
              </a:path>
              <a:path w="57785" h="19685">
                <a:moveTo>
                  <a:pt x="12129" y="14246"/>
                </a:moveTo>
                <a:lnTo>
                  <a:pt x="11673" y="14246"/>
                </a:lnTo>
                <a:lnTo>
                  <a:pt x="12064" y="14368"/>
                </a:lnTo>
                <a:close/>
              </a:path>
              <a:path w="57785" h="19685">
                <a:moveTo>
                  <a:pt x="45598" y="416"/>
                </a:moveTo>
                <a:lnTo>
                  <a:pt x="38940" y="416"/>
                </a:lnTo>
                <a:lnTo>
                  <a:pt x="42227" y="2714"/>
                </a:lnTo>
                <a:lnTo>
                  <a:pt x="43646" y="9422"/>
                </a:lnTo>
                <a:lnTo>
                  <a:pt x="43734" y="10039"/>
                </a:lnTo>
                <a:lnTo>
                  <a:pt x="41382" y="13558"/>
                </a:lnTo>
                <a:lnTo>
                  <a:pt x="37666" y="14297"/>
                </a:lnTo>
                <a:lnTo>
                  <a:pt x="40462" y="13761"/>
                </a:lnTo>
                <a:lnTo>
                  <a:pt x="43379" y="13260"/>
                </a:lnTo>
                <a:lnTo>
                  <a:pt x="56291" y="13260"/>
                </a:lnTo>
                <a:lnTo>
                  <a:pt x="56841" y="12699"/>
                </a:lnTo>
                <a:lnTo>
                  <a:pt x="57326" y="10876"/>
                </a:lnTo>
                <a:lnTo>
                  <a:pt x="55810" y="5093"/>
                </a:lnTo>
                <a:lnTo>
                  <a:pt x="52308" y="2387"/>
                </a:lnTo>
                <a:lnTo>
                  <a:pt x="45598" y="416"/>
                </a:lnTo>
                <a:close/>
              </a:path>
              <a:path w="57785" h="19685">
                <a:moveTo>
                  <a:pt x="8137" y="2714"/>
                </a:moveTo>
                <a:lnTo>
                  <a:pt x="7974" y="2814"/>
                </a:lnTo>
                <a:lnTo>
                  <a:pt x="6324" y="9679"/>
                </a:lnTo>
                <a:lnTo>
                  <a:pt x="8169" y="13042"/>
                </a:lnTo>
                <a:lnTo>
                  <a:pt x="11673" y="14246"/>
                </a:lnTo>
                <a:lnTo>
                  <a:pt x="12129" y="14246"/>
                </a:lnTo>
                <a:lnTo>
                  <a:pt x="14710" y="9422"/>
                </a:lnTo>
                <a:lnTo>
                  <a:pt x="13554" y="5610"/>
                </a:lnTo>
                <a:lnTo>
                  <a:pt x="8137" y="2714"/>
                </a:lnTo>
                <a:close/>
              </a:path>
              <a:path w="57785" h="19685">
                <a:moveTo>
                  <a:pt x="18851" y="2586"/>
                </a:moveTo>
                <a:lnTo>
                  <a:pt x="16103" y="5430"/>
                </a:lnTo>
                <a:lnTo>
                  <a:pt x="16028" y="6292"/>
                </a:lnTo>
                <a:lnTo>
                  <a:pt x="16145" y="13075"/>
                </a:lnTo>
                <a:lnTo>
                  <a:pt x="17248" y="14163"/>
                </a:lnTo>
                <a:lnTo>
                  <a:pt x="18850" y="13295"/>
                </a:lnTo>
                <a:lnTo>
                  <a:pt x="20930" y="6292"/>
                </a:lnTo>
                <a:lnTo>
                  <a:pt x="18935" y="2611"/>
                </a:lnTo>
                <a:close/>
              </a:path>
              <a:path w="57785" h="19685">
                <a:moveTo>
                  <a:pt x="56291" y="13260"/>
                </a:moveTo>
                <a:lnTo>
                  <a:pt x="43379" y="13260"/>
                </a:lnTo>
                <a:lnTo>
                  <a:pt x="46894" y="13496"/>
                </a:lnTo>
                <a:lnTo>
                  <a:pt x="47960" y="13516"/>
                </a:lnTo>
                <a:lnTo>
                  <a:pt x="48484" y="14030"/>
                </a:lnTo>
                <a:lnTo>
                  <a:pt x="55536" y="14029"/>
                </a:lnTo>
                <a:lnTo>
                  <a:pt x="56291" y="13260"/>
                </a:lnTo>
                <a:close/>
              </a:path>
              <a:path w="57785" h="19685">
                <a:moveTo>
                  <a:pt x="9881" y="226"/>
                </a:moveTo>
                <a:lnTo>
                  <a:pt x="4212" y="1681"/>
                </a:lnTo>
                <a:lnTo>
                  <a:pt x="357" y="10039"/>
                </a:lnTo>
                <a:lnTo>
                  <a:pt x="1812" y="6884"/>
                </a:lnTo>
                <a:lnTo>
                  <a:pt x="3615" y="3488"/>
                </a:lnTo>
                <a:lnTo>
                  <a:pt x="7426" y="2334"/>
                </a:lnTo>
                <a:lnTo>
                  <a:pt x="8757" y="2334"/>
                </a:lnTo>
                <a:lnTo>
                  <a:pt x="11544" y="627"/>
                </a:lnTo>
                <a:lnTo>
                  <a:pt x="9881" y="226"/>
                </a:lnTo>
                <a:close/>
              </a:path>
              <a:path w="57785" h="19685">
                <a:moveTo>
                  <a:pt x="29287" y="4835"/>
                </a:moveTo>
                <a:lnTo>
                  <a:pt x="29203" y="5521"/>
                </a:lnTo>
                <a:lnTo>
                  <a:pt x="29861" y="9565"/>
                </a:lnTo>
                <a:lnTo>
                  <a:pt x="29878" y="5430"/>
                </a:lnTo>
                <a:lnTo>
                  <a:pt x="29287" y="4835"/>
                </a:lnTo>
                <a:close/>
              </a:path>
              <a:path w="57785" h="19685">
                <a:moveTo>
                  <a:pt x="31098" y="2317"/>
                </a:moveTo>
                <a:lnTo>
                  <a:pt x="22998" y="2317"/>
                </a:lnTo>
                <a:lnTo>
                  <a:pt x="26804" y="2332"/>
                </a:lnTo>
                <a:lnTo>
                  <a:pt x="29287" y="4835"/>
                </a:lnTo>
                <a:lnTo>
                  <a:pt x="31098" y="2317"/>
                </a:lnTo>
                <a:close/>
              </a:path>
              <a:path w="57785" h="19685">
                <a:moveTo>
                  <a:pt x="8757" y="2334"/>
                </a:moveTo>
                <a:lnTo>
                  <a:pt x="7426" y="2334"/>
                </a:lnTo>
                <a:lnTo>
                  <a:pt x="8137" y="2714"/>
                </a:lnTo>
                <a:lnTo>
                  <a:pt x="8757" y="2334"/>
                </a:lnTo>
                <a:close/>
              </a:path>
              <a:path w="57785" h="19685">
                <a:moveTo>
                  <a:pt x="15102" y="1482"/>
                </a:moveTo>
                <a:lnTo>
                  <a:pt x="18851" y="2586"/>
                </a:lnTo>
                <a:lnTo>
                  <a:pt x="19047" y="2383"/>
                </a:lnTo>
                <a:lnTo>
                  <a:pt x="20241" y="2363"/>
                </a:lnTo>
                <a:lnTo>
                  <a:pt x="17633" y="2090"/>
                </a:lnTo>
                <a:lnTo>
                  <a:pt x="15102" y="1482"/>
                </a:lnTo>
                <a:close/>
              </a:path>
              <a:path w="57785" h="19685">
                <a:moveTo>
                  <a:pt x="20241" y="2363"/>
                </a:moveTo>
                <a:close/>
              </a:path>
              <a:path w="57785" h="19685">
                <a:moveTo>
                  <a:pt x="35326" y="980"/>
                </a:moveTo>
                <a:lnTo>
                  <a:pt x="27038" y="2245"/>
                </a:lnTo>
                <a:lnTo>
                  <a:pt x="20241" y="2363"/>
                </a:lnTo>
                <a:lnTo>
                  <a:pt x="22998" y="2317"/>
                </a:lnTo>
                <a:lnTo>
                  <a:pt x="31098" y="2317"/>
                </a:lnTo>
                <a:lnTo>
                  <a:pt x="31628" y="1582"/>
                </a:lnTo>
                <a:lnTo>
                  <a:pt x="35326" y="980"/>
                </a:lnTo>
                <a:close/>
              </a:path>
              <a:path w="57785" h="19685">
                <a:moveTo>
                  <a:pt x="11550" y="627"/>
                </a:moveTo>
                <a:lnTo>
                  <a:pt x="15102" y="1482"/>
                </a:lnTo>
                <a:lnTo>
                  <a:pt x="11550" y="627"/>
                </a:lnTo>
                <a:close/>
              </a:path>
              <a:path w="57785" h="19685">
                <a:moveTo>
                  <a:pt x="44180" y="0"/>
                </a:moveTo>
                <a:lnTo>
                  <a:pt x="39608" y="283"/>
                </a:lnTo>
                <a:lnTo>
                  <a:pt x="35326" y="980"/>
                </a:lnTo>
                <a:lnTo>
                  <a:pt x="38940" y="416"/>
                </a:lnTo>
                <a:lnTo>
                  <a:pt x="45598" y="416"/>
                </a:lnTo>
                <a:lnTo>
                  <a:pt x="44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41106" y="5565626"/>
            <a:ext cx="31115" cy="35560"/>
          </a:xfrm>
          <a:custGeom>
            <a:avLst/>
            <a:gdLst/>
            <a:ahLst/>
            <a:cxnLst/>
            <a:rect l="l" t="t" r="r" b="b"/>
            <a:pathLst>
              <a:path w="31114" h="35560">
                <a:moveTo>
                  <a:pt x="10624" y="35135"/>
                </a:moveTo>
                <a:lnTo>
                  <a:pt x="9828" y="35157"/>
                </a:lnTo>
                <a:lnTo>
                  <a:pt x="12327" y="35477"/>
                </a:lnTo>
                <a:lnTo>
                  <a:pt x="11991" y="35390"/>
                </a:lnTo>
                <a:lnTo>
                  <a:pt x="10624" y="35135"/>
                </a:lnTo>
                <a:close/>
              </a:path>
              <a:path w="31114" h="35560">
                <a:moveTo>
                  <a:pt x="12436" y="35084"/>
                </a:moveTo>
                <a:lnTo>
                  <a:pt x="10624" y="35135"/>
                </a:lnTo>
                <a:lnTo>
                  <a:pt x="11991" y="35390"/>
                </a:lnTo>
                <a:lnTo>
                  <a:pt x="12436" y="35084"/>
                </a:lnTo>
                <a:close/>
              </a:path>
              <a:path w="31114" h="35560">
                <a:moveTo>
                  <a:pt x="12851" y="35073"/>
                </a:moveTo>
                <a:lnTo>
                  <a:pt x="12436" y="35084"/>
                </a:lnTo>
                <a:lnTo>
                  <a:pt x="11991" y="35390"/>
                </a:lnTo>
                <a:lnTo>
                  <a:pt x="12441" y="35390"/>
                </a:lnTo>
                <a:lnTo>
                  <a:pt x="12851" y="35073"/>
                </a:lnTo>
                <a:close/>
              </a:path>
              <a:path w="31114" h="35560">
                <a:moveTo>
                  <a:pt x="5715" y="34631"/>
                </a:moveTo>
                <a:lnTo>
                  <a:pt x="6105" y="34851"/>
                </a:lnTo>
                <a:lnTo>
                  <a:pt x="7595" y="35220"/>
                </a:lnTo>
                <a:lnTo>
                  <a:pt x="9828" y="35157"/>
                </a:lnTo>
                <a:lnTo>
                  <a:pt x="5715" y="34631"/>
                </a:lnTo>
                <a:close/>
              </a:path>
              <a:path w="31114" h="35560">
                <a:moveTo>
                  <a:pt x="4629" y="34018"/>
                </a:moveTo>
                <a:lnTo>
                  <a:pt x="5715" y="34631"/>
                </a:lnTo>
                <a:lnTo>
                  <a:pt x="9828" y="35157"/>
                </a:lnTo>
                <a:lnTo>
                  <a:pt x="10624" y="35135"/>
                </a:lnTo>
                <a:lnTo>
                  <a:pt x="4629" y="34018"/>
                </a:lnTo>
                <a:close/>
              </a:path>
              <a:path w="31114" h="35560">
                <a:moveTo>
                  <a:pt x="792" y="24987"/>
                </a:moveTo>
                <a:lnTo>
                  <a:pt x="631" y="25851"/>
                </a:lnTo>
                <a:lnTo>
                  <a:pt x="548" y="26483"/>
                </a:lnTo>
                <a:lnTo>
                  <a:pt x="478" y="27893"/>
                </a:lnTo>
                <a:lnTo>
                  <a:pt x="730" y="29397"/>
                </a:lnTo>
                <a:lnTo>
                  <a:pt x="10624" y="35135"/>
                </a:lnTo>
                <a:lnTo>
                  <a:pt x="12436" y="35084"/>
                </a:lnTo>
                <a:lnTo>
                  <a:pt x="15111" y="33249"/>
                </a:lnTo>
                <a:lnTo>
                  <a:pt x="16442" y="31831"/>
                </a:lnTo>
                <a:lnTo>
                  <a:pt x="16706" y="30411"/>
                </a:lnTo>
                <a:lnTo>
                  <a:pt x="16778" y="29854"/>
                </a:lnTo>
                <a:lnTo>
                  <a:pt x="12147" y="29854"/>
                </a:lnTo>
                <a:lnTo>
                  <a:pt x="3724" y="28778"/>
                </a:lnTo>
                <a:lnTo>
                  <a:pt x="792" y="24987"/>
                </a:lnTo>
                <a:close/>
              </a:path>
              <a:path w="31114" h="35560">
                <a:moveTo>
                  <a:pt x="15111" y="33249"/>
                </a:moveTo>
                <a:lnTo>
                  <a:pt x="12436" y="35084"/>
                </a:lnTo>
                <a:lnTo>
                  <a:pt x="12851" y="35073"/>
                </a:lnTo>
                <a:lnTo>
                  <a:pt x="14848" y="33529"/>
                </a:lnTo>
                <a:lnTo>
                  <a:pt x="15111" y="33249"/>
                </a:lnTo>
                <a:close/>
              </a:path>
              <a:path w="31114" h="35560">
                <a:moveTo>
                  <a:pt x="14848" y="33529"/>
                </a:moveTo>
                <a:lnTo>
                  <a:pt x="12851" y="35073"/>
                </a:lnTo>
                <a:lnTo>
                  <a:pt x="13414" y="35057"/>
                </a:lnTo>
                <a:lnTo>
                  <a:pt x="14848" y="33529"/>
                </a:lnTo>
                <a:close/>
              </a:path>
              <a:path w="31114" h="35560">
                <a:moveTo>
                  <a:pt x="147" y="29611"/>
                </a:moveTo>
                <a:lnTo>
                  <a:pt x="74" y="30179"/>
                </a:lnTo>
                <a:lnTo>
                  <a:pt x="3273" y="34318"/>
                </a:lnTo>
                <a:lnTo>
                  <a:pt x="5715" y="34631"/>
                </a:lnTo>
                <a:lnTo>
                  <a:pt x="4629" y="34018"/>
                </a:lnTo>
                <a:lnTo>
                  <a:pt x="2957" y="33707"/>
                </a:lnTo>
                <a:lnTo>
                  <a:pt x="147" y="29611"/>
                </a:lnTo>
                <a:close/>
              </a:path>
              <a:path w="31114" h="35560">
                <a:moveTo>
                  <a:pt x="620" y="25912"/>
                </a:moveTo>
                <a:lnTo>
                  <a:pt x="147" y="29611"/>
                </a:lnTo>
                <a:lnTo>
                  <a:pt x="2957" y="33707"/>
                </a:lnTo>
                <a:lnTo>
                  <a:pt x="4629" y="34018"/>
                </a:lnTo>
                <a:lnTo>
                  <a:pt x="3508" y="33386"/>
                </a:lnTo>
                <a:lnTo>
                  <a:pt x="2518" y="32410"/>
                </a:lnTo>
                <a:lnTo>
                  <a:pt x="2407" y="32278"/>
                </a:lnTo>
                <a:lnTo>
                  <a:pt x="730" y="29397"/>
                </a:lnTo>
                <a:lnTo>
                  <a:pt x="478" y="27893"/>
                </a:lnTo>
                <a:lnTo>
                  <a:pt x="548" y="26483"/>
                </a:lnTo>
                <a:lnTo>
                  <a:pt x="620" y="25912"/>
                </a:lnTo>
                <a:close/>
              </a:path>
              <a:path w="31114" h="35560">
                <a:moveTo>
                  <a:pt x="15997" y="32641"/>
                </a:moveTo>
                <a:lnTo>
                  <a:pt x="15111" y="33249"/>
                </a:lnTo>
                <a:lnTo>
                  <a:pt x="14848" y="33529"/>
                </a:lnTo>
                <a:lnTo>
                  <a:pt x="15997" y="32641"/>
                </a:lnTo>
                <a:close/>
              </a:path>
              <a:path w="31114" h="35560">
                <a:moveTo>
                  <a:pt x="16442" y="31831"/>
                </a:moveTo>
                <a:lnTo>
                  <a:pt x="15111" y="33249"/>
                </a:lnTo>
                <a:lnTo>
                  <a:pt x="15997" y="32641"/>
                </a:lnTo>
                <a:lnTo>
                  <a:pt x="16296" y="32410"/>
                </a:lnTo>
                <a:lnTo>
                  <a:pt x="16359" y="32278"/>
                </a:lnTo>
                <a:lnTo>
                  <a:pt x="16442" y="31831"/>
                </a:lnTo>
                <a:close/>
              </a:path>
              <a:path w="31114" h="35560">
                <a:moveTo>
                  <a:pt x="16340" y="32376"/>
                </a:moveTo>
                <a:lnTo>
                  <a:pt x="15997" y="32641"/>
                </a:lnTo>
                <a:lnTo>
                  <a:pt x="16334" y="32410"/>
                </a:lnTo>
                <a:close/>
              </a:path>
              <a:path w="31114" h="35560">
                <a:moveTo>
                  <a:pt x="16706" y="30415"/>
                </a:moveTo>
                <a:lnTo>
                  <a:pt x="16340" y="32376"/>
                </a:lnTo>
                <a:lnTo>
                  <a:pt x="16706" y="30415"/>
                </a:lnTo>
                <a:close/>
              </a:path>
              <a:path w="31114" h="35560">
                <a:moveTo>
                  <a:pt x="17903" y="23988"/>
                </a:moveTo>
                <a:lnTo>
                  <a:pt x="17152" y="24503"/>
                </a:lnTo>
                <a:lnTo>
                  <a:pt x="17029" y="27893"/>
                </a:lnTo>
                <a:lnTo>
                  <a:pt x="16706" y="30411"/>
                </a:lnTo>
                <a:lnTo>
                  <a:pt x="17903" y="23988"/>
                </a:lnTo>
                <a:close/>
              </a:path>
              <a:path w="31114" h="35560">
                <a:moveTo>
                  <a:pt x="1722" y="21198"/>
                </a:moveTo>
                <a:lnTo>
                  <a:pt x="931" y="24331"/>
                </a:lnTo>
                <a:lnTo>
                  <a:pt x="818" y="24846"/>
                </a:lnTo>
                <a:lnTo>
                  <a:pt x="913" y="25143"/>
                </a:lnTo>
                <a:lnTo>
                  <a:pt x="3724" y="28778"/>
                </a:lnTo>
                <a:lnTo>
                  <a:pt x="12147" y="29854"/>
                </a:lnTo>
                <a:lnTo>
                  <a:pt x="15881" y="26967"/>
                </a:lnTo>
                <a:lnTo>
                  <a:pt x="13559" y="26967"/>
                </a:lnTo>
                <a:lnTo>
                  <a:pt x="4526" y="25285"/>
                </a:lnTo>
                <a:lnTo>
                  <a:pt x="1722" y="21198"/>
                </a:lnTo>
                <a:close/>
              </a:path>
              <a:path w="31114" h="35560">
                <a:moveTo>
                  <a:pt x="16944" y="24645"/>
                </a:moveTo>
                <a:lnTo>
                  <a:pt x="16219" y="25143"/>
                </a:lnTo>
                <a:lnTo>
                  <a:pt x="15997" y="26876"/>
                </a:lnTo>
                <a:lnTo>
                  <a:pt x="12147" y="29854"/>
                </a:lnTo>
                <a:lnTo>
                  <a:pt x="16778" y="29854"/>
                </a:lnTo>
                <a:lnTo>
                  <a:pt x="17029" y="27893"/>
                </a:lnTo>
                <a:lnTo>
                  <a:pt x="16944" y="24645"/>
                </a:lnTo>
                <a:close/>
              </a:path>
              <a:path w="31114" h="35560">
                <a:moveTo>
                  <a:pt x="621" y="25905"/>
                </a:moveTo>
                <a:lnTo>
                  <a:pt x="86" y="28778"/>
                </a:lnTo>
                <a:lnTo>
                  <a:pt x="0" y="29397"/>
                </a:lnTo>
                <a:lnTo>
                  <a:pt x="147" y="29611"/>
                </a:lnTo>
                <a:lnTo>
                  <a:pt x="621" y="25905"/>
                </a:lnTo>
                <a:close/>
              </a:path>
              <a:path w="31114" h="35560">
                <a:moveTo>
                  <a:pt x="6204" y="17387"/>
                </a:moveTo>
                <a:lnTo>
                  <a:pt x="2006" y="20074"/>
                </a:lnTo>
                <a:lnTo>
                  <a:pt x="1798" y="20897"/>
                </a:lnTo>
                <a:lnTo>
                  <a:pt x="1798" y="21308"/>
                </a:lnTo>
                <a:lnTo>
                  <a:pt x="4526" y="25285"/>
                </a:lnTo>
                <a:lnTo>
                  <a:pt x="13559" y="26967"/>
                </a:lnTo>
                <a:lnTo>
                  <a:pt x="16135" y="25200"/>
                </a:lnTo>
                <a:lnTo>
                  <a:pt x="16257" y="24846"/>
                </a:lnTo>
                <a:lnTo>
                  <a:pt x="16610" y="22078"/>
                </a:lnTo>
                <a:lnTo>
                  <a:pt x="16523" y="21198"/>
                </a:lnTo>
                <a:lnTo>
                  <a:pt x="15285" y="19392"/>
                </a:lnTo>
                <a:lnTo>
                  <a:pt x="11293" y="19392"/>
                </a:lnTo>
                <a:lnTo>
                  <a:pt x="8578" y="17829"/>
                </a:lnTo>
                <a:lnTo>
                  <a:pt x="6204" y="17387"/>
                </a:lnTo>
                <a:close/>
              </a:path>
              <a:path w="31114" h="35560">
                <a:moveTo>
                  <a:pt x="16219" y="25143"/>
                </a:moveTo>
                <a:lnTo>
                  <a:pt x="13559" y="26967"/>
                </a:lnTo>
                <a:lnTo>
                  <a:pt x="15881" y="26967"/>
                </a:lnTo>
                <a:lnTo>
                  <a:pt x="16219" y="25143"/>
                </a:lnTo>
                <a:close/>
              </a:path>
              <a:path w="31114" h="35560">
                <a:moveTo>
                  <a:pt x="764" y="24951"/>
                </a:moveTo>
                <a:lnTo>
                  <a:pt x="621" y="25905"/>
                </a:lnTo>
                <a:lnTo>
                  <a:pt x="737" y="25285"/>
                </a:lnTo>
                <a:lnTo>
                  <a:pt x="764" y="24951"/>
                </a:lnTo>
                <a:close/>
              </a:path>
              <a:path w="31114" h="35560">
                <a:moveTo>
                  <a:pt x="16599" y="21308"/>
                </a:moveTo>
                <a:lnTo>
                  <a:pt x="16610" y="22078"/>
                </a:lnTo>
                <a:lnTo>
                  <a:pt x="16219" y="25143"/>
                </a:lnTo>
                <a:lnTo>
                  <a:pt x="16944" y="24645"/>
                </a:lnTo>
                <a:lnTo>
                  <a:pt x="16599" y="21308"/>
                </a:lnTo>
                <a:close/>
              </a:path>
              <a:path w="31114" h="35560">
                <a:moveTo>
                  <a:pt x="818" y="24846"/>
                </a:moveTo>
                <a:lnTo>
                  <a:pt x="792" y="24987"/>
                </a:lnTo>
                <a:lnTo>
                  <a:pt x="818" y="24846"/>
                </a:lnTo>
                <a:close/>
              </a:path>
              <a:path w="31114" h="35560">
                <a:moveTo>
                  <a:pt x="2360" y="16568"/>
                </a:moveTo>
                <a:lnTo>
                  <a:pt x="1738" y="17175"/>
                </a:lnTo>
                <a:lnTo>
                  <a:pt x="866" y="23987"/>
                </a:lnTo>
                <a:lnTo>
                  <a:pt x="764" y="24951"/>
                </a:lnTo>
                <a:lnTo>
                  <a:pt x="882" y="24503"/>
                </a:lnTo>
                <a:lnTo>
                  <a:pt x="2360" y="16568"/>
                </a:lnTo>
                <a:close/>
              </a:path>
              <a:path w="31114" h="35560">
                <a:moveTo>
                  <a:pt x="2834" y="14018"/>
                </a:moveTo>
                <a:lnTo>
                  <a:pt x="1895" y="16228"/>
                </a:lnTo>
                <a:lnTo>
                  <a:pt x="1782" y="16820"/>
                </a:lnTo>
                <a:lnTo>
                  <a:pt x="746" y="24927"/>
                </a:lnTo>
                <a:lnTo>
                  <a:pt x="1738" y="17175"/>
                </a:lnTo>
                <a:lnTo>
                  <a:pt x="2360" y="16568"/>
                </a:lnTo>
                <a:lnTo>
                  <a:pt x="2834" y="14018"/>
                </a:lnTo>
                <a:close/>
              </a:path>
              <a:path w="31114" h="35560">
                <a:moveTo>
                  <a:pt x="818" y="24846"/>
                </a:moveTo>
                <a:close/>
              </a:path>
              <a:path w="31114" h="35560">
                <a:moveTo>
                  <a:pt x="882" y="24503"/>
                </a:moveTo>
                <a:lnTo>
                  <a:pt x="786" y="24846"/>
                </a:lnTo>
                <a:lnTo>
                  <a:pt x="882" y="24503"/>
                </a:lnTo>
                <a:close/>
              </a:path>
              <a:path w="31114" h="35560">
                <a:moveTo>
                  <a:pt x="16599" y="21309"/>
                </a:moveTo>
                <a:lnTo>
                  <a:pt x="16944" y="24645"/>
                </a:lnTo>
                <a:lnTo>
                  <a:pt x="17903" y="23988"/>
                </a:lnTo>
                <a:lnTo>
                  <a:pt x="18017" y="23376"/>
                </a:lnTo>
                <a:lnTo>
                  <a:pt x="16599" y="21309"/>
                </a:lnTo>
                <a:close/>
              </a:path>
              <a:path w="31114" h="35560">
                <a:moveTo>
                  <a:pt x="934" y="24331"/>
                </a:moveTo>
                <a:lnTo>
                  <a:pt x="882" y="24503"/>
                </a:lnTo>
                <a:lnTo>
                  <a:pt x="934" y="24331"/>
                </a:lnTo>
                <a:close/>
              </a:path>
              <a:path w="31114" h="35560">
                <a:moveTo>
                  <a:pt x="2360" y="16568"/>
                </a:moveTo>
                <a:lnTo>
                  <a:pt x="914" y="24331"/>
                </a:lnTo>
                <a:lnTo>
                  <a:pt x="1722" y="21198"/>
                </a:lnTo>
                <a:lnTo>
                  <a:pt x="1546" y="20941"/>
                </a:lnTo>
                <a:lnTo>
                  <a:pt x="2360" y="16568"/>
                </a:lnTo>
                <a:close/>
              </a:path>
              <a:path w="31114" h="35560">
                <a:moveTo>
                  <a:pt x="19224" y="14424"/>
                </a:moveTo>
                <a:lnTo>
                  <a:pt x="18602" y="15106"/>
                </a:lnTo>
                <a:lnTo>
                  <a:pt x="17628" y="15777"/>
                </a:lnTo>
                <a:lnTo>
                  <a:pt x="16905" y="16060"/>
                </a:lnTo>
                <a:lnTo>
                  <a:pt x="16848" y="16228"/>
                </a:lnTo>
                <a:lnTo>
                  <a:pt x="16487" y="17829"/>
                </a:lnTo>
                <a:lnTo>
                  <a:pt x="16363" y="19032"/>
                </a:lnTo>
                <a:lnTo>
                  <a:pt x="16599" y="21308"/>
                </a:lnTo>
                <a:lnTo>
                  <a:pt x="17794" y="23050"/>
                </a:lnTo>
                <a:lnTo>
                  <a:pt x="17903" y="23988"/>
                </a:lnTo>
                <a:lnTo>
                  <a:pt x="19558" y="15106"/>
                </a:lnTo>
                <a:lnTo>
                  <a:pt x="19554" y="14905"/>
                </a:lnTo>
                <a:lnTo>
                  <a:pt x="19224" y="14424"/>
                </a:lnTo>
                <a:close/>
              </a:path>
              <a:path w="31114" h="35560">
                <a:moveTo>
                  <a:pt x="16134" y="16820"/>
                </a:moveTo>
                <a:lnTo>
                  <a:pt x="15270" y="18322"/>
                </a:lnTo>
                <a:lnTo>
                  <a:pt x="13616" y="18767"/>
                </a:lnTo>
                <a:lnTo>
                  <a:pt x="15037" y="19032"/>
                </a:lnTo>
                <a:lnTo>
                  <a:pt x="16599" y="21308"/>
                </a:lnTo>
                <a:lnTo>
                  <a:pt x="16134" y="16820"/>
                </a:lnTo>
                <a:close/>
              </a:path>
              <a:path w="31114" h="35560">
                <a:moveTo>
                  <a:pt x="4688" y="14399"/>
                </a:moveTo>
                <a:lnTo>
                  <a:pt x="4555" y="14424"/>
                </a:lnTo>
                <a:lnTo>
                  <a:pt x="2360" y="16568"/>
                </a:lnTo>
                <a:lnTo>
                  <a:pt x="1546" y="20941"/>
                </a:lnTo>
                <a:lnTo>
                  <a:pt x="1722" y="21198"/>
                </a:lnTo>
                <a:lnTo>
                  <a:pt x="2006" y="20074"/>
                </a:lnTo>
                <a:lnTo>
                  <a:pt x="6204" y="17387"/>
                </a:lnTo>
                <a:lnTo>
                  <a:pt x="7811" y="17387"/>
                </a:lnTo>
                <a:lnTo>
                  <a:pt x="5071" y="15810"/>
                </a:lnTo>
                <a:lnTo>
                  <a:pt x="4688" y="14399"/>
                </a:lnTo>
                <a:close/>
              </a:path>
              <a:path w="31114" h="35560">
                <a:moveTo>
                  <a:pt x="8578" y="17829"/>
                </a:moveTo>
                <a:lnTo>
                  <a:pt x="11293" y="19392"/>
                </a:lnTo>
                <a:lnTo>
                  <a:pt x="13616" y="18767"/>
                </a:lnTo>
                <a:lnTo>
                  <a:pt x="8578" y="17829"/>
                </a:lnTo>
                <a:close/>
              </a:path>
              <a:path w="31114" h="35560">
                <a:moveTo>
                  <a:pt x="13616" y="18767"/>
                </a:moveTo>
                <a:lnTo>
                  <a:pt x="11293" y="19392"/>
                </a:lnTo>
                <a:lnTo>
                  <a:pt x="15285" y="19392"/>
                </a:lnTo>
                <a:lnTo>
                  <a:pt x="15037" y="19032"/>
                </a:lnTo>
                <a:lnTo>
                  <a:pt x="13616" y="18767"/>
                </a:lnTo>
                <a:close/>
              </a:path>
              <a:path w="31114" h="35560">
                <a:moveTo>
                  <a:pt x="20049" y="13640"/>
                </a:moveTo>
                <a:lnTo>
                  <a:pt x="19871" y="13676"/>
                </a:lnTo>
                <a:lnTo>
                  <a:pt x="19388" y="14243"/>
                </a:lnTo>
                <a:lnTo>
                  <a:pt x="19337" y="14589"/>
                </a:lnTo>
                <a:lnTo>
                  <a:pt x="19554" y="14905"/>
                </a:lnTo>
                <a:lnTo>
                  <a:pt x="19558" y="15106"/>
                </a:lnTo>
                <a:lnTo>
                  <a:pt x="18765" y="19360"/>
                </a:lnTo>
                <a:lnTo>
                  <a:pt x="19397" y="16060"/>
                </a:lnTo>
                <a:lnTo>
                  <a:pt x="20049" y="13640"/>
                </a:lnTo>
                <a:close/>
              </a:path>
              <a:path w="31114" h="35560">
                <a:moveTo>
                  <a:pt x="7542" y="14103"/>
                </a:moveTo>
                <a:lnTo>
                  <a:pt x="4688" y="14399"/>
                </a:lnTo>
                <a:lnTo>
                  <a:pt x="5071" y="15810"/>
                </a:lnTo>
                <a:lnTo>
                  <a:pt x="8578" y="17829"/>
                </a:lnTo>
                <a:lnTo>
                  <a:pt x="13616" y="18767"/>
                </a:lnTo>
                <a:lnTo>
                  <a:pt x="15270" y="18322"/>
                </a:lnTo>
                <a:lnTo>
                  <a:pt x="15606" y="17738"/>
                </a:lnTo>
                <a:lnTo>
                  <a:pt x="12628" y="17738"/>
                </a:lnTo>
                <a:lnTo>
                  <a:pt x="8211" y="15810"/>
                </a:lnTo>
                <a:lnTo>
                  <a:pt x="7542" y="14103"/>
                </a:lnTo>
                <a:close/>
              </a:path>
              <a:path w="31114" h="35560">
                <a:moveTo>
                  <a:pt x="16905" y="16060"/>
                </a:moveTo>
                <a:lnTo>
                  <a:pt x="16479" y="16228"/>
                </a:lnTo>
                <a:lnTo>
                  <a:pt x="16280" y="16568"/>
                </a:lnTo>
                <a:lnTo>
                  <a:pt x="16193" y="17387"/>
                </a:lnTo>
                <a:lnTo>
                  <a:pt x="16317" y="18583"/>
                </a:lnTo>
                <a:lnTo>
                  <a:pt x="16848" y="16228"/>
                </a:lnTo>
                <a:lnTo>
                  <a:pt x="16905" y="16060"/>
                </a:lnTo>
                <a:close/>
              </a:path>
              <a:path w="31114" h="35560">
                <a:moveTo>
                  <a:pt x="7811" y="17387"/>
                </a:moveTo>
                <a:lnTo>
                  <a:pt x="6204" y="17387"/>
                </a:lnTo>
                <a:lnTo>
                  <a:pt x="8578" y="17829"/>
                </a:lnTo>
                <a:lnTo>
                  <a:pt x="7811" y="17387"/>
                </a:lnTo>
                <a:close/>
              </a:path>
              <a:path w="31114" h="35560">
                <a:moveTo>
                  <a:pt x="12341" y="13606"/>
                </a:moveTo>
                <a:lnTo>
                  <a:pt x="7542" y="14103"/>
                </a:lnTo>
                <a:lnTo>
                  <a:pt x="8211" y="15810"/>
                </a:lnTo>
                <a:lnTo>
                  <a:pt x="12628" y="17738"/>
                </a:lnTo>
                <a:lnTo>
                  <a:pt x="15864" y="16469"/>
                </a:lnTo>
                <a:lnTo>
                  <a:pt x="12341" y="13606"/>
                </a:lnTo>
                <a:close/>
              </a:path>
              <a:path w="31114" h="35560">
                <a:moveTo>
                  <a:pt x="15864" y="16469"/>
                </a:moveTo>
                <a:lnTo>
                  <a:pt x="12628" y="17738"/>
                </a:lnTo>
                <a:lnTo>
                  <a:pt x="15606" y="17738"/>
                </a:lnTo>
                <a:lnTo>
                  <a:pt x="16134" y="16820"/>
                </a:lnTo>
                <a:lnTo>
                  <a:pt x="16119" y="16676"/>
                </a:lnTo>
                <a:lnTo>
                  <a:pt x="15864" y="16469"/>
                </a:lnTo>
                <a:close/>
              </a:path>
              <a:path w="31114" h="35560">
                <a:moveTo>
                  <a:pt x="16475" y="16229"/>
                </a:moveTo>
                <a:lnTo>
                  <a:pt x="15864" y="16469"/>
                </a:lnTo>
                <a:lnTo>
                  <a:pt x="16119" y="16676"/>
                </a:lnTo>
                <a:lnTo>
                  <a:pt x="16134" y="16820"/>
                </a:lnTo>
                <a:lnTo>
                  <a:pt x="16475" y="16229"/>
                </a:lnTo>
                <a:close/>
              </a:path>
              <a:path w="31114" h="35560">
                <a:moveTo>
                  <a:pt x="4425" y="11085"/>
                </a:moveTo>
                <a:lnTo>
                  <a:pt x="4222" y="11224"/>
                </a:lnTo>
                <a:lnTo>
                  <a:pt x="3592" y="12235"/>
                </a:lnTo>
                <a:lnTo>
                  <a:pt x="2834" y="14018"/>
                </a:lnTo>
                <a:lnTo>
                  <a:pt x="2360" y="16568"/>
                </a:lnTo>
                <a:lnTo>
                  <a:pt x="4567" y="14411"/>
                </a:lnTo>
                <a:lnTo>
                  <a:pt x="4474" y="13605"/>
                </a:lnTo>
                <a:lnTo>
                  <a:pt x="3996" y="11830"/>
                </a:lnTo>
                <a:lnTo>
                  <a:pt x="4425" y="11085"/>
                </a:lnTo>
                <a:close/>
              </a:path>
              <a:path w="31114" h="35560">
                <a:moveTo>
                  <a:pt x="17737" y="13606"/>
                </a:moveTo>
                <a:lnTo>
                  <a:pt x="12341" y="13606"/>
                </a:lnTo>
                <a:lnTo>
                  <a:pt x="15864" y="16469"/>
                </a:lnTo>
                <a:lnTo>
                  <a:pt x="16475" y="16229"/>
                </a:lnTo>
                <a:lnTo>
                  <a:pt x="17237" y="14905"/>
                </a:lnTo>
                <a:lnTo>
                  <a:pt x="17387" y="14589"/>
                </a:lnTo>
                <a:lnTo>
                  <a:pt x="17737" y="13606"/>
                </a:lnTo>
                <a:close/>
              </a:path>
              <a:path w="31114" h="35560">
                <a:moveTo>
                  <a:pt x="17554" y="14145"/>
                </a:moveTo>
                <a:lnTo>
                  <a:pt x="17387" y="14589"/>
                </a:lnTo>
                <a:lnTo>
                  <a:pt x="17121" y="15106"/>
                </a:lnTo>
                <a:lnTo>
                  <a:pt x="16475" y="16229"/>
                </a:lnTo>
                <a:lnTo>
                  <a:pt x="16870" y="16074"/>
                </a:lnTo>
                <a:lnTo>
                  <a:pt x="17001" y="15777"/>
                </a:lnTo>
                <a:lnTo>
                  <a:pt x="17554" y="14145"/>
                </a:lnTo>
                <a:close/>
              </a:path>
              <a:path w="31114" h="35560">
                <a:moveTo>
                  <a:pt x="18079" y="12756"/>
                </a:moveTo>
                <a:lnTo>
                  <a:pt x="16905" y="16060"/>
                </a:lnTo>
                <a:lnTo>
                  <a:pt x="17628" y="15777"/>
                </a:lnTo>
                <a:lnTo>
                  <a:pt x="18602" y="15106"/>
                </a:lnTo>
                <a:lnTo>
                  <a:pt x="19224" y="14424"/>
                </a:lnTo>
                <a:lnTo>
                  <a:pt x="18079" y="12756"/>
                </a:lnTo>
                <a:close/>
              </a:path>
              <a:path w="31114" h="35560">
                <a:moveTo>
                  <a:pt x="21489" y="11067"/>
                </a:moveTo>
                <a:lnTo>
                  <a:pt x="18705" y="11099"/>
                </a:lnTo>
                <a:lnTo>
                  <a:pt x="18087" y="12767"/>
                </a:lnTo>
                <a:lnTo>
                  <a:pt x="19224" y="14424"/>
                </a:lnTo>
                <a:lnTo>
                  <a:pt x="19871" y="13676"/>
                </a:lnTo>
                <a:lnTo>
                  <a:pt x="20049" y="13640"/>
                </a:lnTo>
                <a:lnTo>
                  <a:pt x="20093" y="13352"/>
                </a:lnTo>
                <a:lnTo>
                  <a:pt x="20354" y="12767"/>
                </a:lnTo>
                <a:lnTo>
                  <a:pt x="21489" y="11067"/>
                </a:lnTo>
                <a:close/>
              </a:path>
              <a:path w="31114" h="35560">
                <a:moveTo>
                  <a:pt x="5948" y="10040"/>
                </a:moveTo>
                <a:lnTo>
                  <a:pt x="4467" y="11056"/>
                </a:lnTo>
                <a:lnTo>
                  <a:pt x="4345" y="11224"/>
                </a:lnTo>
                <a:lnTo>
                  <a:pt x="4160" y="11545"/>
                </a:lnTo>
                <a:lnTo>
                  <a:pt x="4105" y="12235"/>
                </a:lnTo>
                <a:lnTo>
                  <a:pt x="4688" y="14399"/>
                </a:lnTo>
                <a:lnTo>
                  <a:pt x="7542" y="14103"/>
                </a:lnTo>
                <a:lnTo>
                  <a:pt x="5948" y="10040"/>
                </a:lnTo>
                <a:close/>
              </a:path>
              <a:path w="31114" h="35560">
                <a:moveTo>
                  <a:pt x="18043" y="12703"/>
                </a:moveTo>
                <a:lnTo>
                  <a:pt x="17554" y="14145"/>
                </a:lnTo>
                <a:lnTo>
                  <a:pt x="18075" y="12767"/>
                </a:lnTo>
                <a:close/>
              </a:path>
              <a:path w="31114" h="35560">
                <a:moveTo>
                  <a:pt x="7572" y="8926"/>
                </a:moveTo>
                <a:lnTo>
                  <a:pt x="5948" y="10040"/>
                </a:lnTo>
                <a:lnTo>
                  <a:pt x="7542" y="14103"/>
                </a:lnTo>
                <a:lnTo>
                  <a:pt x="12341" y="13606"/>
                </a:lnTo>
                <a:lnTo>
                  <a:pt x="17737" y="13606"/>
                </a:lnTo>
                <a:lnTo>
                  <a:pt x="18043" y="12703"/>
                </a:lnTo>
                <a:lnTo>
                  <a:pt x="16606" y="10609"/>
                </a:lnTo>
                <a:lnTo>
                  <a:pt x="7572" y="8926"/>
                </a:lnTo>
                <a:close/>
              </a:path>
              <a:path w="31114" h="35560">
                <a:moveTo>
                  <a:pt x="11356" y="1886"/>
                </a:moveTo>
                <a:lnTo>
                  <a:pt x="5451" y="3511"/>
                </a:lnTo>
                <a:lnTo>
                  <a:pt x="3485" y="10609"/>
                </a:lnTo>
                <a:lnTo>
                  <a:pt x="2834" y="14018"/>
                </a:lnTo>
                <a:lnTo>
                  <a:pt x="3228" y="11906"/>
                </a:lnTo>
                <a:lnTo>
                  <a:pt x="4222" y="11224"/>
                </a:lnTo>
                <a:lnTo>
                  <a:pt x="5553" y="9088"/>
                </a:lnTo>
                <a:lnTo>
                  <a:pt x="5511" y="8926"/>
                </a:lnTo>
                <a:lnTo>
                  <a:pt x="5141" y="7984"/>
                </a:lnTo>
                <a:lnTo>
                  <a:pt x="7069" y="3568"/>
                </a:lnTo>
                <a:lnTo>
                  <a:pt x="11356" y="1886"/>
                </a:lnTo>
                <a:close/>
              </a:path>
              <a:path w="31114" h="35560">
                <a:moveTo>
                  <a:pt x="4222" y="11224"/>
                </a:moveTo>
                <a:lnTo>
                  <a:pt x="3228" y="11906"/>
                </a:lnTo>
                <a:lnTo>
                  <a:pt x="2834" y="14018"/>
                </a:lnTo>
                <a:lnTo>
                  <a:pt x="3592" y="12235"/>
                </a:lnTo>
                <a:lnTo>
                  <a:pt x="4222" y="11224"/>
                </a:lnTo>
                <a:close/>
              </a:path>
              <a:path w="31114" h="35560">
                <a:moveTo>
                  <a:pt x="22401" y="11056"/>
                </a:moveTo>
                <a:lnTo>
                  <a:pt x="21489" y="11067"/>
                </a:lnTo>
                <a:lnTo>
                  <a:pt x="20241" y="13110"/>
                </a:lnTo>
                <a:lnTo>
                  <a:pt x="20049" y="13640"/>
                </a:lnTo>
                <a:lnTo>
                  <a:pt x="22688" y="13110"/>
                </a:lnTo>
                <a:lnTo>
                  <a:pt x="23961" y="11196"/>
                </a:lnTo>
                <a:lnTo>
                  <a:pt x="22401" y="11056"/>
                </a:lnTo>
                <a:close/>
              </a:path>
              <a:path w="31114" h="35560">
                <a:moveTo>
                  <a:pt x="20354" y="12767"/>
                </a:moveTo>
                <a:lnTo>
                  <a:pt x="20093" y="13352"/>
                </a:lnTo>
                <a:lnTo>
                  <a:pt x="20233" y="13110"/>
                </a:lnTo>
                <a:lnTo>
                  <a:pt x="20354" y="12767"/>
                </a:lnTo>
                <a:close/>
              </a:path>
              <a:path w="31114" h="35560">
                <a:moveTo>
                  <a:pt x="20222" y="13142"/>
                </a:moveTo>
                <a:lnTo>
                  <a:pt x="20093" y="13352"/>
                </a:lnTo>
                <a:lnTo>
                  <a:pt x="20222" y="13142"/>
                </a:lnTo>
                <a:close/>
              </a:path>
              <a:path w="31114" h="35560">
                <a:moveTo>
                  <a:pt x="20451" y="12767"/>
                </a:moveTo>
                <a:lnTo>
                  <a:pt x="20222" y="13142"/>
                </a:lnTo>
                <a:lnTo>
                  <a:pt x="20451" y="12767"/>
                </a:lnTo>
                <a:close/>
              </a:path>
              <a:path w="31114" h="35560">
                <a:moveTo>
                  <a:pt x="21320" y="4833"/>
                </a:moveTo>
                <a:lnTo>
                  <a:pt x="10652" y="4833"/>
                </a:lnTo>
                <a:lnTo>
                  <a:pt x="16914" y="6954"/>
                </a:lnTo>
                <a:lnTo>
                  <a:pt x="18721" y="10609"/>
                </a:lnTo>
                <a:lnTo>
                  <a:pt x="18706" y="10745"/>
                </a:lnTo>
                <a:lnTo>
                  <a:pt x="18201" y="12235"/>
                </a:lnTo>
                <a:lnTo>
                  <a:pt x="18079" y="12756"/>
                </a:lnTo>
                <a:lnTo>
                  <a:pt x="18705" y="11099"/>
                </a:lnTo>
                <a:lnTo>
                  <a:pt x="21496" y="11056"/>
                </a:lnTo>
                <a:lnTo>
                  <a:pt x="22353" y="9653"/>
                </a:lnTo>
                <a:lnTo>
                  <a:pt x="22237" y="8627"/>
                </a:lnTo>
                <a:lnTo>
                  <a:pt x="21320" y="4833"/>
                </a:lnTo>
                <a:close/>
              </a:path>
              <a:path w="31114" h="35560">
                <a:moveTo>
                  <a:pt x="17889" y="8926"/>
                </a:moveTo>
                <a:lnTo>
                  <a:pt x="7572" y="8926"/>
                </a:lnTo>
                <a:lnTo>
                  <a:pt x="16606" y="10609"/>
                </a:lnTo>
                <a:lnTo>
                  <a:pt x="18043" y="12703"/>
                </a:lnTo>
                <a:lnTo>
                  <a:pt x="18706" y="10745"/>
                </a:lnTo>
                <a:lnTo>
                  <a:pt x="18721" y="10609"/>
                </a:lnTo>
                <a:lnTo>
                  <a:pt x="17889" y="8926"/>
                </a:lnTo>
                <a:close/>
              </a:path>
              <a:path w="31114" h="35560">
                <a:moveTo>
                  <a:pt x="19313" y="439"/>
                </a:moveTo>
                <a:lnTo>
                  <a:pt x="17965" y="760"/>
                </a:lnTo>
                <a:lnTo>
                  <a:pt x="22132" y="2519"/>
                </a:lnTo>
                <a:lnTo>
                  <a:pt x="23692" y="7984"/>
                </a:lnTo>
                <a:lnTo>
                  <a:pt x="24116" y="10040"/>
                </a:lnTo>
                <a:lnTo>
                  <a:pt x="24230" y="10792"/>
                </a:lnTo>
                <a:lnTo>
                  <a:pt x="23961" y="11196"/>
                </a:lnTo>
                <a:lnTo>
                  <a:pt x="27872" y="11545"/>
                </a:lnTo>
                <a:lnTo>
                  <a:pt x="30138" y="9653"/>
                </a:lnTo>
                <a:lnTo>
                  <a:pt x="30469" y="5960"/>
                </a:lnTo>
                <a:lnTo>
                  <a:pt x="30503" y="4814"/>
                </a:lnTo>
                <a:lnTo>
                  <a:pt x="29212" y="2880"/>
                </a:lnTo>
                <a:lnTo>
                  <a:pt x="23371" y="1043"/>
                </a:lnTo>
                <a:lnTo>
                  <a:pt x="19313" y="439"/>
                </a:lnTo>
                <a:close/>
              </a:path>
              <a:path w="31114" h="35560">
                <a:moveTo>
                  <a:pt x="5566" y="9067"/>
                </a:moveTo>
                <a:lnTo>
                  <a:pt x="4222" y="11224"/>
                </a:lnTo>
                <a:lnTo>
                  <a:pt x="4441" y="11056"/>
                </a:lnTo>
                <a:lnTo>
                  <a:pt x="5575" y="9088"/>
                </a:lnTo>
                <a:close/>
              </a:path>
              <a:path w="31114" h="35560">
                <a:moveTo>
                  <a:pt x="24054" y="11056"/>
                </a:moveTo>
                <a:lnTo>
                  <a:pt x="22401" y="11056"/>
                </a:lnTo>
                <a:lnTo>
                  <a:pt x="23961" y="11196"/>
                </a:lnTo>
                <a:lnTo>
                  <a:pt x="24054" y="11056"/>
                </a:lnTo>
                <a:close/>
              </a:path>
              <a:path w="31114" h="35560">
                <a:moveTo>
                  <a:pt x="5575" y="9088"/>
                </a:moveTo>
                <a:lnTo>
                  <a:pt x="4425" y="11085"/>
                </a:lnTo>
                <a:lnTo>
                  <a:pt x="5948" y="10040"/>
                </a:lnTo>
                <a:lnTo>
                  <a:pt x="5575" y="9088"/>
                </a:lnTo>
                <a:close/>
              </a:path>
              <a:path w="31114" h="35560">
                <a:moveTo>
                  <a:pt x="17965" y="760"/>
                </a:moveTo>
                <a:lnTo>
                  <a:pt x="15183" y="1421"/>
                </a:lnTo>
                <a:lnTo>
                  <a:pt x="15935" y="1527"/>
                </a:lnTo>
                <a:lnTo>
                  <a:pt x="21315" y="4814"/>
                </a:lnTo>
                <a:lnTo>
                  <a:pt x="22237" y="8627"/>
                </a:lnTo>
                <a:lnTo>
                  <a:pt x="22353" y="9653"/>
                </a:lnTo>
                <a:lnTo>
                  <a:pt x="21489" y="11067"/>
                </a:lnTo>
                <a:lnTo>
                  <a:pt x="22401" y="11056"/>
                </a:lnTo>
                <a:lnTo>
                  <a:pt x="24054" y="11056"/>
                </a:lnTo>
                <a:lnTo>
                  <a:pt x="24230" y="10792"/>
                </a:lnTo>
                <a:lnTo>
                  <a:pt x="24116" y="10040"/>
                </a:lnTo>
                <a:lnTo>
                  <a:pt x="23689" y="7966"/>
                </a:lnTo>
                <a:lnTo>
                  <a:pt x="22132" y="2519"/>
                </a:lnTo>
                <a:lnTo>
                  <a:pt x="17965" y="760"/>
                </a:lnTo>
                <a:close/>
              </a:path>
              <a:path w="31114" h="35560">
                <a:moveTo>
                  <a:pt x="10652" y="4833"/>
                </a:moveTo>
                <a:lnTo>
                  <a:pt x="7502" y="5960"/>
                </a:lnTo>
                <a:lnTo>
                  <a:pt x="5575" y="9088"/>
                </a:lnTo>
                <a:lnTo>
                  <a:pt x="5948" y="10040"/>
                </a:lnTo>
                <a:lnTo>
                  <a:pt x="7572" y="8926"/>
                </a:lnTo>
                <a:lnTo>
                  <a:pt x="17889" y="8926"/>
                </a:lnTo>
                <a:lnTo>
                  <a:pt x="16914" y="6954"/>
                </a:lnTo>
                <a:lnTo>
                  <a:pt x="10652" y="4833"/>
                </a:lnTo>
                <a:close/>
              </a:path>
              <a:path w="31114" h="35560">
                <a:moveTo>
                  <a:pt x="13769" y="1223"/>
                </a:moveTo>
                <a:lnTo>
                  <a:pt x="11356" y="1886"/>
                </a:lnTo>
                <a:lnTo>
                  <a:pt x="7069" y="3568"/>
                </a:lnTo>
                <a:lnTo>
                  <a:pt x="5141" y="7984"/>
                </a:lnTo>
                <a:lnTo>
                  <a:pt x="5566" y="9067"/>
                </a:lnTo>
                <a:lnTo>
                  <a:pt x="6221" y="7966"/>
                </a:lnTo>
                <a:lnTo>
                  <a:pt x="7895" y="5059"/>
                </a:lnTo>
                <a:lnTo>
                  <a:pt x="11310" y="2343"/>
                </a:lnTo>
                <a:lnTo>
                  <a:pt x="15183" y="1421"/>
                </a:lnTo>
                <a:lnTo>
                  <a:pt x="13769" y="1223"/>
                </a:lnTo>
                <a:close/>
              </a:path>
              <a:path w="31114" h="35560">
                <a:moveTo>
                  <a:pt x="15183" y="1421"/>
                </a:moveTo>
                <a:lnTo>
                  <a:pt x="11310" y="2343"/>
                </a:lnTo>
                <a:lnTo>
                  <a:pt x="7895" y="5059"/>
                </a:lnTo>
                <a:lnTo>
                  <a:pt x="5840" y="8627"/>
                </a:lnTo>
                <a:lnTo>
                  <a:pt x="7502" y="5960"/>
                </a:lnTo>
                <a:lnTo>
                  <a:pt x="10652" y="4833"/>
                </a:lnTo>
                <a:lnTo>
                  <a:pt x="21320" y="4833"/>
                </a:lnTo>
                <a:lnTo>
                  <a:pt x="15935" y="1527"/>
                </a:lnTo>
                <a:lnTo>
                  <a:pt x="15183" y="1421"/>
                </a:lnTo>
                <a:close/>
              </a:path>
              <a:path w="31114" h="35560">
                <a:moveTo>
                  <a:pt x="16165" y="0"/>
                </a:moveTo>
                <a:lnTo>
                  <a:pt x="11356" y="1886"/>
                </a:lnTo>
                <a:lnTo>
                  <a:pt x="13769" y="1223"/>
                </a:lnTo>
                <a:lnTo>
                  <a:pt x="16019" y="1223"/>
                </a:lnTo>
                <a:lnTo>
                  <a:pt x="17965" y="760"/>
                </a:lnTo>
                <a:lnTo>
                  <a:pt x="16165" y="0"/>
                </a:lnTo>
                <a:close/>
              </a:path>
              <a:path w="31114" h="35560">
                <a:moveTo>
                  <a:pt x="16019" y="1223"/>
                </a:moveTo>
                <a:lnTo>
                  <a:pt x="13769" y="1223"/>
                </a:lnTo>
                <a:lnTo>
                  <a:pt x="15183" y="1421"/>
                </a:lnTo>
                <a:lnTo>
                  <a:pt x="16019" y="1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74781" y="5576418"/>
            <a:ext cx="31750" cy="16510"/>
          </a:xfrm>
          <a:custGeom>
            <a:avLst/>
            <a:gdLst/>
            <a:ahLst/>
            <a:cxnLst/>
            <a:rect l="l" t="t" r="r" b="b"/>
            <a:pathLst>
              <a:path w="31750" h="16510">
                <a:moveTo>
                  <a:pt x="10002" y="15797"/>
                </a:moveTo>
                <a:lnTo>
                  <a:pt x="9855" y="15876"/>
                </a:lnTo>
                <a:lnTo>
                  <a:pt x="12278" y="16020"/>
                </a:lnTo>
                <a:lnTo>
                  <a:pt x="12514" y="15810"/>
                </a:lnTo>
                <a:lnTo>
                  <a:pt x="10002" y="15797"/>
                </a:lnTo>
                <a:close/>
              </a:path>
              <a:path w="31750" h="16510">
                <a:moveTo>
                  <a:pt x="6679" y="15780"/>
                </a:moveTo>
                <a:lnTo>
                  <a:pt x="7045" y="15979"/>
                </a:lnTo>
                <a:lnTo>
                  <a:pt x="9654" y="15984"/>
                </a:lnTo>
                <a:lnTo>
                  <a:pt x="9855" y="15876"/>
                </a:lnTo>
                <a:lnTo>
                  <a:pt x="8355" y="15789"/>
                </a:lnTo>
                <a:lnTo>
                  <a:pt x="6679" y="15780"/>
                </a:lnTo>
                <a:close/>
              </a:path>
              <a:path w="31750" h="16510">
                <a:moveTo>
                  <a:pt x="14763" y="15822"/>
                </a:moveTo>
                <a:lnTo>
                  <a:pt x="18301" y="15853"/>
                </a:lnTo>
                <a:lnTo>
                  <a:pt x="19519" y="15919"/>
                </a:lnTo>
                <a:lnTo>
                  <a:pt x="20528" y="15851"/>
                </a:lnTo>
                <a:lnTo>
                  <a:pt x="14763" y="15822"/>
                </a:lnTo>
                <a:close/>
              </a:path>
              <a:path w="31750" h="16510">
                <a:moveTo>
                  <a:pt x="8379" y="15789"/>
                </a:moveTo>
                <a:lnTo>
                  <a:pt x="9855" y="15876"/>
                </a:lnTo>
                <a:lnTo>
                  <a:pt x="10002" y="15797"/>
                </a:lnTo>
                <a:lnTo>
                  <a:pt x="8379" y="15789"/>
                </a:lnTo>
                <a:close/>
              </a:path>
              <a:path w="31750" h="16510">
                <a:moveTo>
                  <a:pt x="20872" y="15828"/>
                </a:moveTo>
                <a:lnTo>
                  <a:pt x="20528" y="15851"/>
                </a:lnTo>
                <a:lnTo>
                  <a:pt x="20847" y="15853"/>
                </a:lnTo>
                <a:close/>
              </a:path>
              <a:path w="31750" h="16510">
                <a:moveTo>
                  <a:pt x="14641" y="15776"/>
                </a:moveTo>
                <a:lnTo>
                  <a:pt x="14777" y="15822"/>
                </a:lnTo>
                <a:lnTo>
                  <a:pt x="20528" y="15851"/>
                </a:lnTo>
                <a:lnTo>
                  <a:pt x="20825" y="15831"/>
                </a:lnTo>
                <a:lnTo>
                  <a:pt x="14641" y="15776"/>
                </a:lnTo>
                <a:close/>
              </a:path>
              <a:path w="31750" h="16510">
                <a:moveTo>
                  <a:pt x="28915" y="10540"/>
                </a:moveTo>
                <a:lnTo>
                  <a:pt x="24317" y="11669"/>
                </a:lnTo>
                <a:lnTo>
                  <a:pt x="24314" y="12421"/>
                </a:lnTo>
                <a:lnTo>
                  <a:pt x="20872" y="15828"/>
                </a:lnTo>
                <a:lnTo>
                  <a:pt x="22896" y="15691"/>
                </a:lnTo>
                <a:lnTo>
                  <a:pt x="24707" y="14853"/>
                </a:lnTo>
                <a:lnTo>
                  <a:pt x="28915" y="10540"/>
                </a:lnTo>
                <a:close/>
              </a:path>
              <a:path w="31750" h="16510">
                <a:moveTo>
                  <a:pt x="12638" y="15701"/>
                </a:moveTo>
                <a:lnTo>
                  <a:pt x="14763" y="15822"/>
                </a:lnTo>
                <a:lnTo>
                  <a:pt x="13712" y="15770"/>
                </a:lnTo>
                <a:lnTo>
                  <a:pt x="12638" y="15701"/>
                </a:lnTo>
                <a:close/>
              </a:path>
              <a:path w="31750" h="16510">
                <a:moveTo>
                  <a:pt x="10650" y="15450"/>
                </a:moveTo>
                <a:lnTo>
                  <a:pt x="10002" y="15797"/>
                </a:lnTo>
                <a:lnTo>
                  <a:pt x="12514" y="15810"/>
                </a:lnTo>
                <a:lnTo>
                  <a:pt x="10810" y="15582"/>
                </a:lnTo>
                <a:lnTo>
                  <a:pt x="10650" y="15450"/>
                </a:lnTo>
                <a:close/>
              </a:path>
              <a:path w="31750" h="16510">
                <a:moveTo>
                  <a:pt x="8608" y="905"/>
                </a:moveTo>
                <a:lnTo>
                  <a:pt x="1137" y="6336"/>
                </a:lnTo>
                <a:lnTo>
                  <a:pt x="1175" y="8437"/>
                </a:lnTo>
                <a:lnTo>
                  <a:pt x="10002" y="15797"/>
                </a:lnTo>
                <a:lnTo>
                  <a:pt x="10650" y="15450"/>
                </a:lnTo>
                <a:lnTo>
                  <a:pt x="7767" y="13053"/>
                </a:lnTo>
                <a:lnTo>
                  <a:pt x="7172" y="12331"/>
                </a:lnTo>
                <a:lnTo>
                  <a:pt x="6728" y="11517"/>
                </a:lnTo>
                <a:lnTo>
                  <a:pt x="6319" y="10650"/>
                </a:lnTo>
                <a:lnTo>
                  <a:pt x="4981" y="6761"/>
                </a:lnTo>
                <a:lnTo>
                  <a:pt x="5007" y="6336"/>
                </a:lnTo>
                <a:lnTo>
                  <a:pt x="6948" y="2358"/>
                </a:lnTo>
                <a:lnTo>
                  <a:pt x="10434" y="1158"/>
                </a:lnTo>
                <a:lnTo>
                  <a:pt x="10135" y="996"/>
                </a:lnTo>
                <a:lnTo>
                  <a:pt x="8608" y="905"/>
                </a:lnTo>
                <a:close/>
              </a:path>
              <a:path w="31750" h="16510">
                <a:moveTo>
                  <a:pt x="6487" y="15677"/>
                </a:moveTo>
                <a:lnTo>
                  <a:pt x="6679" y="15780"/>
                </a:lnTo>
                <a:lnTo>
                  <a:pt x="8379" y="15789"/>
                </a:lnTo>
                <a:lnTo>
                  <a:pt x="6487" y="15677"/>
                </a:lnTo>
                <a:close/>
              </a:path>
              <a:path w="31750" h="16510">
                <a:moveTo>
                  <a:pt x="16154" y="436"/>
                </a:moveTo>
                <a:lnTo>
                  <a:pt x="14285" y="553"/>
                </a:lnTo>
                <a:lnTo>
                  <a:pt x="12872" y="1159"/>
                </a:lnTo>
                <a:lnTo>
                  <a:pt x="13171" y="1188"/>
                </a:lnTo>
                <a:lnTo>
                  <a:pt x="14679" y="2887"/>
                </a:lnTo>
                <a:lnTo>
                  <a:pt x="17378" y="3874"/>
                </a:lnTo>
                <a:lnTo>
                  <a:pt x="18553" y="5050"/>
                </a:lnTo>
                <a:lnTo>
                  <a:pt x="20101" y="9323"/>
                </a:lnTo>
                <a:lnTo>
                  <a:pt x="18694" y="12331"/>
                </a:lnTo>
                <a:lnTo>
                  <a:pt x="14751" y="13824"/>
                </a:lnTo>
                <a:lnTo>
                  <a:pt x="13244" y="15163"/>
                </a:lnTo>
                <a:lnTo>
                  <a:pt x="14641" y="15776"/>
                </a:lnTo>
                <a:lnTo>
                  <a:pt x="19429" y="15789"/>
                </a:lnTo>
                <a:lnTo>
                  <a:pt x="21988" y="14309"/>
                </a:lnTo>
                <a:lnTo>
                  <a:pt x="23365" y="11906"/>
                </a:lnTo>
                <a:lnTo>
                  <a:pt x="24317" y="11669"/>
                </a:lnTo>
                <a:lnTo>
                  <a:pt x="24320" y="3874"/>
                </a:lnTo>
                <a:lnTo>
                  <a:pt x="21451" y="975"/>
                </a:lnTo>
                <a:lnTo>
                  <a:pt x="19671" y="954"/>
                </a:lnTo>
                <a:lnTo>
                  <a:pt x="19484" y="901"/>
                </a:lnTo>
                <a:lnTo>
                  <a:pt x="18545" y="519"/>
                </a:lnTo>
                <a:lnTo>
                  <a:pt x="18081" y="439"/>
                </a:lnTo>
                <a:lnTo>
                  <a:pt x="16154" y="436"/>
                </a:lnTo>
                <a:close/>
              </a:path>
              <a:path w="31750" h="16510">
                <a:moveTo>
                  <a:pt x="24317" y="11669"/>
                </a:moveTo>
                <a:lnTo>
                  <a:pt x="23365" y="11906"/>
                </a:lnTo>
                <a:lnTo>
                  <a:pt x="21988" y="14309"/>
                </a:lnTo>
                <a:lnTo>
                  <a:pt x="19429" y="15789"/>
                </a:lnTo>
                <a:lnTo>
                  <a:pt x="20911" y="15789"/>
                </a:lnTo>
                <a:lnTo>
                  <a:pt x="24314" y="12421"/>
                </a:lnTo>
                <a:lnTo>
                  <a:pt x="24317" y="11669"/>
                </a:lnTo>
                <a:close/>
              </a:path>
              <a:path w="31750" h="16510">
                <a:moveTo>
                  <a:pt x="1998" y="13247"/>
                </a:moveTo>
                <a:lnTo>
                  <a:pt x="4669" y="15770"/>
                </a:lnTo>
                <a:lnTo>
                  <a:pt x="6679" y="15780"/>
                </a:lnTo>
                <a:lnTo>
                  <a:pt x="6487" y="15677"/>
                </a:lnTo>
                <a:lnTo>
                  <a:pt x="6177" y="15658"/>
                </a:lnTo>
                <a:lnTo>
                  <a:pt x="4253" y="14751"/>
                </a:lnTo>
                <a:lnTo>
                  <a:pt x="3759" y="14200"/>
                </a:lnTo>
                <a:lnTo>
                  <a:pt x="1998" y="13247"/>
                </a:lnTo>
                <a:close/>
              </a:path>
              <a:path w="31750" h="16510">
                <a:moveTo>
                  <a:pt x="13171" y="15227"/>
                </a:moveTo>
                <a:lnTo>
                  <a:pt x="12638" y="15701"/>
                </a:lnTo>
                <a:lnTo>
                  <a:pt x="13771" y="15774"/>
                </a:lnTo>
                <a:lnTo>
                  <a:pt x="14641" y="15776"/>
                </a:lnTo>
                <a:lnTo>
                  <a:pt x="13171" y="15227"/>
                </a:lnTo>
                <a:close/>
              </a:path>
              <a:path w="31750" h="16510">
                <a:moveTo>
                  <a:pt x="12428" y="14673"/>
                </a:moveTo>
                <a:lnTo>
                  <a:pt x="11399" y="15049"/>
                </a:lnTo>
                <a:lnTo>
                  <a:pt x="10650" y="15450"/>
                </a:lnTo>
                <a:lnTo>
                  <a:pt x="10810" y="15582"/>
                </a:lnTo>
                <a:lnTo>
                  <a:pt x="12638" y="15701"/>
                </a:lnTo>
                <a:lnTo>
                  <a:pt x="13171" y="15227"/>
                </a:lnTo>
                <a:lnTo>
                  <a:pt x="12998" y="15163"/>
                </a:lnTo>
                <a:lnTo>
                  <a:pt x="12428" y="14673"/>
                </a:lnTo>
                <a:close/>
              </a:path>
              <a:path w="31750" h="16510">
                <a:moveTo>
                  <a:pt x="3759" y="14200"/>
                </a:moveTo>
                <a:lnTo>
                  <a:pt x="4253" y="14751"/>
                </a:lnTo>
                <a:lnTo>
                  <a:pt x="6177" y="15658"/>
                </a:lnTo>
                <a:lnTo>
                  <a:pt x="6487" y="15677"/>
                </a:lnTo>
                <a:lnTo>
                  <a:pt x="3759" y="14200"/>
                </a:lnTo>
                <a:close/>
              </a:path>
              <a:path w="31750" h="16510">
                <a:moveTo>
                  <a:pt x="10434" y="1158"/>
                </a:moveTo>
                <a:lnTo>
                  <a:pt x="6948" y="2358"/>
                </a:lnTo>
                <a:lnTo>
                  <a:pt x="5007" y="6336"/>
                </a:lnTo>
                <a:lnTo>
                  <a:pt x="4981" y="6761"/>
                </a:lnTo>
                <a:lnTo>
                  <a:pt x="6319" y="10650"/>
                </a:lnTo>
                <a:lnTo>
                  <a:pt x="6811" y="11669"/>
                </a:lnTo>
                <a:lnTo>
                  <a:pt x="7172" y="12331"/>
                </a:lnTo>
                <a:lnTo>
                  <a:pt x="7767" y="13053"/>
                </a:lnTo>
                <a:lnTo>
                  <a:pt x="10650" y="15450"/>
                </a:lnTo>
                <a:lnTo>
                  <a:pt x="11017" y="15253"/>
                </a:lnTo>
                <a:lnTo>
                  <a:pt x="10839" y="15253"/>
                </a:lnTo>
                <a:lnTo>
                  <a:pt x="11824" y="14821"/>
                </a:lnTo>
                <a:lnTo>
                  <a:pt x="12023" y="14821"/>
                </a:lnTo>
                <a:lnTo>
                  <a:pt x="12428" y="14673"/>
                </a:lnTo>
                <a:lnTo>
                  <a:pt x="8384" y="11200"/>
                </a:lnTo>
                <a:lnTo>
                  <a:pt x="8014" y="6336"/>
                </a:lnTo>
                <a:lnTo>
                  <a:pt x="10792" y="3107"/>
                </a:lnTo>
                <a:lnTo>
                  <a:pt x="11515" y="2358"/>
                </a:lnTo>
                <a:lnTo>
                  <a:pt x="11976" y="1925"/>
                </a:lnTo>
                <a:lnTo>
                  <a:pt x="11705" y="1846"/>
                </a:lnTo>
                <a:lnTo>
                  <a:pt x="10885" y="1498"/>
                </a:lnTo>
                <a:lnTo>
                  <a:pt x="11063" y="1498"/>
                </a:lnTo>
                <a:lnTo>
                  <a:pt x="10434" y="1158"/>
                </a:lnTo>
                <a:close/>
              </a:path>
              <a:path w="31750" h="16510">
                <a:moveTo>
                  <a:pt x="11824" y="14821"/>
                </a:moveTo>
                <a:lnTo>
                  <a:pt x="10839" y="15253"/>
                </a:lnTo>
                <a:lnTo>
                  <a:pt x="11399" y="15049"/>
                </a:lnTo>
                <a:lnTo>
                  <a:pt x="11824" y="14821"/>
                </a:lnTo>
                <a:close/>
              </a:path>
              <a:path w="31750" h="16510">
                <a:moveTo>
                  <a:pt x="11399" y="15049"/>
                </a:moveTo>
                <a:lnTo>
                  <a:pt x="10839" y="15253"/>
                </a:lnTo>
                <a:lnTo>
                  <a:pt x="11017" y="15253"/>
                </a:lnTo>
                <a:lnTo>
                  <a:pt x="11399" y="15049"/>
                </a:lnTo>
                <a:close/>
              </a:path>
              <a:path w="31750" h="16510">
                <a:moveTo>
                  <a:pt x="14751" y="13824"/>
                </a:moveTo>
                <a:lnTo>
                  <a:pt x="12428" y="14673"/>
                </a:lnTo>
                <a:lnTo>
                  <a:pt x="12998" y="15163"/>
                </a:lnTo>
                <a:lnTo>
                  <a:pt x="13171" y="15227"/>
                </a:lnTo>
                <a:lnTo>
                  <a:pt x="14751" y="13824"/>
                </a:lnTo>
                <a:close/>
              </a:path>
              <a:path w="31750" h="16510">
                <a:moveTo>
                  <a:pt x="12023" y="14821"/>
                </a:moveTo>
                <a:lnTo>
                  <a:pt x="11824" y="14821"/>
                </a:lnTo>
                <a:lnTo>
                  <a:pt x="11399" y="15049"/>
                </a:lnTo>
                <a:lnTo>
                  <a:pt x="12023" y="14821"/>
                </a:lnTo>
                <a:close/>
              </a:path>
              <a:path w="31750" h="16510">
                <a:moveTo>
                  <a:pt x="11997" y="1905"/>
                </a:moveTo>
                <a:lnTo>
                  <a:pt x="11405" y="2461"/>
                </a:lnTo>
                <a:lnTo>
                  <a:pt x="10789" y="3110"/>
                </a:lnTo>
                <a:lnTo>
                  <a:pt x="8014" y="6336"/>
                </a:lnTo>
                <a:lnTo>
                  <a:pt x="8384" y="11200"/>
                </a:lnTo>
                <a:lnTo>
                  <a:pt x="12428" y="14673"/>
                </a:lnTo>
                <a:lnTo>
                  <a:pt x="14751" y="13824"/>
                </a:lnTo>
                <a:lnTo>
                  <a:pt x="15798" y="12894"/>
                </a:lnTo>
                <a:lnTo>
                  <a:pt x="16286" y="4696"/>
                </a:lnTo>
                <a:lnTo>
                  <a:pt x="14679" y="2887"/>
                </a:lnTo>
                <a:lnTo>
                  <a:pt x="11997" y="1905"/>
                </a:lnTo>
                <a:close/>
              </a:path>
              <a:path w="31750" h="16510">
                <a:moveTo>
                  <a:pt x="1367" y="11530"/>
                </a:moveTo>
                <a:lnTo>
                  <a:pt x="1441" y="12721"/>
                </a:lnTo>
                <a:lnTo>
                  <a:pt x="2010" y="13254"/>
                </a:lnTo>
                <a:lnTo>
                  <a:pt x="3759" y="14200"/>
                </a:lnTo>
                <a:lnTo>
                  <a:pt x="1367" y="11530"/>
                </a:lnTo>
                <a:close/>
              </a:path>
              <a:path w="31750" h="16510">
                <a:moveTo>
                  <a:pt x="14679" y="2887"/>
                </a:moveTo>
                <a:lnTo>
                  <a:pt x="16286" y="4696"/>
                </a:lnTo>
                <a:lnTo>
                  <a:pt x="15798" y="12894"/>
                </a:lnTo>
                <a:lnTo>
                  <a:pt x="14751" y="13824"/>
                </a:lnTo>
                <a:lnTo>
                  <a:pt x="18591" y="12421"/>
                </a:lnTo>
                <a:lnTo>
                  <a:pt x="20101" y="9323"/>
                </a:lnTo>
                <a:lnTo>
                  <a:pt x="18553" y="5050"/>
                </a:lnTo>
                <a:lnTo>
                  <a:pt x="17378" y="3874"/>
                </a:lnTo>
                <a:lnTo>
                  <a:pt x="14679" y="2887"/>
                </a:lnTo>
                <a:close/>
              </a:path>
              <a:path w="31750" h="16510">
                <a:moveTo>
                  <a:pt x="698" y="10783"/>
                </a:moveTo>
                <a:lnTo>
                  <a:pt x="1275" y="12721"/>
                </a:lnTo>
                <a:lnTo>
                  <a:pt x="1346" y="12894"/>
                </a:lnTo>
                <a:lnTo>
                  <a:pt x="1998" y="13247"/>
                </a:lnTo>
                <a:lnTo>
                  <a:pt x="1441" y="12721"/>
                </a:lnTo>
                <a:lnTo>
                  <a:pt x="1356" y="11517"/>
                </a:lnTo>
                <a:lnTo>
                  <a:pt x="698" y="10783"/>
                </a:lnTo>
                <a:close/>
              </a:path>
              <a:path w="31750" h="16510">
                <a:moveTo>
                  <a:pt x="21451" y="975"/>
                </a:moveTo>
                <a:lnTo>
                  <a:pt x="24320" y="3874"/>
                </a:lnTo>
                <a:lnTo>
                  <a:pt x="24317" y="11669"/>
                </a:lnTo>
                <a:lnTo>
                  <a:pt x="28915" y="10540"/>
                </a:lnTo>
                <a:lnTo>
                  <a:pt x="29076" y="10374"/>
                </a:lnTo>
                <a:lnTo>
                  <a:pt x="29013" y="5415"/>
                </a:lnTo>
                <a:lnTo>
                  <a:pt x="24481" y="1010"/>
                </a:lnTo>
                <a:lnTo>
                  <a:pt x="21451" y="975"/>
                </a:lnTo>
                <a:close/>
              </a:path>
              <a:path w="31750" h="16510">
                <a:moveTo>
                  <a:pt x="1054" y="6488"/>
                </a:moveTo>
                <a:lnTo>
                  <a:pt x="472" y="7564"/>
                </a:lnTo>
                <a:lnTo>
                  <a:pt x="483" y="8437"/>
                </a:lnTo>
                <a:lnTo>
                  <a:pt x="576" y="10374"/>
                </a:lnTo>
                <a:lnTo>
                  <a:pt x="698" y="10783"/>
                </a:lnTo>
                <a:lnTo>
                  <a:pt x="1367" y="11530"/>
                </a:lnTo>
                <a:lnTo>
                  <a:pt x="1054" y="6488"/>
                </a:lnTo>
                <a:close/>
              </a:path>
              <a:path w="31750" h="16510">
                <a:moveTo>
                  <a:pt x="565" y="10337"/>
                </a:moveTo>
                <a:lnTo>
                  <a:pt x="574" y="10540"/>
                </a:lnTo>
                <a:lnTo>
                  <a:pt x="698" y="10783"/>
                </a:lnTo>
                <a:lnTo>
                  <a:pt x="565" y="10337"/>
                </a:lnTo>
                <a:close/>
              </a:path>
              <a:path w="31750" h="16510">
                <a:moveTo>
                  <a:pt x="24481" y="1010"/>
                </a:moveTo>
                <a:lnTo>
                  <a:pt x="29013" y="5415"/>
                </a:lnTo>
                <a:lnTo>
                  <a:pt x="29076" y="10374"/>
                </a:lnTo>
                <a:lnTo>
                  <a:pt x="28915" y="10540"/>
                </a:lnTo>
                <a:lnTo>
                  <a:pt x="30050" y="10267"/>
                </a:lnTo>
                <a:lnTo>
                  <a:pt x="31708" y="7564"/>
                </a:lnTo>
                <a:lnTo>
                  <a:pt x="30525" y="2639"/>
                </a:lnTo>
                <a:lnTo>
                  <a:pt x="28535" y="1056"/>
                </a:lnTo>
                <a:lnTo>
                  <a:pt x="24481" y="1010"/>
                </a:lnTo>
                <a:close/>
              </a:path>
              <a:path w="31750" h="16510">
                <a:moveTo>
                  <a:pt x="448" y="7609"/>
                </a:moveTo>
                <a:lnTo>
                  <a:pt x="0" y="8437"/>
                </a:lnTo>
                <a:lnTo>
                  <a:pt x="565" y="10337"/>
                </a:lnTo>
                <a:lnTo>
                  <a:pt x="448" y="7609"/>
                </a:lnTo>
                <a:close/>
              </a:path>
              <a:path w="31750" h="16510">
                <a:moveTo>
                  <a:pt x="1021" y="5949"/>
                </a:moveTo>
                <a:lnTo>
                  <a:pt x="411" y="6761"/>
                </a:lnTo>
                <a:lnTo>
                  <a:pt x="448" y="7609"/>
                </a:lnTo>
                <a:lnTo>
                  <a:pt x="1025" y="6543"/>
                </a:lnTo>
                <a:lnTo>
                  <a:pt x="1021" y="5949"/>
                </a:lnTo>
                <a:close/>
              </a:path>
              <a:path w="31750" h="16510">
                <a:moveTo>
                  <a:pt x="2181" y="4405"/>
                </a:moveTo>
                <a:lnTo>
                  <a:pt x="1021" y="5949"/>
                </a:lnTo>
                <a:lnTo>
                  <a:pt x="1054" y="6488"/>
                </a:lnTo>
                <a:lnTo>
                  <a:pt x="2181" y="4405"/>
                </a:lnTo>
                <a:close/>
              </a:path>
              <a:path w="31750" h="16510">
                <a:moveTo>
                  <a:pt x="3703" y="1592"/>
                </a:moveTo>
                <a:lnTo>
                  <a:pt x="962" y="4696"/>
                </a:lnTo>
                <a:lnTo>
                  <a:pt x="1021" y="5949"/>
                </a:lnTo>
                <a:lnTo>
                  <a:pt x="2181" y="4405"/>
                </a:lnTo>
                <a:lnTo>
                  <a:pt x="3703" y="1592"/>
                </a:lnTo>
                <a:close/>
              </a:path>
              <a:path w="31750" h="16510">
                <a:moveTo>
                  <a:pt x="7821" y="954"/>
                </a:moveTo>
                <a:lnTo>
                  <a:pt x="4365" y="1169"/>
                </a:lnTo>
                <a:lnTo>
                  <a:pt x="3974" y="1286"/>
                </a:lnTo>
                <a:lnTo>
                  <a:pt x="3703" y="1592"/>
                </a:lnTo>
                <a:lnTo>
                  <a:pt x="2181" y="4405"/>
                </a:lnTo>
                <a:lnTo>
                  <a:pt x="3734" y="2358"/>
                </a:lnTo>
                <a:lnTo>
                  <a:pt x="5525" y="1306"/>
                </a:lnTo>
                <a:lnTo>
                  <a:pt x="7821" y="954"/>
                </a:lnTo>
                <a:close/>
              </a:path>
              <a:path w="31750" h="16510">
                <a:moveTo>
                  <a:pt x="12872" y="1159"/>
                </a:moveTo>
                <a:lnTo>
                  <a:pt x="12726" y="1221"/>
                </a:lnTo>
                <a:lnTo>
                  <a:pt x="12060" y="1846"/>
                </a:lnTo>
                <a:lnTo>
                  <a:pt x="14679" y="2887"/>
                </a:lnTo>
                <a:lnTo>
                  <a:pt x="13171" y="1188"/>
                </a:lnTo>
                <a:lnTo>
                  <a:pt x="12872" y="1159"/>
                </a:lnTo>
                <a:close/>
              </a:path>
              <a:path w="31750" h="16510">
                <a:moveTo>
                  <a:pt x="10885" y="1498"/>
                </a:moveTo>
                <a:lnTo>
                  <a:pt x="11851" y="1925"/>
                </a:lnTo>
                <a:lnTo>
                  <a:pt x="11434" y="1699"/>
                </a:lnTo>
                <a:lnTo>
                  <a:pt x="10885" y="1498"/>
                </a:lnTo>
                <a:close/>
              </a:path>
              <a:path w="31750" h="16510">
                <a:moveTo>
                  <a:pt x="11434" y="1699"/>
                </a:moveTo>
                <a:lnTo>
                  <a:pt x="11851" y="1925"/>
                </a:lnTo>
                <a:lnTo>
                  <a:pt x="11997" y="1905"/>
                </a:lnTo>
                <a:lnTo>
                  <a:pt x="11434" y="1699"/>
                </a:lnTo>
                <a:close/>
              </a:path>
              <a:path w="31750" h="16510">
                <a:moveTo>
                  <a:pt x="10791" y="1035"/>
                </a:moveTo>
                <a:lnTo>
                  <a:pt x="10434" y="1158"/>
                </a:lnTo>
                <a:lnTo>
                  <a:pt x="11434" y="1699"/>
                </a:lnTo>
                <a:lnTo>
                  <a:pt x="11997" y="1905"/>
                </a:lnTo>
                <a:lnTo>
                  <a:pt x="12726" y="1221"/>
                </a:lnTo>
                <a:lnTo>
                  <a:pt x="12860" y="1158"/>
                </a:lnTo>
                <a:lnTo>
                  <a:pt x="10791" y="1035"/>
                </a:lnTo>
                <a:close/>
              </a:path>
              <a:path w="31750" h="16510">
                <a:moveTo>
                  <a:pt x="11063" y="1498"/>
                </a:moveTo>
                <a:lnTo>
                  <a:pt x="10885" y="1498"/>
                </a:lnTo>
                <a:lnTo>
                  <a:pt x="11434" y="1699"/>
                </a:lnTo>
                <a:lnTo>
                  <a:pt x="11063" y="1498"/>
                </a:lnTo>
                <a:close/>
              </a:path>
              <a:path w="31750" h="16510">
                <a:moveTo>
                  <a:pt x="3974" y="1286"/>
                </a:moveTo>
                <a:lnTo>
                  <a:pt x="3703" y="1592"/>
                </a:lnTo>
                <a:lnTo>
                  <a:pt x="3974" y="1286"/>
                </a:lnTo>
                <a:close/>
              </a:path>
              <a:path w="31750" h="16510">
                <a:moveTo>
                  <a:pt x="4365" y="1169"/>
                </a:moveTo>
                <a:lnTo>
                  <a:pt x="4060" y="1188"/>
                </a:lnTo>
                <a:lnTo>
                  <a:pt x="4365" y="1169"/>
                </a:lnTo>
                <a:close/>
              </a:path>
              <a:path w="31750" h="16510">
                <a:moveTo>
                  <a:pt x="8294" y="0"/>
                </a:moveTo>
                <a:lnTo>
                  <a:pt x="4365" y="1169"/>
                </a:lnTo>
                <a:lnTo>
                  <a:pt x="9828" y="830"/>
                </a:lnTo>
                <a:lnTo>
                  <a:pt x="8294" y="0"/>
                </a:lnTo>
                <a:close/>
              </a:path>
              <a:path w="31750" h="16510">
                <a:moveTo>
                  <a:pt x="14285" y="553"/>
                </a:moveTo>
                <a:lnTo>
                  <a:pt x="11731" y="711"/>
                </a:lnTo>
                <a:lnTo>
                  <a:pt x="10791" y="1035"/>
                </a:lnTo>
                <a:lnTo>
                  <a:pt x="12874" y="1158"/>
                </a:lnTo>
                <a:lnTo>
                  <a:pt x="14285" y="553"/>
                </a:lnTo>
                <a:close/>
              </a:path>
              <a:path w="31750" h="16510">
                <a:moveTo>
                  <a:pt x="10135" y="996"/>
                </a:moveTo>
                <a:lnTo>
                  <a:pt x="10434" y="1158"/>
                </a:lnTo>
                <a:lnTo>
                  <a:pt x="10791" y="1035"/>
                </a:lnTo>
                <a:lnTo>
                  <a:pt x="10135" y="996"/>
                </a:lnTo>
                <a:close/>
              </a:path>
              <a:path w="31750" h="16510">
                <a:moveTo>
                  <a:pt x="11731" y="711"/>
                </a:moveTo>
                <a:lnTo>
                  <a:pt x="9828" y="830"/>
                </a:lnTo>
                <a:lnTo>
                  <a:pt x="10135" y="996"/>
                </a:lnTo>
                <a:lnTo>
                  <a:pt x="10791" y="1035"/>
                </a:lnTo>
                <a:lnTo>
                  <a:pt x="11731" y="711"/>
                </a:lnTo>
                <a:close/>
              </a:path>
              <a:path w="31750" h="16510">
                <a:moveTo>
                  <a:pt x="22862" y="328"/>
                </a:moveTo>
                <a:lnTo>
                  <a:pt x="17433" y="328"/>
                </a:lnTo>
                <a:lnTo>
                  <a:pt x="18081" y="439"/>
                </a:lnTo>
                <a:lnTo>
                  <a:pt x="20925" y="444"/>
                </a:lnTo>
                <a:lnTo>
                  <a:pt x="21451" y="975"/>
                </a:lnTo>
                <a:lnTo>
                  <a:pt x="24481" y="1010"/>
                </a:lnTo>
                <a:lnTo>
                  <a:pt x="22862" y="328"/>
                </a:lnTo>
                <a:close/>
              </a:path>
              <a:path w="31750" h="16510">
                <a:moveTo>
                  <a:pt x="9828" y="830"/>
                </a:moveTo>
                <a:lnTo>
                  <a:pt x="8608" y="905"/>
                </a:lnTo>
                <a:lnTo>
                  <a:pt x="10135" y="996"/>
                </a:lnTo>
                <a:lnTo>
                  <a:pt x="9828" y="830"/>
                </a:lnTo>
                <a:close/>
              </a:path>
              <a:path w="31750" h="16510">
                <a:moveTo>
                  <a:pt x="18081" y="439"/>
                </a:moveTo>
                <a:lnTo>
                  <a:pt x="18545" y="519"/>
                </a:lnTo>
                <a:lnTo>
                  <a:pt x="19578" y="939"/>
                </a:lnTo>
                <a:lnTo>
                  <a:pt x="21451" y="975"/>
                </a:lnTo>
                <a:lnTo>
                  <a:pt x="20925" y="444"/>
                </a:lnTo>
                <a:lnTo>
                  <a:pt x="18081" y="439"/>
                </a:lnTo>
                <a:close/>
              </a:path>
              <a:path w="31750" h="16510">
                <a:moveTo>
                  <a:pt x="8536" y="901"/>
                </a:moveTo>
                <a:lnTo>
                  <a:pt x="7821" y="954"/>
                </a:lnTo>
                <a:lnTo>
                  <a:pt x="8608" y="905"/>
                </a:lnTo>
                <a:close/>
              </a:path>
              <a:path w="31750" h="16510">
                <a:moveTo>
                  <a:pt x="12529" y="436"/>
                </a:moveTo>
                <a:lnTo>
                  <a:pt x="11731" y="711"/>
                </a:lnTo>
                <a:lnTo>
                  <a:pt x="14285" y="553"/>
                </a:lnTo>
                <a:lnTo>
                  <a:pt x="14441" y="486"/>
                </a:lnTo>
                <a:lnTo>
                  <a:pt x="14803" y="466"/>
                </a:lnTo>
                <a:lnTo>
                  <a:pt x="12529" y="436"/>
                </a:lnTo>
                <a:close/>
              </a:path>
              <a:path w="31750" h="16510">
                <a:moveTo>
                  <a:pt x="17433" y="328"/>
                </a:moveTo>
                <a:lnTo>
                  <a:pt x="14441" y="486"/>
                </a:lnTo>
                <a:lnTo>
                  <a:pt x="14285" y="553"/>
                </a:lnTo>
                <a:lnTo>
                  <a:pt x="16154" y="436"/>
                </a:lnTo>
                <a:lnTo>
                  <a:pt x="18063" y="436"/>
                </a:lnTo>
                <a:lnTo>
                  <a:pt x="17433" y="328"/>
                </a:lnTo>
                <a:close/>
              </a:path>
              <a:path w="31750" h="16510">
                <a:moveTo>
                  <a:pt x="18063" y="436"/>
                </a:moveTo>
                <a:lnTo>
                  <a:pt x="16154" y="436"/>
                </a:lnTo>
                <a:lnTo>
                  <a:pt x="18081" y="439"/>
                </a:lnTo>
                <a:close/>
              </a:path>
              <a:path w="31750" h="16510">
                <a:moveTo>
                  <a:pt x="19179" y="142"/>
                </a:moveTo>
                <a:lnTo>
                  <a:pt x="17701" y="303"/>
                </a:lnTo>
                <a:lnTo>
                  <a:pt x="16321" y="380"/>
                </a:lnTo>
                <a:lnTo>
                  <a:pt x="17433" y="328"/>
                </a:lnTo>
                <a:lnTo>
                  <a:pt x="22862" y="328"/>
                </a:lnTo>
                <a:lnTo>
                  <a:pt x="22612" y="223"/>
                </a:lnTo>
                <a:lnTo>
                  <a:pt x="19179" y="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18049" y="4429861"/>
            <a:ext cx="33655" cy="34290"/>
          </a:xfrm>
          <a:custGeom>
            <a:avLst/>
            <a:gdLst/>
            <a:ahLst/>
            <a:cxnLst/>
            <a:rect l="l" t="t" r="r" b="b"/>
            <a:pathLst>
              <a:path w="33654" h="34289">
                <a:moveTo>
                  <a:pt x="24612" y="28435"/>
                </a:moveTo>
                <a:lnTo>
                  <a:pt x="24422" y="26466"/>
                </a:lnTo>
                <a:lnTo>
                  <a:pt x="23050" y="25349"/>
                </a:lnTo>
                <a:lnTo>
                  <a:pt x="22263" y="24701"/>
                </a:lnTo>
                <a:lnTo>
                  <a:pt x="21170" y="24498"/>
                </a:lnTo>
                <a:lnTo>
                  <a:pt x="18478" y="25349"/>
                </a:lnTo>
                <a:lnTo>
                  <a:pt x="16624" y="25285"/>
                </a:lnTo>
                <a:lnTo>
                  <a:pt x="11760" y="24853"/>
                </a:lnTo>
                <a:lnTo>
                  <a:pt x="8648" y="24142"/>
                </a:lnTo>
                <a:lnTo>
                  <a:pt x="3390" y="22758"/>
                </a:lnTo>
                <a:lnTo>
                  <a:pt x="1130" y="24079"/>
                </a:lnTo>
                <a:lnTo>
                  <a:pt x="0" y="28346"/>
                </a:lnTo>
                <a:lnTo>
                  <a:pt x="1092" y="30467"/>
                </a:lnTo>
                <a:lnTo>
                  <a:pt x="6743" y="32639"/>
                </a:lnTo>
                <a:lnTo>
                  <a:pt x="10706" y="33705"/>
                </a:lnTo>
                <a:lnTo>
                  <a:pt x="17945" y="33451"/>
                </a:lnTo>
                <a:lnTo>
                  <a:pt x="21386" y="32385"/>
                </a:lnTo>
                <a:lnTo>
                  <a:pt x="24612" y="28435"/>
                </a:lnTo>
                <a:close/>
              </a:path>
              <a:path w="33654" h="34289">
                <a:moveTo>
                  <a:pt x="33070" y="15963"/>
                </a:moveTo>
                <a:lnTo>
                  <a:pt x="32423" y="11912"/>
                </a:lnTo>
                <a:lnTo>
                  <a:pt x="29464" y="10071"/>
                </a:lnTo>
                <a:lnTo>
                  <a:pt x="27571" y="9423"/>
                </a:lnTo>
                <a:lnTo>
                  <a:pt x="27571" y="20256"/>
                </a:lnTo>
                <a:lnTo>
                  <a:pt x="26060" y="13944"/>
                </a:lnTo>
                <a:lnTo>
                  <a:pt x="26047" y="12687"/>
                </a:lnTo>
                <a:lnTo>
                  <a:pt x="26174" y="14401"/>
                </a:lnTo>
                <a:lnTo>
                  <a:pt x="27571" y="20256"/>
                </a:lnTo>
                <a:lnTo>
                  <a:pt x="27571" y="9423"/>
                </a:lnTo>
                <a:lnTo>
                  <a:pt x="24320" y="8280"/>
                </a:lnTo>
                <a:lnTo>
                  <a:pt x="23964" y="8242"/>
                </a:lnTo>
                <a:lnTo>
                  <a:pt x="22555" y="5130"/>
                </a:lnTo>
                <a:lnTo>
                  <a:pt x="20523" y="2336"/>
                </a:lnTo>
                <a:lnTo>
                  <a:pt x="18910" y="1778"/>
                </a:lnTo>
                <a:lnTo>
                  <a:pt x="18910" y="7886"/>
                </a:lnTo>
                <a:lnTo>
                  <a:pt x="18910" y="1778"/>
                </a:lnTo>
                <a:lnTo>
                  <a:pt x="17678" y="1333"/>
                </a:lnTo>
                <a:lnTo>
                  <a:pt x="14947" y="0"/>
                </a:lnTo>
                <a:lnTo>
                  <a:pt x="14122" y="76"/>
                </a:lnTo>
                <a:lnTo>
                  <a:pt x="13957" y="101"/>
                </a:lnTo>
                <a:lnTo>
                  <a:pt x="11264" y="381"/>
                </a:lnTo>
                <a:lnTo>
                  <a:pt x="6286" y="4495"/>
                </a:lnTo>
                <a:lnTo>
                  <a:pt x="5143" y="7429"/>
                </a:lnTo>
                <a:lnTo>
                  <a:pt x="4711" y="12585"/>
                </a:lnTo>
                <a:lnTo>
                  <a:pt x="4610" y="14503"/>
                </a:lnTo>
                <a:lnTo>
                  <a:pt x="6451" y="18224"/>
                </a:lnTo>
                <a:lnTo>
                  <a:pt x="12573" y="21945"/>
                </a:lnTo>
                <a:lnTo>
                  <a:pt x="14566" y="22225"/>
                </a:lnTo>
                <a:lnTo>
                  <a:pt x="14833" y="22263"/>
                </a:lnTo>
                <a:lnTo>
                  <a:pt x="15760" y="22390"/>
                </a:lnTo>
                <a:lnTo>
                  <a:pt x="18732" y="22377"/>
                </a:lnTo>
                <a:lnTo>
                  <a:pt x="19367" y="22377"/>
                </a:lnTo>
                <a:lnTo>
                  <a:pt x="19634" y="23037"/>
                </a:lnTo>
                <a:lnTo>
                  <a:pt x="22186" y="24130"/>
                </a:lnTo>
                <a:lnTo>
                  <a:pt x="26454" y="22415"/>
                </a:lnTo>
                <a:lnTo>
                  <a:pt x="26936" y="21501"/>
                </a:lnTo>
                <a:lnTo>
                  <a:pt x="28448" y="21158"/>
                </a:lnTo>
                <a:lnTo>
                  <a:pt x="31140" y="20167"/>
                </a:lnTo>
                <a:lnTo>
                  <a:pt x="32893" y="17018"/>
                </a:lnTo>
                <a:lnTo>
                  <a:pt x="33070" y="15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35130" y="5593690"/>
            <a:ext cx="33020" cy="23495"/>
          </a:xfrm>
          <a:custGeom>
            <a:avLst/>
            <a:gdLst/>
            <a:ahLst/>
            <a:cxnLst/>
            <a:rect l="l" t="t" r="r" b="b"/>
            <a:pathLst>
              <a:path w="33020" h="23495">
                <a:moveTo>
                  <a:pt x="3757" y="14070"/>
                </a:moveTo>
                <a:lnTo>
                  <a:pt x="7710" y="17558"/>
                </a:lnTo>
                <a:lnTo>
                  <a:pt x="15025" y="23340"/>
                </a:lnTo>
                <a:lnTo>
                  <a:pt x="18371" y="22946"/>
                </a:lnTo>
                <a:lnTo>
                  <a:pt x="21683" y="18750"/>
                </a:lnTo>
                <a:lnTo>
                  <a:pt x="21711" y="16810"/>
                </a:lnTo>
                <a:lnTo>
                  <a:pt x="17482" y="16810"/>
                </a:lnTo>
                <a:lnTo>
                  <a:pt x="16890" y="16692"/>
                </a:lnTo>
                <a:lnTo>
                  <a:pt x="16262" y="16657"/>
                </a:lnTo>
                <a:lnTo>
                  <a:pt x="15215" y="16404"/>
                </a:lnTo>
                <a:lnTo>
                  <a:pt x="12172" y="15852"/>
                </a:lnTo>
                <a:lnTo>
                  <a:pt x="10619" y="15466"/>
                </a:lnTo>
                <a:lnTo>
                  <a:pt x="3757" y="14070"/>
                </a:lnTo>
                <a:close/>
              </a:path>
              <a:path w="33020" h="23495">
                <a:moveTo>
                  <a:pt x="16890" y="16692"/>
                </a:moveTo>
                <a:lnTo>
                  <a:pt x="17482" y="16810"/>
                </a:lnTo>
                <a:lnTo>
                  <a:pt x="16890" y="16692"/>
                </a:lnTo>
                <a:close/>
              </a:path>
              <a:path w="33020" h="23495">
                <a:moveTo>
                  <a:pt x="17600" y="16732"/>
                </a:moveTo>
                <a:lnTo>
                  <a:pt x="21711" y="16810"/>
                </a:lnTo>
                <a:lnTo>
                  <a:pt x="18745" y="16796"/>
                </a:lnTo>
                <a:lnTo>
                  <a:pt x="17600" y="16732"/>
                </a:lnTo>
                <a:close/>
              </a:path>
              <a:path w="33020" h="23495">
                <a:moveTo>
                  <a:pt x="18891" y="15871"/>
                </a:moveTo>
                <a:lnTo>
                  <a:pt x="17600" y="16732"/>
                </a:lnTo>
                <a:lnTo>
                  <a:pt x="18745" y="16796"/>
                </a:lnTo>
                <a:lnTo>
                  <a:pt x="20179" y="16471"/>
                </a:lnTo>
                <a:lnTo>
                  <a:pt x="21151" y="15939"/>
                </a:lnTo>
                <a:lnTo>
                  <a:pt x="18891" y="15871"/>
                </a:lnTo>
                <a:close/>
              </a:path>
              <a:path w="33020" h="23495">
                <a:moveTo>
                  <a:pt x="21151" y="15939"/>
                </a:moveTo>
                <a:lnTo>
                  <a:pt x="20179" y="16471"/>
                </a:lnTo>
                <a:lnTo>
                  <a:pt x="18745" y="16796"/>
                </a:lnTo>
                <a:lnTo>
                  <a:pt x="21712" y="16796"/>
                </a:lnTo>
                <a:lnTo>
                  <a:pt x="21623" y="15963"/>
                </a:lnTo>
                <a:lnTo>
                  <a:pt x="21151" y="15939"/>
                </a:lnTo>
                <a:close/>
              </a:path>
              <a:path w="33020" h="23495">
                <a:moveTo>
                  <a:pt x="17625" y="16715"/>
                </a:moveTo>
                <a:lnTo>
                  <a:pt x="17303" y="16715"/>
                </a:lnTo>
                <a:lnTo>
                  <a:pt x="17600" y="16732"/>
                </a:lnTo>
                <a:close/>
              </a:path>
              <a:path w="33020" h="23495">
                <a:moveTo>
                  <a:pt x="18263" y="15852"/>
                </a:moveTo>
                <a:lnTo>
                  <a:pt x="17005" y="16328"/>
                </a:lnTo>
                <a:lnTo>
                  <a:pt x="15700" y="16455"/>
                </a:lnTo>
                <a:lnTo>
                  <a:pt x="16890" y="16692"/>
                </a:lnTo>
                <a:lnTo>
                  <a:pt x="17303" y="16715"/>
                </a:lnTo>
                <a:lnTo>
                  <a:pt x="17625" y="16715"/>
                </a:lnTo>
                <a:lnTo>
                  <a:pt x="18891" y="15871"/>
                </a:lnTo>
                <a:lnTo>
                  <a:pt x="18263" y="15852"/>
                </a:lnTo>
                <a:close/>
              </a:path>
              <a:path w="33020" h="23495">
                <a:moveTo>
                  <a:pt x="14254" y="16225"/>
                </a:moveTo>
                <a:lnTo>
                  <a:pt x="15492" y="16471"/>
                </a:lnTo>
                <a:lnTo>
                  <a:pt x="16262" y="16657"/>
                </a:lnTo>
                <a:lnTo>
                  <a:pt x="16890" y="16692"/>
                </a:lnTo>
                <a:lnTo>
                  <a:pt x="15728" y="16460"/>
                </a:lnTo>
                <a:lnTo>
                  <a:pt x="14254" y="16225"/>
                </a:lnTo>
                <a:close/>
              </a:path>
              <a:path w="33020" h="23495">
                <a:moveTo>
                  <a:pt x="13377" y="15991"/>
                </a:moveTo>
                <a:lnTo>
                  <a:pt x="13829" y="16146"/>
                </a:lnTo>
                <a:lnTo>
                  <a:pt x="15643" y="16460"/>
                </a:lnTo>
                <a:lnTo>
                  <a:pt x="13377" y="15991"/>
                </a:lnTo>
                <a:close/>
              </a:path>
              <a:path w="33020" h="23495">
                <a:moveTo>
                  <a:pt x="15700" y="16455"/>
                </a:moveTo>
                <a:close/>
              </a:path>
              <a:path w="33020" h="23495">
                <a:moveTo>
                  <a:pt x="17897" y="15990"/>
                </a:moveTo>
                <a:lnTo>
                  <a:pt x="13376" y="15990"/>
                </a:lnTo>
                <a:lnTo>
                  <a:pt x="15700" y="16455"/>
                </a:lnTo>
                <a:lnTo>
                  <a:pt x="17005" y="16328"/>
                </a:lnTo>
                <a:lnTo>
                  <a:pt x="17897" y="15990"/>
                </a:lnTo>
                <a:close/>
              </a:path>
              <a:path w="33020" h="23495">
                <a:moveTo>
                  <a:pt x="24453" y="5185"/>
                </a:moveTo>
                <a:lnTo>
                  <a:pt x="26562" y="9041"/>
                </a:lnTo>
                <a:lnTo>
                  <a:pt x="25187" y="13733"/>
                </a:lnTo>
                <a:lnTo>
                  <a:pt x="21474" y="15763"/>
                </a:lnTo>
                <a:lnTo>
                  <a:pt x="21623" y="15963"/>
                </a:lnTo>
                <a:lnTo>
                  <a:pt x="29900" y="16410"/>
                </a:lnTo>
                <a:lnTo>
                  <a:pt x="32226" y="14328"/>
                </a:lnTo>
                <a:lnTo>
                  <a:pt x="32499" y="9371"/>
                </a:lnTo>
                <a:lnTo>
                  <a:pt x="31095" y="7331"/>
                </a:lnTo>
                <a:lnTo>
                  <a:pt x="24453" y="5185"/>
                </a:lnTo>
                <a:close/>
              </a:path>
              <a:path w="33020" h="23495">
                <a:moveTo>
                  <a:pt x="10580" y="15432"/>
                </a:moveTo>
                <a:lnTo>
                  <a:pt x="12870" y="15991"/>
                </a:lnTo>
                <a:lnTo>
                  <a:pt x="14254" y="16225"/>
                </a:lnTo>
                <a:lnTo>
                  <a:pt x="13829" y="16146"/>
                </a:lnTo>
                <a:lnTo>
                  <a:pt x="13000" y="15915"/>
                </a:lnTo>
                <a:lnTo>
                  <a:pt x="10580" y="15432"/>
                </a:lnTo>
                <a:close/>
              </a:path>
              <a:path w="33020" h="23495">
                <a:moveTo>
                  <a:pt x="13177" y="15951"/>
                </a:moveTo>
                <a:lnTo>
                  <a:pt x="13376" y="15991"/>
                </a:lnTo>
                <a:lnTo>
                  <a:pt x="13177" y="15951"/>
                </a:lnTo>
                <a:close/>
              </a:path>
              <a:path w="33020" h="23495">
                <a:moveTo>
                  <a:pt x="18055" y="15931"/>
                </a:moveTo>
                <a:lnTo>
                  <a:pt x="13119" y="15931"/>
                </a:lnTo>
                <a:lnTo>
                  <a:pt x="13376" y="15991"/>
                </a:lnTo>
                <a:lnTo>
                  <a:pt x="17897" y="15990"/>
                </a:lnTo>
                <a:lnTo>
                  <a:pt x="18055" y="15931"/>
                </a:lnTo>
                <a:close/>
              </a:path>
              <a:path w="33020" h="23495">
                <a:moveTo>
                  <a:pt x="21474" y="15763"/>
                </a:moveTo>
                <a:lnTo>
                  <a:pt x="21311" y="15852"/>
                </a:lnTo>
                <a:lnTo>
                  <a:pt x="21623" y="15963"/>
                </a:lnTo>
                <a:lnTo>
                  <a:pt x="21474" y="15763"/>
                </a:lnTo>
                <a:close/>
              </a:path>
              <a:path w="33020" h="23495">
                <a:moveTo>
                  <a:pt x="13130" y="15934"/>
                </a:moveTo>
                <a:close/>
              </a:path>
              <a:path w="33020" h="23495">
                <a:moveTo>
                  <a:pt x="20674" y="14682"/>
                </a:moveTo>
                <a:lnTo>
                  <a:pt x="18891" y="15871"/>
                </a:lnTo>
                <a:lnTo>
                  <a:pt x="21151" y="15939"/>
                </a:lnTo>
                <a:lnTo>
                  <a:pt x="21474" y="15763"/>
                </a:lnTo>
                <a:lnTo>
                  <a:pt x="20674" y="14682"/>
                </a:lnTo>
                <a:close/>
              </a:path>
              <a:path w="33020" h="23495">
                <a:moveTo>
                  <a:pt x="10428" y="15299"/>
                </a:moveTo>
                <a:lnTo>
                  <a:pt x="10580" y="15432"/>
                </a:lnTo>
                <a:lnTo>
                  <a:pt x="13095" y="15934"/>
                </a:lnTo>
                <a:lnTo>
                  <a:pt x="10428" y="15299"/>
                </a:lnTo>
                <a:close/>
              </a:path>
              <a:path w="33020" h="23495">
                <a:moveTo>
                  <a:pt x="12767" y="1119"/>
                </a:moveTo>
                <a:lnTo>
                  <a:pt x="6958" y="11615"/>
                </a:lnTo>
                <a:lnTo>
                  <a:pt x="8233" y="13389"/>
                </a:lnTo>
                <a:lnTo>
                  <a:pt x="10428" y="15299"/>
                </a:lnTo>
                <a:lnTo>
                  <a:pt x="13119" y="15934"/>
                </a:lnTo>
                <a:lnTo>
                  <a:pt x="18055" y="15931"/>
                </a:lnTo>
                <a:lnTo>
                  <a:pt x="18263" y="15852"/>
                </a:lnTo>
                <a:lnTo>
                  <a:pt x="18919" y="15852"/>
                </a:lnTo>
                <a:lnTo>
                  <a:pt x="20674" y="14682"/>
                </a:lnTo>
                <a:lnTo>
                  <a:pt x="16875" y="9555"/>
                </a:lnTo>
                <a:lnTo>
                  <a:pt x="15356" y="7128"/>
                </a:lnTo>
                <a:lnTo>
                  <a:pt x="15147" y="3612"/>
                </a:lnTo>
                <a:lnTo>
                  <a:pt x="12767" y="1119"/>
                </a:lnTo>
                <a:close/>
              </a:path>
              <a:path w="33020" h="23495">
                <a:moveTo>
                  <a:pt x="18919" y="15852"/>
                </a:moveTo>
                <a:lnTo>
                  <a:pt x="18263" y="15852"/>
                </a:lnTo>
                <a:lnTo>
                  <a:pt x="18891" y="15871"/>
                </a:lnTo>
                <a:close/>
              </a:path>
              <a:path w="33020" h="23495">
                <a:moveTo>
                  <a:pt x="22056" y="4344"/>
                </a:moveTo>
                <a:lnTo>
                  <a:pt x="23116" y="5933"/>
                </a:lnTo>
                <a:lnTo>
                  <a:pt x="21476" y="14146"/>
                </a:lnTo>
                <a:lnTo>
                  <a:pt x="20674" y="14682"/>
                </a:lnTo>
                <a:lnTo>
                  <a:pt x="21474" y="15763"/>
                </a:lnTo>
                <a:lnTo>
                  <a:pt x="25187" y="13733"/>
                </a:lnTo>
                <a:lnTo>
                  <a:pt x="26562" y="9041"/>
                </a:lnTo>
                <a:lnTo>
                  <a:pt x="24453" y="5185"/>
                </a:lnTo>
                <a:lnTo>
                  <a:pt x="22056" y="4344"/>
                </a:lnTo>
                <a:close/>
              </a:path>
              <a:path w="33020" h="23495">
                <a:moveTo>
                  <a:pt x="9148" y="14663"/>
                </a:moveTo>
                <a:lnTo>
                  <a:pt x="6729" y="14663"/>
                </a:lnTo>
                <a:lnTo>
                  <a:pt x="10580" y="15432"/>
                </a:lnTo>
                <a:lnTo>
                  <a:pt x="10428" y="15299"/>
                </a:lnTo>
                <a:lnTo>
                  <a:pt x="9437" y="15065"/>
                </a:lnTo>
                <a:lnTo>
                  <a:pt x="9148" y="14663"/>
                </a:lnTo>
                <a:close/>
              </a:path>
              <a:path w="33020" h="23495">
                <a:moveTo>
                  <a:pt x="8233" y="13389"/>
                </a:moveTo>
                <a:lnTo>
                  <a:pt x="9437" y="15065"/>
                </a:lnTo>
                <a:lnTo>
                  <a:pt x="10428" y="15299"/>
                </a:lnTo>
                <a:lnTo>
                  <a:pt x="8233" y="13389"/>
                </a:lnTo>
                <a:close/>
              </a:path>
              <a:path w="33020" h="23495">
                <a:moveTo>
                  <a:pt x="14193" y="1039"/>
                </a:moveTo>
                <a:lnTo>
                  <a:pt x="12767" y="1119"/>
                </a:lnTo>
                <a:lnTo>
                  <a:pt x="15147" y="3612"/>
                </a:lnTo>
                <a:lnTo>
                  <a:pt x="15356" y="7128"/>
                </a:lnTo>
                <a:lnTo>
                  <a:pt x="16875" y="9555"/>
                </a:lnTo>
                <a:lnTo>
                  <a:pt x="20674" y="14682"/>
                </a:lnTo>
                <a:lnTo>
                  <a:pt x="21476" y="14146"/>
                </a:lnTo>
                <a:lnTo>
                  <a:pt x="23116" y="5933"/>
                </a:lnTo>
                <a:lnTo>
                  <a:pt x="22056" y="4344"/>
                </a:lnTo>
                <a:lnTo>
                  <a:pt x="21614" y="4186"/>
                </a:lnTo>
                <a:lnTo>
                  <a:pt x="20321" y="2459"/>
                </a:lnTo>
                <a:lnTo>
                  <a:pt x="18754" y="1600"/>
                </a:lnTo>
                <a:lnTo>
                  <a:pt x="17147" y="1279"/>
                </a:lnTo>
                <a:lnTo>
                  <a:pt x="14193" y="1039"/>
                </a:lnTo>
                <a:close/>
              </a:path>
              <a:path w="33020" h="23495">
                <a:moveTo>
                  <a:pt x="6794" y="182"/>
                </a:moveTo>
                <a:lnTo>
                  <a:pt x="600" y="10584"/>
                </a:lnTo>
                <a:lnTo>
                  <a:pt x="1785" y="12175"/>
                </a:lnTo>
                <a:lnTo>
                  <a:pt x="2569" y="13020"/>
                </a:lnTo>
                <a:lnTo>
                  <a:pt x="3757" y="14070"/>
                </a:lnTo>
                <a:lnTo>
                  <a:pt x="6729" y="14663"/>
                </a:lnTo>
                <a:lnTo>
                  <a:pt x="9148" y="14663"/>
                </a:lnTo>
                <a:lnTo>
                  <a:pt x="8233" y="13389"/>
                </a:lnTo>
                <a:lnTo>
                  <a:pt x="6451" y="11839"/>
                </a:lnTo>
                <a:lnTo>
                  <a:pt x="5811" y="7954"/>
                </a:lnTo>
                <a:lnTo>
                  <a:pt x="7501" y="5054"/>
                </a:lnTo>
                <a:lnTo>
                  <a:pt x="7608" y="4685"/>
                </a:lnTo>
                <a:lnTo>
                  <a:pt x="7702" y="3678"/>
                </a:lnTo>
                <a:lnTo>
                  <a:pt x="11359" y="648"/>
                </a:lnTo>
                <a:lnTo>
                  <a:pt x="8820" y="372"/>
                </a:lnTo>
                <a:lnTo>
                  <a:pt x="6794" y="182"/>
                </a:lnTo>
                <a:close/>
              </a:path>
              <a:path w="33020" h="23495">
                <a:moveTo>
                  <a:pt x="1785" y="12175"/>
                </a:moveTo>
                <a:lnTo>
                  <a:pt x="3097" y="13938"/>
                </a:lnTo>
                <a:lnTo>
                  <a:pt x="3757" y="14070"/>
                </a:lnTo>
                <a:lnTo>
                  <a:pt x="2569" y="13020"/>
                </a:lnTo>
                <a:lnTo>
                  <a:pt x="1785" y="12175"/>
                </a:lnTo>
                <a:close/>
              </a:path>
              <a:path w="33020" h="23495">
                <a:moveTo>
                  <a:pt x="7587" y="4906"/>
                </a:moveTo>
                <a:lnTo>
                  <a:pt x="5811" y="7954"/>
                </a:lnTo>
                <a:lnTo>
                  <a:pt x="6451" y="11839"/>
                </a:lnTo>
                <a:lnTo>
                  <a:pt x="8233" y="13389"/>
                </a:lnTo>
                <a:lnTo>
                  <a:pt x="6958" y="11615"/>
                </a:lnTo>
                <a:lnTo>
                  <a:pt x="7587" y="4906"/>
                </a:lnTo>
                <a:close/>
              </a:path>
              <a:path w="33020" h="23495">
                <a:moveTo>
                  <a:pt x="1117" y="5073"/>
                </a:moveTo>
                <a:lnTo>
                  <a:pt x="986" y="5418"/>
                </a:lnTo>
                <a:lnTo>
                  <a:pt x="0" y="10251"/>
                </a:lnTo>
                <a:lnTo>
                  <a:pt x="1785" y="12175"/>
                </a:lnTo>
                <a:lnTo>
                  <a:pt x="600" y="10584"/>
                </a:lnTo>
                <a:lnTo>
                  <a:pt x="1117" y="5073"/>
                </a:lnTo>
                <a:close/>
              </a:path>
              <a:path w="33020" h="23495">
                <a:moveTo>
                  <a:pt x="11399" y="615"/>
                </a:moveTo>
                <a:lnTo>
                  <a:pt x="16089" y="1068"/>
                </a:lnTo>
                <a:lnTo>
                  <a:pt x="17147" y="1279"/>
                </a:lnTo>
                <a:lnTo>
                  <a:pt x="18346" y="1376"/>
                </a:lnTo>
                <a:lnTo>
                  <a:pt x="18754" y="1600"/>
                </a:lnTo>
                <a:lnTo>
                  <a:pt x="20453" y="1939"/>
                </a:lnTo>
                <a:lnTo>
                  <a:pt x="22056" y="4344"/>
                </a:lnTo>
                <a:lnTo>
                  <a:pt x="24453" y="5185"/>
                </a:lnTo>
                <a:lnTo>
                  <a:pt x="23807" y="4005"/>
                </a:lnTo>
                <a:lnTo>
                  <a:pt x="22708" y="2920"/>
                </a:lnTo>
                <a:lnTo>
                  <a:pt x="19646" y="1244"/>
                </a:lnTo>
                <a:lnTo>
                  <a:pt x="17562" y="1192"/>
                </a:lnTo>
                <a:lnTo>
                  <a:pt x="11399" y="615"/>
                </a:lnTo>
                <a:close/>
              </a:path>
              <a:path w="33020" h="23495">
                <a:moveTo>
                  <a:pt x="4845" y="0"/>
                </a:moveTo>
                <a:lnTo>
                  <a:pt x="1319" y="2920"/>
                </a:lnTo>
                <a:lnTo>
                  <a:pt x="1117" y="5073"/>
                </a:lnTo>
                <a:lnTo>
                  <a:pt x="1264" y="4685"/>
                </a:lnTo>
                <a:lnTo>
                  <a:pt x="2063" y="3312"/>
                </a:lnTo>
                <a:lnTo>
                  <a:pt x="2581" y="2681"/>
                </a:lnTo>
                <a:lnTo>
                  <a:pt x="4770" y="782"/>
                </a:lnTo>
                <a:lnTo>
                  <a:pt x="6794" y="182"/>
                </a:lnTo>
                <a:lnTo>
                  <a:pt x="4845" y="0"/>
                </a:lnTo>
                <a:close/>
              </a:path>
              <a:path w="33020" h="23495">
                <a:moveTo>
                  <a:pt x="11359" y="648"/>
                </a:moveTo>
                <a:lnTo>
                  <a:pt x="7702" y="3678"/>
                </a:lnTo>
                <a:lnTo>
                  <a:pt x="7587" y="4906"/>
                </a:lnTo>
                <a:lnTo>
                  <a:pt x="8606" y="3438"/>
                </a:lnTo>
                <a:lnTo>
                  <a:pt x="9458" y="2681"/>
                </a:lnTo>
                <a:lnTo>
                  <a:pt x="12190" y="1151"/>
                </a:lnTo>
                <a:lnTo>
                  <a:pt x="12767" y="1119"/>
                </a:lnTo>
                <a:lnTo>
                  <a:pt x="12429" y="764"/>
                </a:lnTo>
                <a:lnTo>
                  <a:pt x="11359" y="648"/>
                </a:lnTo>
                <a:close/>
              </a:path>
              <a:path w="33020" h="23495">
                <a:moveTo>
                  <a:pt x="18754" y="1600"/>
                </a:moveTo>
                <a:lnTo>
                  <a:pt x="20321" y="2459"/>
                </a:lnTo>
                <a:lnTo>
                  <a:pt x="21614" y="4186"/>
                </a:lnTo>
                <a:lnTo>
                  <a:pt x="22056" y="4344"/>
                </a:lnTo>
                <a:lnTo>
                  <a:pt x="20453" y="1939"/>
                </a:lnTo>
                <a:lnTo>
                  <a:pt x="18754" y="1600"/>
                </a:lnTo>
                <a:close/>
              </a:path>
              <a:path w="33020" h="23495">
                <a:moveTo>
                  <a:pt x="17147" y="1279"/>
                </a:moveTo>
                <a:lnTo>
                  <a:pt x="18754" y="1600"/>
                </a:lnTo>
                <a:lnTo>
                  <a:pt x="18346" y="1376"/>
                </a:lnTo>
                <a:lnTo>
                  <a:pt x="17147" y="1279"/>
                </a:lnTo>
                <a:close/>
              </a:path>
              <a:path w="33020" h="23495">
                <a:moveTo>
                  <a:pt x="15792" y="1039"/>
                </a:moveTo>
                <a:lnTo>
                  <a:pt x="14193" y="1039"/>
                </a:lnTo>
                <a:lnTo>
                  <a:pt x="17147" y="1279"/>
                </a:lnTo>
                <a:lnTo>
                  <a:pt x="16089" y="1068"/>
                </a:lnTo>
                <a:lnTo>
                  <a:pt x="15792" y="1039"/>
                </a:lnTo>
                <a:close/>
              </a:path>
              <a:path w="33020" h="23495">
                <a:moveTo>
                  <a:pt x="11394" y="619"/>
                </a:moveTo>
                <a:lnTo>
                  <a:pt x="12429" y="764"/>
                </a:lnTo>
                <a:lnTo>
                  <a:pt x="12767" y="1119"/>
                </a:lnTo>
                <a:lnTo>
                  <a:pt x="14193" y="1039"/>
                </a:lnTo>
                <a:lnTo>
                  <a:pt x="15792" y="1039"/>
                </a:lnTo>
                <a:lnTo>
                  <a:pt x="11394" y="619"/>
                </a:lnTo>
                <a:close/>
              </a:path>
              <a:path w="33020" h="23495">
                <a:moveTo>
                  <a:pt x="8863" y="376"/>
                </a:moveTo>
                <a:lnTo>
                  <a:pt x="11359" y="648"/>
                </a:lnTo>
                <a:lnTo>
                  <a:pt x="8863" y="376"/>
                </a:lnTo>
                <a:close/>
              </a:path>
              <a:path w="33020" h="23495">
                <a:moveTo>
                  <a:pt x="8826" y="372"/>
                </a:moveTo>
                <a:close/>
              </a:path>
              <a:path w="33020" h="23495">
                <a:moveTo>
                  <a:pt x="6870" y="160"/>
                </a:moveTo>
                <a:lnTo>
                  <a:pt x="8820" y="372"/>
                </a:lnTo>
                <a:lnTo>
                  <a:pt x="6870" y="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271960" y="5597334"/>
            <a:ext cx="24130" cy="27940"/>
          </a:xfrm>
          <a:custGeom>
            <a:avLst/>
            <a:gdLst/>
            <a:ahLst/>
            <a:cxnLst/>
            <a:rect l="l" t="t" r="r" b="b"/>
            <a:pathLst>
              <a:path w="24129" h="27939">
                <a:moveTo>
                  <a:pt x="13157" y="1193"/>
                </a:moveTo>
                <a:close/>
              </a:path>
              <a:path w="24129" h="27939">
                <a:moveTo>
                  <a:pt x="23660" y="24003"/>
                </a:moveTo>
                <a:lnTo>
                  <a:pt x="23329" y="19431"/>
                </a:lnTo>
                <a:lnTo>
                  <a:pt x="21628" y="17729"/>
                </a:lnTo>
                <a:lnTo>
                  <a:pt x="14592" y="17195"/>
                </a:lnTo>
                <a:lnTo>
                  <a:pt x="15252" y="15570"/>
                </a:lnTo>
                <a:lnTo>
                  <a:pt x="15354" y="15316"/>
                </a:lnTo>
                <a:lnTo>
                  <a:pt x="15570" y="14808"/>
                </a:lnTo>
                <a:lnTo>
                  <a:pt x="17614" y="14922"/>
                </a:lnTo>
                <a:lnTo>
                  <a:pt x="19659" y="13093"/>
                </a:lnTo>
                <a:lnTo>
                  <a:pt x="19710" y="12192"/>
                </a:lnTo>
                <a:lnTo>
                  <a:pt x="19646" y="9321"/>
                </a:lnTo>
                <a:lnTo>
                  <a:pt x="18783" y="5854"/>
                </a:lnTo>
                <a:lnTo>
                  <a:pt x="18643" y="5600"/>
                </a:lnTo>
                <a:lnTo>
                  <a:pt x="18554" y="4813"/>
                </a:lnTo>
                <a:lnTo>
                  <a:pt x="17983" y="4368"/>
                </a:lnTo>
                <a:lnTo>
                  <a:pt x="16675" y="3365"/>
                </a:lnTo>
                <a:lnTo>
                  <a:pt x="16675" y="12433"/>
                </a:lnTo>
                <a:lnTo>
                  <a:pt x="15976" y="13830"/>
                </a:lnTo>
                <a:lnTo>
                  <a:pt x="15913" y="13970"/>
                </a:lnTo>
                <a:lnTo>
                  <a:pt x="15621" y="14681"/>
                </a:lnTo>
                <a:lnTo>
                  <a:pt x="15900" y="13970"/>
                </a:lnTo>
                <a:lnTo>
                  <a:pt x="15887" y="13563"/>
                </a:lnTo>
                <a:lnTo>
                  <a:pt x="15976" y="13830"/>
                </a:lnTo>
                <a:lnTo>
                  <a:pt x="16675" y="12433"/>
                </a:lnTo>
                <a:lnTo>
                  <a:pt x="16675" y="3365"/>
                </a:lnTo>
                <a:lnTo>
                  <a:pt x="15036" y="2082"/>
                </a:lnTo>
                <a:lnTo>
                  <a:pt x="17983" y="4368"/>
                </a:lnTo>
                <a:lnTo>
                  <a:pt x="16929" y="2387"/>
                </a:lnTo>
                <a:lnTo>
                  <a:pt x="13157" y="1193"/>
                </a:lnTo>
                <a:lnTo>
                  <a:pt x="14351" y="1689"/>
                </a:lnTo>
                <a:lnTo>
                  <a:pt x="13677" y="1422"/>
                </a:lnTo>
                <a:lnTo>
                  <a:pt x="13677" y="19405"/>
                </a:lnTo>
                <a:lnTo>
                  <a:pt x="13550" y="19735"/>
                </a:lnTo>
                <a:lnTo>
                  <a:pt x="13677" y="19405"/>
                </a:lnTo>
                <a:lnTo>
                  <a:pt x="13677" y="1422"/>
                </a:lnTo>
                <a:lnTo>
                  <a:pt x="13119" y="1181"/>
                </a:lnTo>
                <a:lnTo>
                  <a:pt x="12712" y="1041"/>
                </a:lnTo>
                <a:lnTo>
                  <a:pt x="9423" y="0"/>
                </a:lnTo>
                <a:lnTo>
                  <a:pt x="8483" y="482"/>
                </a:lnTo>
                <a:lnTo>
                  <a:pt x="7200" y="317"/>
                </a:lnTo>
                <a:lnTo>
                  <a:pt x="5727" y="1905"/>
                </a:lnTo>
                <a:lnTo>
                  <a:pt x="5384" y="2082"/>
                </a:lnTo>
                <a:lnTo>
                  <a:pt x="5283" y="2374"/>
                </a:lnTo>
                <a:lnTo>
                  <a:pt x="3746" y="7188"/>
                </a:lnTo>
                <a:lnTo>
                  <a:pt x="5283" y="2374"/>
                </a:lnTo>
                <a:lnTo>
                  <a:pt x="3898" y="3873"/>
                </a:lnTo>
                <a:lnTo>
                  <a:pt x="2692" y="8483"/>
                </a:lnTo>
                <a:lnTo>
                  <a:pt x="2273" y="9029"/>
                </a:lnTo>
                <a:lnTo>
                  <a:pt x="2273" y="18453"/>
                </a:lnTo>
                <a:lnTo>
                  <a:pt x="2209" y="18999"/>
                </a:lnTo>
                <a:lnTo>
                  <a:pt x="2222" y="18389"/>
                </a:lnTo>
                <a:lnTo>
                  <a:pt x="2273" y="9029"/>
                </a:lnTo>
                <a:lnTo>
                  <a:pt x="0" y="11976"/>
                </a:lnTo>
                <a:lnTo>
                  <a:pt x="381" y="14922"/>
                </a:lnTo>
                <a:lnTo>
                  <a:pt x="1879" y="16090"/>
                </a:lnTo>
                <a:lnTo>
                  <a:pt x="1727" y="18999"/>
                </a:lnTo>
                <a:lnTo>
                  <a:pt x="1460" y="24244"/>
                </a:lnTo>
                <a:lnTo>
                  <a:pt x="3251" y="26250"/>
                </a:lnTo>
                <a:lnTo>
                  <a:pt x="1651" y="24244"/>
                </a:lnTo>
                <a:lnTo>
                  <a:pt x="3721" y="26771"/>
                </a:lnTo>
                <a:lnTo>
                  <a:pt x="3467" y="26492"/>
                </a:lnTo>
                <a:lnTo>
                  <a:pt x="3759" y="26847"/>
                </a:lnTo>
                <a:lnTo>
                  <a:pt x="3251" y="26250"/>
                </a:lnTo>
                <a:lnTo>
                  <a:pt x="1447" y="24244"/>
                </a:lnTo>
                <a:lnTo>
                  <a:pt x="1422" y="24777"/>
                </a:lnTo>
                <a:lnTo>
                  <a:pt x="4521" y="27647"/>
                </a:lnTo>
                <a:lnTo>
                  <a:pt x="7543" y="27190"/>
                </a:lnTo>
                <a:lnTo>
                  <a:pt x="7886" y="27139"/>
                </a:lnTo>
                <a:lnTo>
                  <a:pt x="7391" y="27190"/>
                </a:lnTo>
                <a:lnTo>
                  <a:pt x="8559" y="27038"/>
                </a:lnTo>
                <a:lnTo>
                  <a:pt x="8001" y="27127"/>
                </a:lnTo>
                <a:lnTo>
                  <a:pt x="8839" y="27051"/>
                </a:lnTo>
                <a:lnTo>
                  <a:pt x="9004" y="27038"/>
                </a:lnTo>
                <a:lnTo>
                  <a:pt x="21882" y="26073"/>
                </a:lnTo>
                <a:lnTo>
                  <a:pt x="23660" y="24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60276" y="5591390"/>
            <a:ext cx="116205" cy="43815"/>
          </a:xfrm>
          <a:custGeom>
            <a:avLst/>
            <a:gdLst/>
            <a:ahLst/>
            <a:cxnLst/>
            <a:rect l="l" t="t" r="r" b="b"/>
            <a:pathLst>
              <a:path w="116204" h="43814">
                <a:moveTo>
                  <a:pt x="16967" y="43383"/>
                </a:moveTo>
                <a:lnTo>
                  <a:pt x="16433" y="43434"/>
                </a:lnTo>
                <a:lnTo>
                  <a:pt x="16929" y="43421"/>
                </a:lnTo>
                <a:close/>
              </a:path>
              <a:path w="116204" h="43814">
                <a:moveTo>
                  <a:pt x="49618" y="16687"/>
                </a:moveTo>
                <a:lnTo>
                  <a:pt x="49606" y="14312"/>
                </a:lnTo>
                <a:lnTo>
                  <a:pt x="48196" y="12776"/>
                </a:lnTo>
                <a:lnTo>
                  <a:pt x="47853" y="11226"/>
                </a:lnTo>
                <a:lnTo>
                  <a:pt x="45720" y="9817"/>
                </a:lnTo>
                <a:lnTo>
                  <a:pt x="45377" y="9652"/>
                </a:lnTo>
                <a:lnTo>
                  <a:pt x="44107" y="8242"/>
                </a:lnTo>
                <a:lnTo>
                  <a:pt x="44030" y="6946"/>
                </a:lnTo>
                <a:lnTo>
                  <a:pt x="42926" y="5969"/>
                </a:lnTo>
                <a:lnTo>
                  <a:pt x="41719" y="6045"/>
                </a:lnTo>
                <a:lnTo>
                  <a:pt x="35204" y="2222"/>
                </a:lnTo>
                <a:lnTo>
                  <a:pt x="26924" y="1168"/>
                </a:lnTo>
                <a:lnTo>
                  <a:pt x="24498" y="774"/>
                </a:lnTo>
                <a:lnTo>
                  <a:pt x="19761" y="0"/>
                </a:lnTo>
                <a:lnTo>
                  <a:pt x="15760" y="2032"/>
                </a:lnTo>
                <a:lnTo>
                  <a:pt x="15760" y="28956"/>
                </a:lnTo>
                <a:lnTo>
                  <a:pt x="15748" y="29133"/>
                </a:lnTo>
                <a:lnTo>
                  <a:pt x="15722" y="29464"/>
                </a:lnTo>
                <a:lnTo>
                  <a:pt x="15608" y="29768"/>
                </a:lnTo>
                <a:lnTo>
                  <a:pt x="15074" y="33350"/>
                </a:lnTo>
                <a:lnTo>
                  <a:pt x="15646" y="29464"/>
                </a:lnTo>
                <a:lnTo>
                  <a:pt x="15722" y="29222"/>
                </a:lnTo>
                <a:lnTo>
                  <a:pt x="15646" y="29451"/>
                </a:lnTo>
                <a:lnTo>
                  <a:pt x="15697" y="29146"/>
                </a:lnTo>
                <a:lnTo>
                  <a:pt x="15760" y="28956"/>
                </a:lnTo>
                <a:lnTo>
                  <a:pt x="15760" y="2032"/>
                </a:lnTo>
                <a:lnTo>
                  <a:pt x="14986" y="2425"/>
                </a:lnTo>
                <a:lnTo>
                  <a:pt x="14986" y="28435"/>
                </a:lnTo>
                <a:lnTo>
                  <a:pt x="13538" y="28308"/>
                </a:lnTo>
                <a:lnTo>
                  <a:pt x="13538" y="36233"/>
                </a:lnTo>
                <a:lnTo>
                  <a:pt x="11150" y="36233"/>
                </a:lnTo>
                <a:lnTo>
                  <a:pt x="4813" y="36233"/>
                </a:lnTo>
                <a:lnTo>
                  <a:pt x="4851" y="35267"/>
                </a:lnTo>
                <a:lnTo>
                  <a:pt x="12458" y="35267"/>
                </a:lnTo>
                <a:lnTo>
                  <a:pt x="13258" y="35267"/>
                </a:lnTo>
                <a:lnTo>
                  <a:pt x="13538" y="36233"/>
                </a:lnTo>
                <a:lnTo>
                  <a:pt x="13538" y="28308"/>
                </a:lnTo>
                <a:lnTo>
                  <a:pt x="9004" y="27889"/>
                </a:lnTo>
                <a:lnTo>
                  <a:pt x="13220" y="28270"/>
                </a:lnTo>
                <a:lnTo>
                  <a:pt x="14986" y="28435"/>
                </a:lnTo>
                <a:lnTo>
                  <a:pt x="14986" y="2425"/>
                </a:lnTo>
                <a:lnTo>
                  <a:pt x="13081" y="3378"/>
                </a:lnTo>
                <a:lnTo>
                  <a:pt x="10769" y="6273"/>
                </a:lnTo>
                <a:lnTo>
                  <a:pt x="6337" y="11798"/>
                </a:lnTo>
                <a:lnTo>
                  <a:pt x="6261" y="12407"/>
                </a:lnTo>
                <a:lnTo>
                  <a:pt x="6680" y="16294"/>
                </a:lnTo>
                <a:lnTo>
                  <a:pt x="6210" y="11963"/>
                </a:lnTo>
                <a:lnTo>
                  <a:pt x="4445" y="14147"/>
                </a:lnTo>
                <a:lnTo>
                  <a:pt x="1536" y="20269"/>
                </a:lnTo>
                <a:lnTo>
                  <a:pt x="1143" y="22834"/>
                </a:lnTo>
                <a:lnTo>
                  <a:pt x="76" y="29768"/>
                </a:lnTo>
                <a:lnTo>
                  <a:pt x="8318" y="43624"/>
                </a:lnTo>
                <a:lnTo>
                  <a:pt x="12700" y="43522"/>
                </a:lnTo>
                <a:lnTo>
                  <a:pt x="12827" y="43522"/>
                </a:lnTo>
                <a:lnTo>
                  <a:pt x="16433" y="43434"/>
                </a:lnTo>
                <a:lnTo>
                  <a:pt x="16967" y="43383"/>
                </a:lnTo>
                <a:lnTo>
                  <a:pt x="20370" y="43014"/>
                </a:lnTo>
                <a:lnTo>
                  <a:pt x="20650" y="42875"/>
                </a:lnTo>
                <a:lnTo>
                  <a:pt x="23622" y="41338"/>
                </a:lnTo>
                <a:lnTo>
                  <a:pt x="27330" y="39585"/>
                </a:lnTo>
                <a:lnTo>
                  <a:pt x="30734" y="36906"/>
                </a:lnTo>
                <a:lnTo>
                  <a:pt x="33883" y="34112"/>
                </a:lnTo>
                <a:lnTo>
                  <a:pt x="35687" y="32512"/>
                </a:lnTo>
                <a:lnTo>
                  <a:pt x="35852" y="29768"/>
                </a:lnTo>
                <a:lnTo>
                  <a:pt x="33794" y="27432"/>
                </a:lnTo>
                <a:lnTo>
                  <a:pt x="33375" y="26974"/>
                </a:lnTo>
                <a:lnTo>
                  <a:pt x="32092" y="26428"/>
                </a:lnTo>
                <a:lnTo>
                  <a:pt x="26657" y="26733"/>
                </a:lnTo>
                <a:lnTo>
                  <a:pt x="22479" y="27152"/>
                </a:lnTo>
                <a:lnTo>
                  <a:pt x="18656" y="28270"/>
                </a:lnTo>
                <a:lnTo>
                  <a:pt x="21932" y="27432"/>
                </a:lnTo>
                <a:lnTo>
                  <a:pt x="18529" y="28308"/>
                </a:lnTo>
                <a:lnTo>
                  <a:pt x="17018" y="28689"/>
                </a:lnTo>
                <a:lnTo>
                  <a:pt x="15786" y="28536"/>
                </a:lnTo>
                <a:lnTo>
                  <a:pt x="15811" y="28270"/>
                </a:lnTo>
                <a:lnTo>
                  <a:pt x="15811" y="28105"/>
                </a:lnTo>
                <a:lnTo>
                  <a:pt x="15836" y="27889"/>
                </a:lnTo>
                <a:lnTo>
                  <a:pt x="16129" y="24460"/>
                </a:lnTo>
                <a:lnTo>
                  <a:pt x="17627" y="20485"/>
                </a:lnTo>
                <a:lnTo>
                  <a:pt x="19748" y="17043"/>
                </a:lnTo>
                <a:lnTo>
                  <a:pt x="19837" y="16916"/>
                </a:lnTo>
                <a:lnTo>
                  <a:pt x="21361" y="14452"/>
                </a:lnTo>
                <a:lnTo>
                  <a:pt x="23456" y="12407"/>
                </a:lnTo>
                <a:lnTo>
                  <a:pt x="26339" y="12217"/>
                </a:lnTo>
                <a:lnTo>
                  <a:pt x="26492" y="12217"/>
                </a:lnTo>
                <a:lnTo>
                  <a:pt x="32372" y="12052"/>
                </a:lnTo>
                <a:lnTo>
                  <a:pt x="37934" y="14579"/>
                </a:lnTo>
                <a:lnTo>
                  <a:pt x="44107" y="20091"/>
                </a:lnTo>
                <a:lnTo>
                  <a:pt x="46697" y="19939"/>
                </a:lnTo>
                <a:lnTo>
                  <a:pt x="49618" y="16687"/>
                </a:lnTo>
                <a:close/>
              </a:path>
              <a:path w="116204" h="43814">
                <a:moveTo>
                  <a:pt x="85445" y="37998"/>
                </a:moveTo>
                <a:lnTo>
                  <a:pt x="84683" y="36576"/>
                </a:lnTo>
                <a:lnTo>
                  <a:pt x="84747" y="37299"/>
                </a:lnTo>
                <a:lnTo>
                  <a:pt x="85445" y="37998"/>
                </a:lnTo>
                <a:close/>
              </a:path>
              <a:path w="116204" h="43814">
                <a:moveTo>
                  <a:pt x="115582" y="33121"/>
                </a:moveTo>
                <a:lnTo>
                  <a:pt x="115303" y="32791"/>
                </a:lnTo>
                <a:lnTo>
                  <a:pt x="115303" y="34112"/>
                </a:lnTo>
                <a:lnTo>
                  <a:pt x="113982" y="32270"/>
                </a:lnTo>
                <a:lnTo>
                  <a:pt x="115303" y="34112"/>
                </a:lnTo>
                <a:lnTo>
                  <a:pt x="115303" y="32791"/>
                </a:lnTo>
                <a:lnTo>
                  <a:pt x="114261" y="31521"/>
                </a:lnTo>
                <a:lnTo>
                  <a:pt x="114757" y="28956"/>
                </a:lnTo>
                <a:lnTo>
                  <a:pt x="115443" y="24053"/>
                </a:lnTo>
                <a:lnTo>
                  <a:pt x="113919" y="22034"/>
                </a:lnTo>
                <a:lnTo>
                  <a:pt x="109728" y="21450"/>
                </a:lnTo>
                <a:lnTo>
                  <a:pt x="107835" y="22733"/>
                </a:lnTo>
                <a:lnTo>
                  <a:pt x="107111" y="25514"/>
                </a:lnTo>
                <a:lnTo>
                  <a:pt x="106591" y="25285"/>
                </a:lnTo>
                <a:lnTo>
                  <a:pt x="106311" y="25158"/>
                </a:lnTo>
                <a:lnTo>
                  <a:pt x="105854" y="25146"/>
                </a:lnTo>
                <a:lnTo>
                  <a:pt x="105854" y="29972"/>
                </a:lnTo>
                <a:lnTo>
                  <a:pt x="105549" y="29895"/>
                </a:lnTo>
                <a:lnTo>
                  <a:pt x="105791" y="29946"/>
                </a:lnTo>
                <a:lnTo>
                  <a:pt x="105854" y="25146"/>
                </a:lnTo>
                <a:lnTo>
                  <a:pt x="103822" y="25082"/>
                </a:lnTo>
                <a:lnTo>
                  <a:pt x="103822" y="41198"/>
                </a:lnTo>
                <a:lnTo>
                  <a:pt x="101663" y="40982"/>
                </a:lnTo>
                <a:lnTo>
                  <a:pt x="103822" y="41198"/>
                </a:lnTo>
                <a:lnTo>
                  <a:pt x="103822" y="25082"/>
                </a:lnTo>
                <a:lnTo>
                  <a:pt x="102641" y="25044"/>
                </a:lnTo>
                <a:lnTo>
                  <a:pt x="102590" y="25285"/>
                </a:lnTo>
                <a:lnTo>
                  <a:pt x="100609" y="25438"/>
                </a:lnTo>
                <a:lnTo>
                  <a:pt x="96177" y="25768"/>
                </a:lnTo>
                <a:lnTo>
                  <a:pt x="100609" y="25438"/>
                </a:lnTo>
                <a:lnTo>
                  <a:pt x="101028" y="25400"/>
                </a:lnTo>
                <a:lnTo>
                  <a:pt x="102590" y="25285"/>
                </a:lnTo>
                <a:lnTo>
                  <a:pt x="102590" y="25057"/>
                </a:lnTo>
                <a:lnTo>
                  <a:pt x="100965" y="25298"/>
                </a:lnTo>
                <a:lnTo>
                  <a:pt x="99771" y="25400"/>
                </a:lnTo>
                <a:lnTo>
                  <a:pt x="95059" y="25806"/>
                </a:lnTo>
                <a:lnTo>
                  <a:pt x="94996" y="40513"/>
                </a:lnTo>
                <a:lnTo>
                  <a:pt x="94869" y="40614"/>
                </a:lnTo>
                <a:lnTo>
                  <a:pt x="94996" y="40513"/>
                </a:lnTo>
                <a:lnTo>
                  <a:pt x="94996" y="25819"/>
                </a:lnTo>
                <a:lnTo>
                  <a:pt x="94157" y="25895"/>
                </a:lnTo>
                <a:lnTo>
                  <a:pt x="94157" y="26873"/>
                </a:lnTo>
                <a:lnTo>
                  <a:pt x="94005" y="26835"/>
                </a:lnTo>
                <a:lnTo>
                  <a:pt x="94005" y="40386"/>
                </a:lnTo>
                <a:lnTo>
                  <a:pt x="90678" y="40246"/>
                </a:lnTo>
                <a:lnTo>
                  <a:pt x="91313" y="40271"/>
                </a:lnTo>
                <a:lnTo>
                  <a:pt x="94005" y="40386"/>
                </a:lnTo>
                <a:lnTo>
                  <a:pt x="94005" y="26835"/>
                </a:lnTo>
                <a:lnTo>
                  <a:pt x="92722" y="26441"/>
                </a:lnTo>
                <a:lnTo>
                  <a:pt x="89954" y="30162"/>
                </a:lnTo>
                <a:lnTo>
                  <a:pt x="92710" y="26441"/>
                </a:lnTo>
                <a:lnTo>
                  <a:pt x="94157" y="26873"/>
                </a:lnTo>
                <a:lnTo>
                  <a:pt x="94157" y="25895"/>
                </a:lnTo>
                <a:lnTo>
                  <a:pt x="93256" y="25971"/>
                </a:lnTo>
                <a:lnTo>
                  <a:pt x="93256" y="26250"/>
                </a:lnTo>
                <a:lnTo>
                  <a:pt x="91694" y="26136"/>
                </a:lnTo>
                <a:lnTo>
                  <a:pt x="93256" y="26250"/>
                </a:lnTo>
                <a:lnTo>
                  <a:pt x="93256" y="25971"/>
                </a:lnTo>
                <a:lnTo>
                  <a:pt x="91605" y="26111"/>
                </a:lnTo>
                <a:lnTo>
                  <a:pt x="89916" y="25603"/>
                </a:lnTo>
                <a:lnTo>
                  <a:pt x="88468" y="26377"/>
                </a:lnTo>
                <a:lnTo>
                  <a:pt x="87884" y="26441"/>
                </a:lnTo>
                <a:lnTo>
                  <a:pt x="87884" y="39471"/>
                </a:lnTo>
                <a:lnTo>
                  <a:pt x="87706" y="39395"/>
                </a:lnTo>
                <a:lnTo>
                  <a:pt x="87884" y="39471"/>
                </a:lnTo>
                <a:lnTo>
                  <a:pt x="87884" y="26441"/>
                </a:lnTo>
                <a:lnTo>
                  <a:pt x="86537" y="27419"/>
                </a:lnTo>
                <a:lnTo>
                  <a:pt x="87757" y="26441"/>
                </a:lnTo>
                <a:lnTo>
                  <a:pt x="87007" y="26504"/>
                </a:lnTo>
                <a:lnTo>
                  <a:pt x="85623" y="28155"/>
                </a:lnTo>
                <a:lnTo>
                  <a:pt x="85001" y="28638"/>
                </a:lnTo>
                <a:lnTo>
                  <a:pt x="84937" y="28956"/>
                </a:lnTo>
                <a:lnTo>
                  <a:pt x="84175" y="29870"/>
                </a:lnTo>
                <a:lnTo>
                  <a:pt x="84175" y="30645"/>
                </a:lnTo>
                <a:lnTo>
                  <a:pt x="84302" y="32118"/>
                </a:lnTo>
                <a:lnTo>
                  <a:pt x="84505" y="31051"/>
                </a:lnTo>
                <a:lnTo>
                  <a:pt x="84391" y="33185"/>
                </a:lnTo>
                <a:lnTo>
                  <a:pt x="86004" y="27851"/>
                </a:lnTo>
                <a:lnTo>
                  <a:pt x="84582" y="32588"/>
                </a:lnTo>
                <a:lnTo>
                  <a:pt x="84493" y="34366"/>
                </a:lnTo>
                <a:lnTo>
                  <a:pt x="84391" y="33185"/>
                </a:lnTo>
                <a:lnTo>
                  <a:pt x="84302" y="33502"/>
                </a:lnTo>
                <a:lnTo>
                  <a:pt x="84302" y="32118"/>
                </a:lnTo>
                <a:lnTo>
                  <a:pt x="84213" y="32588"/>
                </a:lnTo>
                <a:lnTo>
                  <a:pt x="84124" y="34112"/>
                </a:lnTo>
                <a:lnTo>
                  <a:pt x="84048" y="34366"/>
                </a:lnTo>
                <a:lnTo>
                  <a:pt x="83947" y="35217"/>
                </a:lnTo>
                <a:lnTo>
                  <a:pt x="84683" y="36576"/>
                </a:lnTo>
                <a:lnTo>
                  <a:pt x="84620" y="35801"/>
                </a:lnTo>
                <a:lnTo>
                  <a:pt x="84747" y="36677"/>
                </a:lnTo>
                <a:lnTo>
                  <a:pt x="85445" y="37998"/>
                </a:lnTo>
                <a:lnTo>
                  <a:pt x="85928" y="38887"/>
                </a:lnTo>
                <a:lnTo>
                  <a:pt x="86525" y="39065"/>
                </a:lnTo>
                <a:lnTo>
                  <a:pt x="87503" y="40030"/>
                </a:lnTo>
                <a:lnTo>
                  <a:pt x="90068" y="40246"/>
                </a:lnTo>
                <a:lnTo>
                  <a:pt x="89281" y="40068"/>
                </a:lnTo>
                <a:lnTo>
                  <a:pt x="90220" y="40246"/>
                </a:lnTo>
                <a:lnTo>
                  <a:pt x="90970" y="40309"/>
                </a:lnTo>
                <a:lnTo>
                  <a:pt x="93954" y="40538"/>
                </a:lnTo>
                <a:lnTo>
                  <a:pt x="94602" y="40589"/>
                </a:lnTo>
                <a:lnTo>
                  <a:pt x="95923" y="41033"/>
                </a:lnTo>
                <a:lnTo>
                  <a:pt x="97917" y="40982"/>
                </a:lnTo>
                <a:lnTo>
                  <a:pt x="99656" y="41059"/>
                </a:lnTo>
                <a:lnTo>
                  <a:pt x="101409" y="41198"/>
                </a:lnTo>
                <a:lnTo>
                  <a:pt x="102895" y="41414"/>
                </a:lnTo>
                <a:lnTo>
                  <a:pt x="104571" y="41300"/>
                </a:lnTo>
                <a:lnTo>
                  <a:pt x="104914" y="41287"/>
                </a:lnTo>
                <a:lnTo>
                  <a:pt x="112572" y="41871"/>
                </a:lnTo>
                <a:lnTo>
                  <a:pt x="115074" y="39725"/>
                </a:lnTo>
                <a:lnTo>
                  <a:pt x="115150" y="38760"/>
                </a:lnTo>
                <a:lnTo>
                  <a:pt x="115582" y="38328"/>
                </a:lnTo>
                <a:lnTo>
                  <a:pt x="115582" y="33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10677" y="5472796"/>
            <a:ext cx="317819" cy="1478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60" y="486918"/>
            <a:ext cx="3304540" cy="299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(Palindrome)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 </a:t>
            </a:r>
            <a:r>
              <a:rPr dirty="0" sz="1800" spc="-5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1.	V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{S}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2.	Σ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{a,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800" spc="-5">
                <a:latin typeface="Calibri"/>
                <a:cs typeface="Calibri"/>
              </a:rPr>
              <a:t>3.	Rules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R:</a:t>
            </a:r>
            <a:r>
              <a:rPr dirty="0" sz="1800">
                <a:latin typeface="Times New Roman"/>
                <a:cs typeface="Times New Roman"/>
              </a:rPr>
              <a:t> 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bSb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ε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Language 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9387" y="794338"/>
            <a:ext cx="930275" cy="0"/>
          </a:xfrm>
          <a:custGeom>
            <a:avLst/>
            <a:gdLst/>
            <a:ahLst/>
            <a:cxnLst/>
            <a:rect l="l" t="t" r="r" b="b"/>
            <a:pathLst>
              <a:path w="930275" h="0">
                <a:moveTo>
                  <a:pt x="0" y="0"/>
                </a:moveTo>
                <a:lnTo>
                  <a:pt x="92964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8057" y="507050"/>
            <a:ext cx="494013" cy="2299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69895" y="526917"/>
            <a:ext cx="722630" cy="2078355"/>
            <a:chOff x="4569895" y="526917"/>
            <a:chExt cx="722630" cy="20783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9220" y="526917"/>
              <a:ext cx="433301" cy="210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9895" y="725529"/>
              <a:ext cx="250056" cy="18796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17155" y="497949"/>
            <a:ext cx="402469" cy="2397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82862" y="970984"/>
            <a:ext cx="453946" cy="1841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42536" y="933635"/>
            <a:ext cx="376255" cy="25889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96811" y="1419716"/>
            <a:ext cx="176556" cy="2070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5175" y="1488357"/>
            <a:ext cx="294989" cy="946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27196" y="1433460"/>
            <a:ext cx="138696" cy="1752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47434" y="1826762"/>
            <a:ext cx="702802" cy="27812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09313" y="2375571"/>
            <a:ext cx="444187" cy="1549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65400" y="2387140"/>
            <a:ext cx="119199" cy="1993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3542" y="3761983"/>
            <a:ext cx="1141967" cy="28677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45158" y="3861738"/>
            <a:ext cx="376847" cy="1271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16594" y="3794795"/>
            <a:ext cx="489787" cy="22471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72059" y="3863741"/>
            <a:ext cx="304606" cy="1915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55307" y="3893366"/>
            <a:ext cx="378738" cy="1324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23288" y="3585118"/>
            <a:ext cx="165749" cy="2161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51223" y="3879833"/>
            <a:ext cx="238479" cy="17398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865175" y="3869745"/>
            <a:ext cx="410559" cy="17398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08668" y="3833867"/>
            <a:ext cx="200292" cy="23241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92308" y="3941060"/>
            <a:ext cx="502475" cy="16001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314184" y="3943438"/>
            <a:ext cx="173197" cy="17145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99529" y="4479507"/>
            <a:ext cx="304301" cy="20178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483201" y="4347725"/>
            <a:ext cx="182664" cy="67564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00141" y="4286268"/>
            <a:ext cx="246793" cy="17906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117094" y="4385144"/>
            <a:ext cx="41275" cy="34925"/>
          </a:xfrm>
          <a:custGeom>
            <a:avLst/>
            <a:gdLst/>
            <a:ahLst/>
            <a:cxnLst/>
            <a:rect l="l" t="t" r="r" b="b"/>
            <a:pathLst>
              <a:path w="41275" h="34925">
                <a:moveTo>
                  <a:pt x="2291" y="30611"/>
                </a:moveTo>
                <a:lnTo>
                  <a:pt x="4540" y="32603"/>
                </a:lnTo>
                <a:lnTo>
                  <a:pt x="6186" y="33289"/>
                </a:lnTo>
                <a:lnTo>
                  <a:pt x="11031" y="34362"/>
                </a:lnTo>
                <a:lnTo>
                  <a:pt x="13816" y="34231"/>
                </a:lnTo>
                <a:lnTo>
                  <a:pt x="11800" y="32527"/>
                </a:lnTo>
                <a:lnTo>
                  <a:pt x="8486" y="32527"/>
                </a:lnTo>
                <a:lnTo>
                  <a:pt x="2291" y="30611"/>
                </a:lnTo>
                <a:close/>
              </a:path>
              <a:path w="41275" h="34925">
                <a:moveTo>
                  <a:pt x="17560" y="33971"/>
                </a:moveTo>
                <a:lnTo>
                  <a:pt x="13816" y="34231"/>
                </a:lnTo>
                <a:lnTo>
                  <a:pt x="17560" y="33971"/>
                </a:lnTo>
                <a:close/>
              </a:path>
              <a:path w="41275" h="34925">
                <a:moveTo>
                  <a:pt x="20335" y="19998"/>
                </a:moveTo>
                <a:lnTo>
                  <a:pt x="13250" y="26479"/>
                </a:lnTo>
                <a:lnTo>
                  <a:pt x="13150" y="26959"/>
                </a:lnTo>
                <a:lnTo>
                  <a:pt x="12002" y="30670"/>
                </a:lnTo>
                <a:lnTo>
                  <a:pt x="10564" y="31429"/>
                </a:lnTo>
                <a:lnTo>
                  <a:pt x="13816" y="34231"/>
                </a:lnTo>
                <a:lnTo>
                  <a:pt x="21342" y="33693"/>
                </a:lnTo>
                <a:lnTo>
                  <a:pt x="24117" y="30477"/>
                </a:lnTo>
                <a:lnTo>
                  <a:pt x="24008" y="28042"/>
                </a:lnTo>
                <a:lnTo>
                  <a:pt x="23625" y="22838"/>
                </a:lnTo>
                <a:lnTo>
                  <a:pt x="20335" y="19998"/>
                </a:lnTo>
                <a:close/>
              </a:path>
              <a:path w="41275" h="34925">
                <a:moveTo>
                  <a:pt x="40379" y="19998"/>
                </a:moveTo>
                <a:lnTo>
                  <a:pt x="20335" y="19998"/>
                </a:lnTo>
                <a:lnTo>
                  <a:pt x="23625" y="22838"/>
                </a:lnTo>
                <a:lnTo>
                  <a:pt x="24008" y="28042"/>
                </a:lnTo>
                <a:lnTo>
                  <a:pt x="24117" y="30477"/>
                </a:lnTo>
                <a:lnTo>
                  <a:pt x="21342" y="33693"/>
                </a:lnTo>
                <a:lnTo>
                  <a:pt x="17560" y="33971"/>
                </a:lnTo>
                <a:lnTo>
                  <a:pt x="25405" y="33394"/>
                </a:lnTo>
                <a:lnTo>
                  <a:pt x="33160" y="30488"/>
                </a:lnTo>
                <a:lnTo>
                  <a:pt x="40698" y="23261"/>
                </a:lnTo>
                <a:lnTo>
                  <a:pt x="40657" y="20288"/>
                </a:lnTo>
                <a:lnTo>
                  <a:pt x="40379" y="19998"/>
                </a:lnTo>
                <a:close/>
              </a:path>
              <a:path w="41275" h="34925">
                <a:moveTo>
                  <a:pt x="8199" y="18421"/>
                </a:moveTo>
                <a:lnTo>
                  <a:pt x="241" y="26178"/>
                </a:lnTo>
                <a:lnTo>
                  <a:pt x="242" y="26826"/>
                </a:lnTo>
                <a:lnTo>
                  <a:pt x="571" y="28042"/>
                </a:lnTo>
                <a:lnTo>
                  <a:pt x="1608" y="30007"/>
                </a:lnTo>
                <a:lnTo>
                  <a:pt x="2291" y="30611"/>
                </a:lnTo>
                <a:lnTo>
                  <a:pt x="8486" y="32527"/>
                </a:lnTo>
                <a:lnTo>
                  <a:pt x="10456" y="31487"/>
                </a:lnTo>
                <a:lnTo>
                  <a:pt x="10376" y="29418"/>
                </a:lnTo>
                <a:lnTo>
                  <a:pt x="9866" y="23990"/>
                </a:lnTo>
                <a:lnTo>
                  <a:pt x="12640" y="20642"/>
                </a:lnTo>
                <a:lnTo>
                  <a:pt x="13072" y="20601"/>
                </a:lnTo>
                <a:lnTo>
                  <a:pt x="10920" y="20573"/>
                </a:lnTo>
                <a:lnTo>
                  <a:pt x="8199" y="18421"/>
                </a:lnTo>
                <a:close/>
              </a:path>
              <a:path w="41275" h="34925">
                <a:moveTo>
                  <a:pt x="10564" y="31429"/>
                </a:moveTo>
                <a:lnTo>
                  <a:pt x="8486" y="32527"/>
                </a:lnTo>
                <a:lnTo>
                  <a:pt x="11800" y="32527"/>
                </a:lnTo>
                <a:lnTo>
                  <a:pt x="10570" y="31487"/>
                </a:lnTo>
                <a:close/>
              </a:path>
              <a:path w="41275" h="34925">
                <a:moveTo>
                  <a:pt x="15065" y="20414"/>
                </a:moveTo>
                <a:lnTo>
                  <a:pt x="12640" y="20642"/>
                </a:lnTo>
                <a:lnTo>
                  <a:pt x="9866" y="23990"/>
                </a:lnTo>
                <a:lnTo>
                  <a:pt x="10564" y="31429"/>
                </a:lnTo>
                <a:lnTo>
                  <a:pt x="12002" y="30670"/>
                </a:lnTo>
                <a:lnTo>
                  <a:pt x="13150" y="26959"/>
                </a:lnTo>
                <a:lnTo>
                  <a:pt x="13250" y="26479"/>
                </a:lnTo>
                <a:lnTo>
                  <a:pt x="13307" y="25641"/>
                </a:lnTo>
                <a:lnTo>
                  <a:pt x="14123" y="22871"/>
                </a:lnTo>
                <a:lnTo>
                  <a:pt x="15065" y="20414"/>
                </a:lnTo>
                <a:close/>
              </a:path>
              <a:path w="41275" h="34925">
                <a:moveTo>
                  <a:pt x="1608" y="30007"/>
                </a:moveTo>
                <a:lnTo>
                  <a:pt x="1817" y="30402"/>
                </a:lnTo>
                <a:lnTo>
                  <a:pt x="2291" y="30611"/>
                </a:lnTo>
                <a:lnTo>
                  <a:pt x="1608" y="30007"/>
                </a:lnTo>
                <a:close/>
              </a:path>
              <a:path w="41275" h="34925">
                <a:moveTo>
                  <a:pt x="571" y="28042"/>
                </a:moveTo>
                <a:lnTo>
                  <a:pt x="943" y="29418"/>
                </a:lnTo>
                <a:lnTo>
                  <a:pt x="1608" y="30007"/>
                </a:lnTo>
                <a:lnTo>
                  <a:pt x="571" y="28042"/>
                </a:lnTo>
                <a:close/>
              </a:path>
              <a:path w="41275" h="34925">
                <a:moveTo>
                  <a:pt x="148" y="26479"/>
                </a:moveTo>
                <a:lnTo>
                  <a:pt x="0" y="26959"/>
                </a:lnTo>
                <a:lnTo>
                  <a:pt x="571" y="28042"/>
                </a:lnTo>
                <a:lnTo>
                  <a:pt x="148" y="26479"/>
                </a:lnTo>
                <a:close/>
              </a:path>
              <a:path w="41275" h="34925">
                <a:moveTo>
                  <a:pt x="1077" y="23473"/>
                </a:moveTo>
                <a:lnTo>
                  <a:pt x="268" y="25641"/>
                </a:lnTo>
                <a:lnTo>
                  <a:pt x="148" y="26479"/>
                </a:lnTo>
                <a:lnTo>
                  <a:pt x="1077" y="23473"/>
                </a:lnTo>
                <a:close/>
              </a:path>
              <a:path w="41275" h="34925">
                <a:moveTo>
                  <a:pt x="16305" y="0"/>
                </a:moveTo>
                <a:lnTo>
                  <a:pt x="13780" y="773"/>
                </a:lnTo>
                <a:lnTo>
                  <a:pt x="9903" y="7105"/>
                </a:lnTo>
                <a:lnTo>
                  <a:pt x="7268" y="11454"/>
                </a:lnTo>
                <a:lnTo>
                  <a:pt x="3086" y="18884"/>
                </a:lnTo>
                <a:lnTo>
                  <a:pt x="1868" y="20918"/>
                </a:lnTo>
                <a:lnTo>
                  <a:pt x="1077" y="23473"/>
                </a:lnTo>
                <a:lnTo>
                  <a:pt x="1370" y="22691"/>
                </a:lnTo>
                <a:lnTo>
                  <a:pt x="1692" y="22118"/>
                </a:lnTo>
                <a:lnTo>
                  <a:pt x="4249" y="18884"/>
                </a:lnTo>
                <a:lnTo>
                  <a:pt x="8199" y="18421"/>
                </a:lnTo>
                <a:lnTo>
                  <a:pt x="15828" y="18421"/>
                </a:lnTo>
                <a:lnTo>
                  <a:pt x="16831" y="15805"/>
                </a:lnTo>
                <a:lnTo>
                  <a:pt x="18773" y="11451"/>
                </a:lnTo>
                <a:lnTo>
                  <a:pt x="21805" y="4787"/>
                </a:lnTo>
                <a:lnTo>
                  <a:pt x="20774" y="2034"/>
                </a:lnTo>
                <a:lnTo>
                  <a:pt x="16305" y="0"/>
                </a:lnTo>
                <a:close/>
              </a:path>
              <a:path w="41275" h="34925">
                <a:moveTo>
                  <a:pt x="15828" y="18421"/>
                </a:moveTo>
                <a:lnTo>
                  <a:pt x="8199" y="18421"/>
                </a:lnTo>
                <a:lnTo>
                  <a:pt x="10921" y="20572"/>
                </a:lnTo>
                <a:lnTo>
                  <a:pt x="12754" y="20601"/>
                </a:lnTo>
                <a:lnTo>
                  <a:pt x="15059" y="20414"/>
                </a:lnTo>
                <a:lnTo>
                  <a:pt x="15828" y="18421"/>
                </a:lnTo>
                <a:close/>
              </a:path>
              <a:path w="41275" h="34925">
                <a:moveTo>
                  <a:pt x="15065" y="20414"/>
                </a:moveTo>
                <a:lnTo>
                  <a:pt x="12754" y="20601"/>
                </a:lnTo>
                <a:lnTo>
                  <a:pt x="13072" y="20601"/>
                </a:lnTo>
                <a:lnTo>
                  <a:pt x="15065" y="20414"/>
                </a:lnTo>
                <a:close/>
              </a:path>
              <a:path w="41275" h="34925">
                <a:moveTo>
                  <a:pt x="36250" y="16936"/>
                </a:moveTo>
                <a:lnTo>
                  <a:pt x="28681" y="18785"/>
                </a:lnTo>
                <a:lnTo>
                  <a:pt x="22560" y="19710"/>
                </a:lnTo>
                <a:lnTo>
                  <a:pt x="15874" y="20338"/>
                </a:lnTo>
                <a:lnTo>
                  <a:pt x="20335" y="19998"/>
                </a:lnTo>
                <a:lnTo>
                  <a:pt x="40379" y="19998"/>
                </a:lnTo>
                <a:lnTo>
                  <a:pt x="37906" y="17419"/>
                </a:lnTo>
                <a:lnTo>
                  <a:pt x="36250" y="16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26517" y="4401583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60">
                <a:moveTo>
                  <a:pt x="3448" y="0"/>
                </a:moveTo>
                <a:lnTo>
                  <a:pt x="1314" y="1022"/>
                </a:lnTo>
                <a:lnTo>
                  <a:pt x="0" y="4792"/>
                </a:lnTo>
                <a:lnTo>
                  <a:pt x="826" y="6772"/>
                </a:lnTo>
                <a:lnTo>
                  <a:pt x="5995" y="9212"/>
                </a:lnTo>
                <a:lnTo>
                  <a:pt x="9911" y="9931"/>
                </a:lnTo>
                <a:lnTo>
                  <a:pt x="15096" y="9081"/>
                </a:lnTo>
                <a:lnTo>
                  <a:pt x="16055" y="7748"/>
                </a:lnTo>
                <a:lnTo>
                  <a:pt x="15688" y="5505"/>
                </a:lnTo>
                <a:lnTo>
                  <a:pt x="15158" y="4792"/>
                </a:lnTo>
                <a:lnTo>
                  <a:pt x="11482" y="2993"/>
                </a:lnTo>
                <a:lnTo>
                  <a:pt x="8463" y="1764"/>
                </a:lnTo>
                <a:lnTo>
                  <a:pt x="3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07879" y="4390979"/>
            <a:ext cx="8890" cy="12065"/>
          </a:xfrm>
          <a:custGeom>
            <a:avLst/>
            <a:gdLst/>
            <a:ahLst/>
            <a:cxnLst/>
            <a:rect l="l" t="t" r="r" b="b"/>
            <a:pathLst>
              <a:path w="8889" h="12064">
                <a:moveTo>
                  <a:pt x="5011" y="0"/>
                </a:moveTo>
                <a:lnTo>
                  <a:pt x="1234" y="829"/>
                </a:lnTo>
                <a:lnTo>
                  <a:pt x="0" y="2407"/>
                </a:lnTo>
                <a:lnTo>
                  <a:pt x="134" y="7322"/>
                </a:lnTo>
                <a:lnTo>
                  <a:pt x="2091" y="10534"/>
                </a:lnTo>
                <a:lnTo>
                  <a:pt x="6719" y="11464"/>
                </a:lnTo>
                <a:lnTo>
                  <a:pt x="8095" y="10534"/>
                </a:lnTo>
                <a:lnTo>
                  <a:pt x="8435" y="8840"/>
                </a:lnTo>
                <a:lnTo>
                  <a:pt x="8441" y="8533"/>
                </a:lnTo>
                <a:lnTo>
                  <a:pt x="8141" y="6577"/>
                </a:lnTo>
                <a:lnTo>
                  <a:pt x="7810" y="4933"/>
                </a:lnTo>
                <a:lnTo>
                  <a:pt x="7009" y="1278"/>
                </a:lnTo>
                <a:lnTo>
                  <a:pt x="5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33038" y="4244714"/>
            <a:ext cx="460505" cy="19124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023177" y="4383451"/>
            <a:ext cx="288209" cy="6005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472072" y="4262145"/>
            <a:ext cx="173582" cy="17018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16869" y="4283657"/>
            <a:ext cx="394493" cy="19816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76703" y="4639267"/>
            <a:ext cx="189159" cy="190500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2146981" y="4745768"/>
            <a:ext cx="21590" cy="14604"/>
          </a:xfrm>
          <a:custGeom>
            <a:avLst/>
            <a:gdLst/>
            <a:ahLst/>
            <a:cxnLst/>
            <a:rect l="l" t="t" r="r" b="b"/>
            <a:pathLst>
              <a:path w="21589" h="14604">
                <a:moveTo>
                  <a:pt x="4767" y="0"/>
                </a:moveTo>
                <a:lnTo>
                  <a:pt x="1600" y="1376"/>
                </a:lnTo>
                <a:lnTo>
                  <a:pt x="47" y="5317"/>
                </a:lnTo>
                <a:lnTo>
                  <a:pt x="0" y="7226"/>
                </a:lnTo>
                <a:lnTo>
                  <a:pt x="2480" y="12205"/>
                </a:lnTo>
                <a:lnTo>
                  <a:pt x="6220" y="14462"/>
                </a:lnTo>
                <a:lnTo>
                  <a:pt x="13831" y="14511"/>
                </a:lnTo>
                <a:lnTo>
                  <a:pt x="17185" y="12792"/>
                </a:lnTo>
                <a:lnTo>
                  <a:pt x="21558" y="8371"/>
                </a:lnTo>
                <a:lnTo>
                  <a:pt x="21541" y="5317"/>
                </a:lnTo>
                <a:lnTo>
                  <a:pt x="18670" y="2477"/>
                </a:lnTo>
                <a:lnTo>
                  <a:pt x="18023" y="2235"/>
                </a:lnTo>
                <a:lnTo>
                  <a:pt x="13130" y="2235"/>
                </a:lnTo>
                <a:lnTo>
                  <a:pt x="10232" y="2153"/>
                </a:lnTo>
                <a:lnTo>
                  <a:pt x="4767" y="0"/>
                </a:lnTo>
                <a:close/>
              </a:path>
              <a:path w="21589" h="14604">
                <a:moveTo>
                  <a:pt x="17326" y="1973"/>
                </a:moveTo>
                <a:lnTo>
                  <a:pt x="13130" y="2235"/>
                </a:lnTo>
                <a:lnTo>
                  <a:pt x="18023" y="2235"/>
                </a:lnTo>
                <a:lnTo>
                  <a:pt x="17326" y="1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56285" y="4736824"/>
            <a:ext cx="23495" cy="14604"/>
          </a:xfrm>
          <a:custGeom>
            <a:avLst/>
            <a:gdLst/>
            <a:ahLst/>
            <a:cxnLst/>
            <a:rect l="l" t="t" r="r" b="b"/>
            <a:pathLst>
              <a:path w="23494" h="14604">
                <a:moveTo>
                  <a:pt x="3192" y="14225"/>
                </a:moveTo>
                <a:lnTo>
                  <a:pt x="3953" y="14597"/>
                </a:lnTo>
                <a:lnTo>
                  <a:pt x="4774" y="14438"/>
                </a:lnTo>
                <a:lnTo>
                  <a:pt x="3996" y="14438"/>
                </a:lnTo>
                <a:lnTo>
                  <a:pt x="3306" y="14231"/>
                </a:lnTo>
                <a:close/>
              </a:path>
              <a:path w="23494" h="14604">
                <a:moveTo>
                  <a:pt x="3306" y="14231"/>
                </a:moveTo>
                <a:lnTo>
                  <a:pt x="3996" y="14438"/>
                </a:lnTo>
                <a:lnTo>
                  <a:pt x="5250" y="14346"/>
                </a:lnTo>
                <a:lnTo>
                  <a:pt x="5048" y="14321"/>
                </a:lnTo>
                <a:lnTo>
                  <a:pt x="3306" y="14231"/>
                </a:lnTo>
                <a:close/>
              </a:path>
              <a:path w="23494" h="14604">
                <a:moveTo>
                  <a:pt x="5250" y="14346"/>
                </a:moveTo>
                <a:lnTo>
                  <a:pt x="3996" y="14438"/>
                </a:lnTo>
                <a:lnTo>
                  <a:pt x="4774" y="14438"/>
                </a:lnTo>
                <a:lnTo>
                  <a:pt x="5250" y="14346"/>
                </a:lnTo>
                <a:close/>
              </a:path>
              <a:path w="23494" h="14604">
                <a:moveTo>
                  <a:pt x="3712" y="5600"/>
                </a:moveTo>
                <a:lnTo>
                  <a:pt x="2362" y="6290"/>
                </a:lnTo>
                <a:lnTo>
                  <a:pt x="1126" y="7404"/>
                </a:lnTo>
                <a:lnTo>
                  <a:pt x="1011" y="11700"/>
                </a:lnTo>
                <a:lnTo>
                  <a:pt x="1595" y="12843"/>
                </a:lnTo>
                <a:lnTo>
                  <a:pt x="2377" y="13828"/>
                </a:lnTo>
                <a:lnTo>
                  <a:pt x="3041" y="14152"/>
                </a:lnTo>
                <a:lnTo>
                  <a:pt x="3306" y="14231"/>
                </a:lnTo>
                <a:lnTo>
                  <a:pt x="5245" y="14331"/>
                </a:lnTo>
                <a:lnTo>
                  <a:pt x="7299" y="13950"/>
                </a:lnTo>
                <a:lnTo>
                  <a:pt x="5126" y="12891"/>
                </a:lnTo>
                <a:lnTo>
                  <a:pt x="4549" y="11762"/>
                </a:lnTo>
                <a:lnTo>
                  <a:pt x="3049" y="10328"/>
                </a:lnTo>
                <a:lnTo>
                  <a:pt x="2935" y="8610"/>
                </a:lnTo>
                <a:lnTo>
                  <a:pt x="2941" y="7270"/>
                </a:lnTo>
                <a:lnTo>
                  <a:pt x="3456" y="6731"/>
                </a:lnTo>
                <a:lnTo>
                  <a:pt x="3763" y="5782"/>
                </a:lnTo>
                <a:lnTo>
                  <a:pt x="3712" y="5600"/>
                </a:lnTo>
                <a:close/>
              </a:path>
              <a:path w="23494" h="14604">
                <a:moveTo>
                  <a:pt x="8357" y="13746"/>
                </a:moveTo>
                <a:lnTo>
                  <a:pt x="5339" y="14329"/>
                </a:lnTo>
                <a:lnTo>
                  <a:pt x="8014" y="14143"/>
                </a:lnTo>
                <a:lnTo>
                  <a:pt x="8357" y="13746"/>
                </a:lnTo>
                <a:close/>
              </a:path>
              <a:path w="23494" h="14604">
                <a:moveTo>
                  <a:pt x="19809" y="7073"/>
                </a:moveTo>
                <a:lnTo>
                  <a:pt x="15914" y="9122"/>
                </a:lnTo>
                <a:lnTo>
                  <a:pt x="15816" y="9721"/>
                </a:lnTo>
                <a:lnTo>
                  <a:pt x="13459" y="12127"/>
                </a:lnTo>
                <a:lnTo>
                  <a:pt x="13046" y="12433"/>
                </a:lnTo>
                <a:lnTo>
                  <a:pt x="12253" y="12843"/>
                </a:lnTo>
                <a:lnTo>
                  <a:pt x="12103" y="13022"/>
                </a:lnTo>
                <a:lnTo>
                  <a:pt x="11788" y="13083"/>
                </a:lnTo>
                <a:lnTo>
                  <a:pt x="11601" y="13180"/>
                </a:lnTo>
                <a:lnTo>
                  <a:pt x="10499" y="13333"/>
                </a:lnTo>
                <a:lnTo>
                  <a:pt x="8361" y="13746"/>
                </a:lnTo>
                <a:lnTo>
                  <a:pt x="8014" y="14143"/>
                </a:lnTo>
                <a:lnTo>
                  <a:pt x="5589" y="14321"/>
                </a:lnTo>
                <a:lnTo>
                  <a:pt x="9329" y="14128"/>
                </a:lnTo>
                <a:lnTo>
                  <a:pt x="13125" y="14027"/>
                </a:lnTo>
                <a:lnTo>
                  <a:pt x="19056" y="13804"/>
                </a:lnTo>
                <a:lnTo>
                  <a:pt x="20663" y="12073"/>
                </a:lnTo>
                <a:lnTo>
                  <a:pt x="20571" y="7835"/>
                </a:lnTo>
                <a:lnTo>
                  <a:pt x="19809" y="7073"/>
                </a:lnTo>
                <a:close/>
              </a:path>
              <a:path w="23494" h="14604">
                <a:moveTo>
                  <a:pt x="3041" y="14152"/>
                </a:moveTo>
                <a:lnTo>
                  <a:pt x="3188" y="14224"/>
                </a:lnTo>
                <a:lnTo>
                  <a:pt x="3041" y="14152"/>
                </a:lnTo>
                <a:close/>
              </a:path>
              <a:path w="23494" h="14604">
                <a:moveTo>
                  <a:pt x="2532" y="13999"/>
                </a:moveTo>
                <a:lnTo>
                  <a:pt x="2713" y="14201"/>
                </a:lnTo>
                <a:lnTo>
                  <a:pt x="3192" y="14225"/>
                </a:lnTo>
                <a:lnTo>
                  <a:pt x="2962" y="14128"/>
                </a:lnTo>
                <a:lnTo>
                  <a:pt x="2532" y="13999"/>
                </a:lnTo>
                <a:close/>
              </a:path>
              <a:path w="23494" h="14604">
                <a:moveTo>
                  <a:pt x="2377" y="13828"/>
                </a:moveTo>
                <a:lnTo>
                  <a:pt x="2500" y="13964"/>
                </a:lnTo>
                <a:lnTo>
                  <a:pt x="3041" y="14152"/>
                </a:lnTo>
                <a:lnTo>
                  <a:pt x="2377" y="13828"/>
                </a:lnTo>
                <a:close/>
              </a:path>
              <a:path w="23494" h="14604">
                <a:moveTo>
                  <a:pt x="2281" y="13781"/>
                </a:moveTo>
                <a:lnTo>
                  <a:pt x="2415" y="13964"/>
                </a:lnTo>
                <a:lnTo>
                  <a:pt x="2377" y="13828"/>
                </a:lnTo>
                <a:close/>
              </a:path>
              <a:path w="23494" h="14604">
                <a:moveTo>
                  <a:pt x="7299" y="13950"/>
                </a:moveTo>
                <a:close/>
              </a:path>
              <a:path w="23494" h="14604">
                <a:moveTo>
                  <a:pt x="4549" y="11762"/>
                </a:moveTo>
                <a:lnTo>
                  <a:pt x="5126" y="12891"/>
                </a:lnTo>
                <a:lnTo>
                  <a:pt x="7299" y="13950"/>
                </a:lnTo>
                <a:lnTo>
                  <a:pt x="8354" y="13746"/>
                </a:lnTo>
                <a:lnTo>
                  <a:pt x="8047" y="13647"/>
                </a:lnTo>
                <a:lnTo>
                  <a:pt x="6309" y="13432"/>
                </a:lnTo>
                <a:lnTo>
                  <a:pt x="4549" y="11762"/>
                </a:lnTo>
                <a:close/>
              </a:path>
              <a:path w="23494" h="14604">
                <a:moveTo>
                  <a:pt x="2050" y="13466"/>
                </a:moveTo>
                <a:lnTo>
                  <a:pt x="2255" y="13746"/>
                </a:lnTo>
                <a:lnTo>
                  <a:pt x="2050" y="13466"/>
                </a:lnTo>
                <a:close/>
              </a:path>
              <a:path w="23494" h="14604">
                <a:moveTo>
                  <a:pt x="1735" y="13116"/>
                </a:moveTo>
                <a:lnTo>
                  <a:pt x="2024" y="13656"/>
                </a:lnTo>
                <a:lnTo>
                  <a:pt x="2281" y="13781"/>
                </a:lnTo>
                <a:lnTo>
                  <a:pt x="1735" y="13116"/>
                </a:lnTo>
                <a:close/>
              </a:path>
              <a:path w="23494" h="14604">
                <a:moveTo>
                  <a:pt x="11788" y="13083"/>
                </a:moveTo>
                <a:lnTo>
                  <a:pt x="8357" y="13746"/>
                </a:lnTo>
                <a:lnTo>
                  <a:pt x="10499" y="13333"/>
                </a:lnTo>
                <a:lnTo>
                  <a:pt x="11601" y="13180"/>
                </a:lnTo>
                <a:lnTo>
                  <a:pt x="11788" y="13083"/>
                </a:lnTo>
                <a:close/>
              </a:path>
              <a:path w="23494" h="14604">
                <a:moveTo>
                  <a:pt x="13868" y="10328"/>
                </a:moveTo>
                <a:lnTo>
                  <a:pt x="13390" y="10609"/>
                </a:lnTo>
                <a:lnTo>
                  <a:pt x="12720" y="12005"/>
                </a:lnTo>
                <a:lnTo>
                  <a:pt x="11408" y="13022"/>
                </a:lnTo>
                <a:lnTo>
                  <a:pt x="8499" y="13583"/>
                </a:lnTo>
                <a:lnTo>
                  <a:pt x="8358" y="13746"/>
                </a:lnTo>
                <a:lnTo>
                  <a:pt x="11788" y="13083"/>
                </a:lnTo>
                <a:lnTo>
                  <a:pt x="12253" y="12843"/>
                </a:lnTo>
                <a:lnTo>
                  <a:pt x="13763" y="10609"/>
                </a:lnTo>
                <a:lnTo>
                  <a:pt x="13868" y="10328"/>
                </a:lnTo>
                <a:close/>
              </a:path>
              <a:path w="23494" h="14604">
                <a:moveTo>
                  <a:pt x="4499" y="5640"/>
                </a:moveTo>
                <a:lnTo>
                  <a:pt x="3456" y="6731"/>
                </a:lnTo>
                <a:lnTo>
                  <a:pt x="2963" y="8258"/>
                </a:lnTo>
                <a:lnTo>
                  <a:pt x="2972" y="8683"/>
                </a:lnTo>
                <a:lnTo>
                  <a:pt x="4517" y="11700"/>
                </a:lnTo>
                <a:lnTo>
                  <a:pt x="4626" y="11836"/>
                </a:lnTo>
                <a:lnTo>
                  <a:pt x="6309" y="13432"/>
                </a:lnTo>
                <a:lnTo>
                  <a:pt x="8119" y="13656"/>
                </a:lnTo>
                <a:lnTo>
                  <a:pt x="8499" y="13583"/>
                </a:lnTo>
                <a:lnTo>
                  <a:pt x="9687" y="12205"/>
                </a:lnTo>
                <a:lnTo>
                  <a:pt x="9586" y="9122"/>
                </a:lnTo>
                <a:lnTo>
                  <a:pt x="9462" y="8429"/>
                </a:lnTo>
                <a:lnTo>
                  <a:pt x="9065" y="7598"/>
                </a:lnTo>
                <a:lnTo>
                  <a:pt x="8154" y="6731"/>
                </a:lnTo>
                <a:lnTo>
                  <a:pt x="7264" y="5782"/>
                </a:lnTo>
                <a:lnTo>
                  <a:pt x="4499" y="5640"/>
                </a:lnTo>
                <a:close/>
              </a:path>
              <a:path w="23494" h="14604">
                <a:moveTo>
                  <a:pt x="8499" y="13583"/>
                </a:moveTo>
                <a:lnTo>
                  <a:pt x="8119" y="13656"/>
                </a:lnTo>
                <a:lnTo>
                  <a:pt x="8435" y="13656"/>
                </a:lnTo>
                <a:close/>
              </a:path>
              <a:path w="23494" h="14604">
                <a:moveTo>
                  <a:pt x="13197" y="6856"/>
                </a:moveTo>
                <a:lnTo>
                  <a:pt x="8272" y="6856"/>
                </a:lnTo>
                <a:lnTo>
                  <a:pt x="9065" y="7598"/>
                </a:lnTo>
                <a:lnTo>
                  <a:pt x="9462" y="8429"/>
                </a:lnTo>
                <a:lnTo>
                  <a:pt x="9586" y="9122"/>
                </a:lnTo>
                <a:lnTo>
                  <a:pt x="9687" y="12205"/>
                </a:lnTo>
                <a:lnTo>
                  <a:pt x="8499" y="13583"/>
                </a:lnTo>
                <a:lnTo>
                  <a:pt x="11416" y="13016"/>
                </a:lnTo>
                <a:lnTo>
                  <a:pt x="12720" y="12005"/>
                </a:lnTo>
                <a:lnTo>
                  <a:pt x="13390" y="10609"/>
                </a:lnTo>
                <a:lnTo>
                  <a:pt x="13868" y="10328"/>
                </a:lnTo>
                <a:lnTo>
                  <a:pt x="13197" y="6856"/>
                </a:lnTo>
                <a:close/>
              </a:path>
              <a:path w="23494" h="14604">
                <a:moveTo>
                  <a:pt x="1596" y="12845"/>
                </a:moveTo>
                <a:lnTo>
                  <a:pt x="1792" y="13180"/>
                </a:lnTo>
                <a:lnTo>
                  <a:pt x="2050" y="13466"/>
                </a:lnTo>
                <a:lnTo>
                  <a:pt x="1596" y="12845"/>
                </a:lnTo>
                <a:close/>
              </a:path>
              <a:path w="23494" h="14604">
                <a:moveTo>
                  <a:pt x="902" y="11754"/>
                </a:moveTo>
                <a:lnTo>
                  <a:pt x="913" y="12205"/>
                </a:lnTo>
                <a:lnTo>
                  <a:pt x="1735" y="13116"/>
                </a:lnTo>
                <a:lnTo>
                  <a:pt x="1595" y="12843"/>
                </a:lnTo>
                <a:lnTo>
                  <a:pt x="1129" y="12205"/>
                </a:lnTo>
                <a:lnTo>
                  <a:pt x="902" y="11754"/>
                </a:lnTo>
                <a:close/>
              </a:path>
              <a:path w="23494" h="14604">
                <a:moveTo>
                  <a:pt x="12253" y="12843"/>
                </a:moveTo>
                <a:lnTo>
                  <a:pt x="11788" y="13083"/>
                </a:lnTo>
                <a:lnTo>
                  <a:pt x="12103" y="13022"/>
                </a:lnTo>
                <a:lnTo>
                  <a:pt x="12253" y="12843"/>
                </a:lnTo>
                <a:close/>
              </a:path>
              <a:path w="23494" h="14604">
                <a:moveTo>
                  <a:pt x="915" y="11512"/>
                </a:moveTo>
                <a:lnTo>
                  <a:pt x="1022" y="12005"/>
                </a:lnTo>
                <a:lnTo>
                  <a:pt x="1129" y="12205"/>
                </a:lnTo>
                <a:lnTo>
                  <a:pt x="1596" y="12845"/>
                </a:lnTo>
                <a:lnTo>
                  <a:pt x="915" y="11512"/>
                </a:lnTo>
                <a:close/>
              </a:path>
              <a:path w="23494" h="14604">
                <a:moveTo>
                  <a:pt x="15873" y="9146"/>
                </a:moveTo>
                <a:lnTo>
                  <a:pt x="13868" y="10328"/>
                </a:lnTo>
                <a:lnTo>
                  <a:pt x="13763" y="10609"/>
                </a:lnTo>
                <a:lnTo>
                  <a:pt x="12253" y="12843"/>
                </a:lnTo>
                <a:lnTo>
                  <a:pt x="13046" y="12433"/>
                </a:lnTo>
                <a:lnTo>
                  <a:pt x="13459" y="12127"/>
                </a:lnTo>
                <a:lnTo>
                  <a:pt x="15816" y="9721"/>
                </a:lnTo>
                <a:lnTo>
                  <a:pt x="15873" y="9146"/>
                </a:lnTo>
                <a:close/>
              </a:path>
              <a:path w="23494" h="14604">
                <a:moveTo>
                  <a:pt x="2972" y="8683"/>
                </a:moveTo>
                <a:lnTo>
                  <a:pt x="3049" y="10328"/>
                </a:lnTo>
                <a:lnTo>
                  <a:pt x="4549" y="11762"/>
                </a:lnTo>
                <a:lnTo>
                  <a:pt x="2972" y="8683"/>
                </a:lnTo>
                <a:close/>
              </a:path>
              <a:path w="23494" h="14604">
                <a:moveTo>
                  <a:pt x="879" y="11442"/>
                </a:moveTo>
                <a:lnTo>
                  <a:pt x="902" y="11754"/>
                </a:lnTo>
                <a:lnTo>
                  <a:pt x="879" y="11442"/>
                </a:lnTo>
                <a:close/>
              </a:path>
              <a:path w="23494" h="14604">
                <a:moveTo>
                  <a:pt x="13887" y="11700"/>
                </a:moveTo>
                <a:close/>
              </a:path>
              <a:path w="23494" h="14604">
                <a:moveTo>
                  <a:pt x="2357" y="6293"/>
                </a:moveTo>
                <a:lnTo>
                  <a:pt x="1500" y="6731"/>
                </a:lnTo>
                <a:lnTo>
                  <a:pt x="521" y="8258"/>
                </a:lnTo>
                <a:lnTo>
                  <a:pt x="445" y="9122"/>
                </a:lnTo>
                <a:lnTo>
                  <a:pt x="568" y="10609"/>
                </a:lnTo>
                <a:lnTo>
                  <a:pt x="693" y="11078"/>
                </a:lnTo>
                <a:lnTo>
                  <a:pt x="915" y="11512"/>
                </a:lnTo>
                <a:lnTo>
                  <a:pt x="1126" y="7404"/>
                </a:lnTo>
                <a:lnTo>
                  <a:pt x="2357" y="6293"/>
                </a:lnTo>
                <a:close/>
              </a:path>
              <a:path w="23494" h="14604">
                <a:moveTo>
                  <a:pt x="633" y="10961"/>
                </a:moveTo>
                <a:lnTo>
                  <a:pt x="791" y="11442"/>
                </a:lnTo>
                <a:lnTo>
                  <a:pt x="633" y="10961"/>
                </a:lnTo>
                <a:close/>
              </a:path>
              <a:path w="23494" h="14604">
                <a:moveTo>
                  <a:pt x="394" y="8500"/>
                </a:moveTo>
                <a:lnTo>
                  <a:pt x="0" y="9721"/>
                </a:lnTo>
                <a:lnTo>
                  <a:pt x="633" y="10961"/>
                </a:lnTo>
                <a:lnTo>
                  <a:pt x="541" y="10289"/>
                </a:lnTo>
                <a:lnTo>
                  <a:pt x="394" y="8500"/>
                </a:lnTo>
                <a:close/>
              </a:path>
              <a:path w="23494" h="14604">
                <a:moveTo>
                  <a:pt x="13029" y="5988"/>
                </a:moveTo>
                <a:lnTo>
                  <a:pt x="13868" y="10328"/>
                </a:lnTo>
                <a:lnTo>
                  <a:pt x="15873" y="9146"/>
                </a:lnTo>
                <a:lnTo>
                  <a:pt x="15838" y="6385"/>
                </a:lnTo>
                <a:lnTo>
                  <a:pt x="15525" y="6080"/>
                </a:lnTo>
                <a:lnTo>
                  <a:pt x="13029" y="5988"/>
                </a:lnTo>
                <a:close/>
              </a:path>
              <a:path w="23494" h="14604">
                <a:moveTo>
                  <a:pt x="15525" y="6080"/>
                </a:moveTo>
                <a:lnTo>
                  <a:pt x="15838" y="6385"/>
                </a:lnTo>
                <a:lnTo>
                  <a:pt x="15873" y="9146"/>
                </a:lnTo>
                <a:lnTo>
                  <a:pt x="19809" y="7073"/>
                </a:lnTo>
                <a:lnTo>
                  <a:pt x="18944" y="6209"/>
                </a:lnTo>
                <a:lnTo>
                  <a:pt x="15525" y="6080"/>
                </a:lnTo>
                <a:close/>
              </a:path>
              <a:path w="23494" h="14604">
                <a:moveTo>
                  <a:pt x="2360" y="6290"/>
                </a:moveTo>
                <a:lnTo>
                  <a:pt x="861" y="7057"/>
                </a:lnTo>
                <a:lnTo>
                  <a:pt x="417" y="8429"/>
                </a:lnTo>
                <a:lnTo>
                  <a:pt x="1374" y="6856"/>
                </a:lnTo>
                <a:lnTo>
                  <a:pt x="2360" y="6290"/>
                </a:lnTo>
                <a:close/>
              </a:path>
              <a:path w="23494" h="14604">
                <a:moveTo>
                  <a:pt x="3456" y="6731"/>
                </a:moveTo>
                <a:lnTo>
                  <a:pt x="2941" y="7270"/>
                </a:lnTo>
                <a:lnTo>
                  <a:pt x="2963" y="8258"/>
                </a:lnTo>
                <a:lnTo>
                  <a:pt x="3456" y="6731"/>
                </a:lnTo>
                <a:close/>
              </a:path>
              <a:path w="23494" h="14604">
                <a:moveTo>
                  <a:pt x="20102" y="0"/>
                </a:moveTo>
                <a:lnTo>
                  <a:pt x="12327" y="2583"/>
                </a:lnTo>
                <a:lnTo>
                  <a:pt x="11520" y="2827"/>
                </a:lnTo>
                <a:lnTo>
                  <a:pt x="12385" y="3017"/>
                </a:lnTo>
                <a:lnTo>
                  <a:pt x="15525" y="6080"/>
                </a:lnTo>
                <a:lnTo>
                  <a:pt x="18944" y="6209"/>
                </a:lnTo>
                <a:lnTo>
                  <a:pt x="19809" y="7073"/>
                </a:lnTo>
                <a:lnTo>
                  <a:pt x="22609" y="5599"/>
                </a:lnTo>
                <a:lnTo>
                  <a:pt x="22723" y="5420"/>
                </a:lnTo>
                <a:lnTo>
                  <a:pt x="23190" y="3925"/>
                </a:lnTo>
                <a:lnTo>
                  <a:pt x="23127" y="3321"/>
                </a:lnTo>
                <a:lnTo>
                  <a:pt x="21734" y="659"/>
                </a:lnTo>
                <a:lnTo>
                  <a:pt x="20102" y="0"/>
                </a:lnTo>
                <a:close/>
              </a:path>
              <a:path w="23494" h="14604">
                <a:moveTo>
                  <a:pt x="7264" y="5782"/>
                </a:moveTo>
                <a:lnTo>
                  <a:pt x="8272" y="6858"/>
                </a:lnTo>
                <a:lnTo>
                  <a:pt x="13197" y="6856"/>
                </a:lnTo>
                <a:lnTo>
                  <a:pt x="13029" y="5988"/>
                </a:lnTo>
                <a:lnTo>
                  <a:pt x="9329" y="5888"/>
                </a:lnTo>
                <a:lnTo>
                  <a:pt x="7264" y="5782"/>
                </a:lnTo>
                <a:close/>
              </a:path>
              <a:path w="23494" h="14604">
                <a:moveTo>
                  <a:pt x="3820" y="5605"/>
                </a:moveTo>
                <a:lnTo>
                  <a:pt x="3456" y="6731"/>
                </a:lnTo>
                <a:lnTo>
                  <a:pt x="4499" y="5640"/>
                </a:lnTo>
                <a:lnTo>
                  <a:pt x="3820" y="5605"/>
                </a:lnTo>
                <a:close/>
              </a:path>
              <a:path w="23494" h="14604">
                <a:moveTo>
                  <a:pt x="3157" y="5571"/>
                </a:moveTo>
                <a:lnTo>
                  <a:pt x="2360" y="6290"/>
                </a:lnTo>
                <a:lnTo>
                  <a:pt x="3710" y="5599"/>
                </a:lnTo>
                <a:lnTo>
                  <a:pt x="3157" y="5571"/>
                </a:lnTo>
                <a:close/>
              </a:path>
              <a:path w="23494" h="14604">
                <a:moveTo>
                  <a:pt x="12696" y="3321"/>
                </a:moveTo>
                <a:lnTo>
                  <a:pt x="10261" y="3321"/>
                </a:lnTo>
                <a:lnTo>
                  <a:pt x="12820" y="5049"/>
                </a:lnTo>
                <a:lnTo>
                  <a:pt x="12919" y="5420"/>
                </a:lnTo>
                <a:lnTo>
                  <a:pt x="13010" y="5888"/>
                </a:lnTo>
                <a:lnTo>
                  <a:pt x="15525" y="6080"/>
                </a:lnTo>
                <a:lnTo>
                  <a:pt x="12696" y="3321"/>
                </a:lnTo>
                <a:close/>
              </a:path>
              <a:path w="23494" h="14604">
                <a:moveTo>
                  <a:pt x="10261" y="3321"/>
                </a:moveTo>
                <a:lnTo>
                  <a:pt x="7128" y="3925"/>
                </a:lnTo>
                <a:lnTo>
                  <a:pt x="6686" y="4077"/>
                </a:lnTo>
                <a:lnTo>
                  <a:pt x="5330" y="4771"/>
                </a:lnTo>
                <a:lnTo>
                  <a:pt x="5025" y="5090"/>
                </a:lnTo>
                <a:lnTo>
                  <a:pt x="6924" y="5420"/>
                </a:lnTo>
                <a:lnTo>
                  <a:pt x="7264" y="5782"/>
                </a:lnTo>
                <a:lnTo>
                  <a:pt x="9329" y="5888"/>
                </a:lnTo>
                <a:lnTo>
                  <a:pt x="13029" y="5988"/>
                </a:lnTo>
                <a:lnTo>
                  <a:pt x="12919" y="5420"/>
                </a:lnTo>
                <a:lnTo>
                  <a:pt x="12820" y="5049"/>
                </a:lnTo>
                <a:lnTo>
                  <a:pt x="10261" y="3321"/>
                </a:lnTo>
                <a:close/>
              </a:path>
              <a:path w="23494" h="14604">
                <a:moveTo>
                  <a:pt x="5025" y="5090"/>
                </a:moveTo>
                <a:lnTo>
                  <a:pt x="4499" y="5640"/>
                </a:lnTo>
                <a:lnTo>
                  <a:pt x="7264" y="5782"/>
                </a:lnTo>
                <a:lnTo>
                  <a:pt x="6924" y="5420"/>
                </a:lnTo>
                <a:lnTo>
                  <a:pt x="5025" y="5090"/>
                </a:lnTo>
                <a:close/>
              </a:path>
              <a:path w="23494" h="14604">
                <a:moveTo>
                  <a:pt x="4787" y="5049"/>
                </a:moveTo>
                <a:lnTo>
                  <a:pt x="3844" y="5532"/>
                </a:lnTo>
                <a:lnTo>
                  <a:pt x="4499" y="5640"/>
                </a:lnTo>
                <a:lnTo>
                  <a:pt x="4999" y="5118"/>
                </a:lnTo>
                <a:lnTo>
                  <a:pt x="4787" y="5049"/>
                </a:lnTo>
                <a:close/>
              </a:path>
              <a:path w="23494" h="14604">
                <a:moveTo>
                  <a:pt x="5330" y="4771"/>
                </a:moveTo>
                <a:lnTo>
                  <a:pt x="3844" y="5532"/>
                </a:lnTo>
                <a:lnTo>
                  <a:pt x="4787" y="5049"/>
                </a:lnTo>
                <a:lnTo>
                  <a:pt x="5064" y="5049"/>
                </a:lnTo>
                <a:lnTo>
                  <a:pt x="5330" y="4771"/>
                </a:lnTo>
                <a:close/>
              </a:path>
              <a:path w="23494" h="14604">
                <a:moveTo>
                  <a:pt x="5064" y="5049"/>
                </a:moveTo>
                <a:lnTo>
                  <a:pt x="4787" y="5049"/>
                </a:lnTo>
                <a:lnTo>
                  <a:pt x="5025" y="5090"/>
                </a:lnTo>
                <a:close/>
              </a:path>
              <a:path w="23494" h="14604">
                <a:moveTo>
                  <a:pt x="8384" y="3501"/>
                </a:moveTo>
                <a:lnTo>
                  <a:pt x="7611" y="3651"/>
                </a:lnTo>
                <a:lnTo>
                  <a:pt x="6684" y="4077"/>
                </a:lnTo>
                <a:lnTo>
                  <a:pt x="5330" y="4771"/>
                </a:lnTo>
                <a:lnTo>
                  <a:pt x="6686" y="4077"/>
                </a:lnTo>
                <a:lnTo>
                  <a:pt x="7128" y="3925"/>
                </a:lnTo>
                <a:lnTo>
                  <a:pt x="9121" y="3541"/>
                </a:lnTo>
                <a:lnTo>
                  <a:pt x="8384" y="3501"/>
                </a:lnTo>
                <a:close/>
              </a:path>
              <a:path w="23494" h="14604">
                <a:moveTo>
                  <a:pt x="6801" y="4017"/>
                </a:moveTo>
                <a:lnTo>
                  <a:pt x="6116" y="4328"/>
                </a:lnTo>
                <a:lnTo>
                  <a:pt x="5368" y="4732"/>
                </a:lnTo>
                <a:lnTo>
                  <a:pt x="6801" y="4017"/>
                </a:lnTo>
                <a:close/>
              </a:path>
              <a:path w="23494" h="14604">
                <a:moveTo>
                  <a:pt x="10317" y="2564"/>
                </a:moveTo>
                <a:lnTo>
                  <a:pt x="7851" y="3436"/>
                </a:lnTo>
                <a:lnTo>
                  <a:pt x="7269" y="3778"/>
                </a:lnTo>
                <a:lnTo>
                  <a:pt x="6801" y="4017"/>
                </a:lnTo>
                <a:lnTo>
                  <a:pt x="7611" y="3651"/>
                </a:lnTo>
                <a:lnTo>
                  <a:pt x="8384" y="3501"/>
                </a:lnTo>
                <a:lnTo>
                  <a:pt x="9299" y="3501"/>
                </a:lnTo>
                <a:lnTo>
                  <a:pt x="11520" y="2827"/>
                </a:lnTo>
                <a:lnTo>
                  <a:pt x="10317" y="2564"/>
                </a:lnTo>
                <a:close/>
              </a:path>
              <a:path w="23494" h="14604">
                <a:moveTo>
                  <a:pt x="9121" y="3541"/>
                </a:moveTo>
                <a:close/>
              </a:path>
              <a:path w="23494" h="14604">
                <a:moveTo>
                  <a:pt x="9299" y="3501"/>
                </a:moveTo>
                <a:lnTo>
                  <a:pt x="8384" y="3501"/>
                </a:lnTo>
                <a:lnTo>
                  <a:pt x="9121" y="3541"/>
                </a:lnTo>
                <a:lnTo>
                  <a:pt x="9299" y="3501"/>
                </a:lnTo>
                <a:close/>
              </a:path>
              <a:path w="23494" h="14604">
                <a:moveTo>
                  <a:pt x="11520" y="2827"/>
                </a:moveTo>
                <a:lnTo>
                  <a:pt x="9252" y="3515"/>
                </a:lnTo>
                <a:lnTo>
                  <a:pt x="10261" y="3321"/>
                </a:lnTo>
                <a:lnTo>
                  <a:pt x="12696" y="3321"/>
                </a:lnTo>
                <a:lnTo>
                  <a:pt x="12385" y="3017"/>
                </a:lnTo>
                <a:lnTo>
                  <a:pt x="11520" y="2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53073" y="4726020"/>
            <a:ext cx="12700" cy="24130"/>
          </a:xfrm>
          <a:custGeom>
            <a:avLst/>
            <a:gdLst/>
            <a:ahLst/>
            <a:cxnLst/>
            <a:rect l="l" t="t" r="r" b="b"/>
            <a:pathLst>
              <a:path w="12700" h="24129">
                <a:moveTo>
                  <a:pt x="5222" y="0"/>
                </a:moveTo>
                <a:lnTo>
                  <a:pt x="2973" y="1451"/>
                </a:lnTo>
                <a:lnTo>
                  <a:pt x="1050" y="7452"/>
                </a:lnTo>
                <a:lnTo>
                  <a:pt x="0" y="11451"/>
                </a:lnTo>
                <a:lnTo>
                  <a:pt x="427" y="17355"/>
                </a:lnTo>
                <a:lnTo>
                  <a:pt x="970" y="19364"/>
                </a:lnTo>
                <a:lnTo>
                  <a:pt x="3749" y="22796"/>
                </a:lnTo>
                <a:lnTo>
                  <a:pt x="6322" y="23794"/>
                </a:lnTo>
                <a:lnTo>
                  <a:pt x="10452" y="22103"/>
                </a:lnTo>
                <a:lnTo>
                  <a:pt x="11482" y="20171"/>
                </a:lnTo>
                <a:lnTo>
                  <a:pt x="10833" y="16981"/>
                </a:lnTo>
                <a:lnTo>
                  <a:pt x="11092" y="15515"/>
                </a:lnTo>
                <a:lnTo>
                  <a:pt x="11410" y="11441"/>
                </a:lnTo>
                <a:lnTo>
                  <a:pt x="12357" y="3088"/>
                </a:lnTo>
                <a:lnTo>
                  <a:pt x="10373" y="590"/>
                </a:lnTo>
                <a:lnTo>
                  <a:pt x="52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532909" y="4647820"/>
            <a:ext cx="469144" cy="23748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3087648" y="4835594"/>
            <a:ext cx="62865" cy="19685"/>
          </a:xfrm>
          <a:custGeom>
            <a:avLst/>
            <a:gdLst/>
            <a:ahLst/>
            <a:cxnLst/>
            <a:rect l="l" t="t" r="r" b="b"/>
            <a:pathLst>
              <a:path w="62864" h="19685">
                <a:moveTo>
                  <a:pt x="5575" y="19194"/>
                </a:moveTo>
                <a:lnTo>
                  <a:pt x="4986" y="19194"/>
                </a:lnTo>
                <a:lnTo>
                  <a:pt x="5466" y="19485"/>
                </a:lnTo>
                <a:lnTo>
                  <a:pt x="6572" y="19264"/>
                </a:lnTo>
                <a:lnTo>
                  <a:pt x="6296" y="19264"/>
                </a:lnTo>
                <a:lnTo>
                  <a:pt x="5575" y="19194"/>
                </a:lnTo>
                <a:close/>
              </a:path>
              <a:path w="62864" h="19685">
                <a:moveTo>
                  <a:pt x="6928" y="19193"/>
                </a:moveTo>
                <a:lnTo>
                  <a:pt x="5575" y="19194"/>
                </a:lnTo>
                <a:lnTo>
                  <a:pt x="6296" y="19264"/>
                </a:lnTo>
                <a:lnTo>
                  <a:pt x="6928" y="19193"/>
                </a:lnTo>
                <a:close/>
              </a:path>
              <a:path w="62864" h="19685">
                <a:moveTo>
                  <a:pt x="6833" y="19212"/>
                </a:moveTo>
                <a:lnTo>
                  <a:pt x="6296" y="19264"/>
                </a:lnTo>
                <a:lnTo>
                  <a:pt x="6572" y="19264"/>
                </a:lnTo>
                <a:lnTo>
                  <a:pt x="6833" y="19212"/>
                </a:lnTo>
                <a:close/>
              </a:path>
              <a:path w="62864" h="19685">
                <a:moveTo>
                  <a:pt x="1236" y="15847"/>
                </a:moveTo>
                <a:lnTo>
                  <a:pt x="1236" y="16854"/>
                </a:lnTo>
                <a:lnTo>
                  <a:pt x="3580" y="19196"/>
                </a:lnTo>
                <a:lnTo>
                  <a:pt x="4986" y="19194"/>
                </a:lnTo>
                <a:lnTo>
                  <a:pt x="4824" y="19096"/>
                </a:lnTo>
                <a:lnTo>
                  <a:pt x="4171" y="18881"/>
                </a:lnTo>
                <a:lnTo>
                  <a:pt x="2669" y="17978"/>
                </a:lnTo>
                <a:lnTo>
                  <a:pt x="1994" y="17268"/>
                </a:lnTo>
                <a:lnTo>
                  <a:pt x="1236" y="15847"/>
                </a:lnTo>
                <a:close/>
              </a:path>
              <a:path w="62864" h="19685">
                <a:moveTo>
                  <a:pt x="4824" y="19096"/>
                </a:moveTo>
                <a:lnTo>
                  <a:pt x="4986" y="19194"/>
                </a:lnTo>
                <a:lnTo>
                  <a:pt x="5575" y="19194"/>
                </a:lnTo>
                <a:lnTo>
                  <a:pt x="4929" y="19131"/>
                </a:lnTo>
                <a:close/>
              </a:path>
              <a:path w="62864" h="19685">
                <a:moveTo>
                  <a:pt x="7592" y="8728"/>
                </a:moveTo>
                <a:lnTo>
                  <a:pt x="1342" y="13035"/>
                </a:lnTo>
                <a:lnTo>
                  <a:pt x="2745" y="17837"/>
                </a:lnTo>
                <a:lnTo>
                  <a:pt x="4824" y="19096"/>
                </a:lnTo>
                <a:lnTo>
                  <a:pt x="5575" y="19194"/>
                </a:lnTo>
                <a:lnTo>
                  <a:pt x="6934" y="19192"/>
                </a:lnTo>
                <a:lnTo>
                  <a:pt x="11160" y="18347"/>
                </a:lnTo>
                <a:lnTo>
                  <a:pt x="12887" y="15758"/>
                </a:lnTo>
                <a:lnTo>
                  <a:pt x="12727" y="15661"/>
                </a:lnTo>
                <a:lnTo>
                  <a:pt x="10952" y="9603"/>
                </a:lnTo>
                <a:lnTo>
                  <a:pt x="11189" y="9171"/>
                </a:lnTo>
                <a:lnTo>
                  <a:pt x="8760" y="8942"/>
                </a:lnTo>
                <a:lnTo>
                  <a:pt x="7592" y="8728"/>
                </a:lnTo>
                <a:close/>
              </a:path>
              <a:path w="62864" h="19685">
                <a:moveTo>
                  <a:pt x="20193" y="16542"/>
                </a:moveTo>
                <a:lnTo>
                  <a:pt x="6942" y="19193"/>
                </a:lnTo>
                <a:lnTo>
                  <a:pt x="9819" y="19192"/>
                </a:lnTo>
                <a:lnTo>
                  <a:pt x="13281" y="18548"/>
                </a:lnTo>
                <a:lnTo>
                  <a:pt x="18970" y="18017"/>
                </a:lnTo>
                <a:lnTo>
                  <a:pt x="20193" y="16542"/>
                </a:lnTo>
                <a:close/>
              </a:path>
              <a:path w="62864" h="19685">
                <a:moveTo>
                  <a:pt x="7406" y="19108"/>
                </a:moveTo>
                <a:close/>
              </a:path>
              <a:path w="62864" h="19685">
                <a:moveTo>
                  <a:pt x="1234" y="12665"/>
                </a:moveTo>
                <a:lnTo>
                  <a:pt x="4824" y="19096"/>
                </a:lnTo>
                <a:lnTo>
                  <a:pt x="2745" y="17837"/>
                </a:lnTo>
                <a:lnTo>
                  <a:pt x="1234" y="12665"/>
                </a:lnTo>
                <a:close/>
              </a:path>
              <a:path w="62864" h="19685">
                <a:moveTo>
                  <a:pt x="12887" y="15758"/>
                </a:moveTo>
                <a:lnTo>
                  <a:pt x="11160" y="18347"/>
                </a:lnTo>
                <a:lnTo>
                  <a:pt x="15673" y="17445"/>
                </a:lnTo>
                <a:lnTo>
                  <a:pt x="12887" y="15758"/>
                </a:lnTo>
                <a:close/>
              </a:path>
              <a:path w="62864" h="19685">
                <a:moveTo>
                  <a:pt x="11225" y="9174"/>
                </a:moveTo>
                <a:lnTo>
                  <a:pt x="11874" y="9607"/>
                </a:lnTo>
                <a:lnTo>
                  <a:pt x="12906" y="14696"/>
                </a:lnTo>
                <a:lnTo>
                  <a:pt x="12955" y="15656"/>
                </a:lnTo>
                <a:lnTo>
                  <a:pt x="15672" y="17445"/>
                </a:lnTo>
                <a:lnTo>
                  <a:pt x="20191" y="16542"/>
                </a:lnTo>
                <a:lnTo>
                  <a:pt x="20706" y="15924"/>
                </a:lnTo>
                <a:lnTo>
                  <a:pt x="20364" y="12263"/>
                </a:lnTo>
                <a:lnTo>
                  <a:pt x="20264" y="11476"/>
                </a:lnTo>
                <a:lnTo>
                  <a:pt x="18666" y="9876"/>
                </a:lnTo>
                <a:lnTo>
                  <a:pt x="11225" y="9174"/>
                </a:lnTo>
                <a:close/>
              </a:path>
              <a:path w="62864" h="19685">
                <a:moveTo>
                  <a:pt x="19546" y="4668"/>
                </a:moveTo>
                <a:lnTo>
                  <a:pt x="16027" y="5379"/>
                </a:lnTo>
                <a:lnTo>
                  <a:pt x="12741" y="6339"/>
                </a:lnTo>
                <a:lnTo>
                  <a:pt x="11315" y="8942"/>
                </a:lnTo>
                <a:lnTo>
                  <a:pt x="11225" y="9174"/>
                </a:lnTo>
                <a:lnTo>
                  <a:pt x="18678" y="9889"/>
                </a:lnTo>
                <a:lnTo>
                  <a:pt x="20264" y="11476"/>
                </a:lnTo>
                <a:lnTo>
                  <a:pt x="20364" y="12263"/>
                </a:lnTo>
                <a:lnTo>
                  <a:pt x="20706" y="15924"/>
                </a:lnTo>
                <a:lnTo>
                  <a:pt x="20194" y="16542"/>
                </a:lnTo>
                <a:lnTo>
                  <a:pt x="21853" y="16210"/>
                </a:lnTo>
                <a:lnTo>
                  <a:pt x="23920" y="13111"/>
                </a:lnTo>
                <a:lnTo>
                  <a:pt x="22646" y="6736"/>
                </a:lnTo>
                <a:lnTo>
                  <a:pt x="19546" y="4668"/>
                </a:lnTo>
                <a:close/>
              </a:path>
              <a:path w="62864" h="19685">
                <a:moveTo>
                  <a:pt x="30097" y="4668"/>
                </a:moveTo>
                <a:lnTo>
                  <a:pt x="19546" y="4668"/>
                </a:lnTo>
                <a:lnTo>
                  <a:pt x="22646" y="6736"/>
                </a:lnTo>
                <a:lnTo>
                  <a:pt x="23920" y="13111"/>
                </a:lnTo>
                <a:lnTo>
                  <a:pt x="21853" y="16210"/>
                </a:lnTo>
                <a:lnTo>
                  <a:pt x="24630" y="15656"/>
                </a:lnTo>
                <a:lnTo>
                  <a:pt x="30578" y="14696"/>
                </a:lnTo>
                <a:lnTo>
                  <a:pt x="34548" y="14196"/>
                </a:lnTo>
                <a:lnTo>
                  <a:pt x="32958" y="14196"/>
                </a:lnTo>
                <a:lnTo>
                  <a:pt x="30118" y="11715"/>
                </a:lnTo>
                <a:lnTo>
                  <a:pt x="29674" y="5152"/>
                </a:lnTo>
                <a:lnTo>
                  <a:pt x="30097" y="4668"/>
                </a:lnTo>
                <a:close/>
              </a:path>
              <a:path w="62864" h="19685">
                <a:moveTo>
                  <a:pt x="2532" y="9680"/>
                </a:moveTo>
                <a:lnTo>
                  <a:pt x="1475" y="10153"/>
                </a:lnTo>
                <a:lnTo>
                  <a:pt x="0" y="13529"/>
                </a:lnTo>
                <a:lnTo>
                  <a:pt x="1236" y="15847"/>
                </a:lnTo>
                <a:lnTo>
                  <a:pt x="1234" y="11075"/>
                </a:lnTo>
                <a:lnTo>
                  <a:pt x="2418" y="9889"/>
                </a:lnTo>
                <a:lnTo>
                  <a:pt x="2532" y="9680"/>
                </a:lnTo>
                <a:close/>
              </a:path>
              <a:path w="62864" h="19685">
                <a:moveTo>
                  <a:pt x="11189" y="9171"/>
                </a:moveTo>
                <a:lnTo>
                  <a:pt x="11029" y="9876"/>
                </a:lnTo>
                <a:lnTo>
                  <a:pt x="12727" y="15661"/>
                </a:lnTo>
                <a:lnTo>
                  <a:pt x="12887" y="15758"/>
                </a:lnTo>
                <a:lnTo>
                  <a:pt x="13065" y="15491"/>
                </a:lnTo>
                <a:lnTo>
                  <a:pt x="11998" y="10153"/>
                </a:lnTo>
                <a:lnTo>
                  <a:pt x="11869" y="9603"/>
                </a:lnTo>
                <a:lnTo>
                  <a:pt x="11225" y="9174"/>
                </a:lnTo>
                <a:close/>
              </a:path>
              <a:path w="62864" h="19685">
                <a:moveTo>
                  <a:pt x="38632" y="1913"/>
                </a:moveTo>
                <a:lnTo>
                  <a:pt x="35156" y="2105"/>
                </a:lnTo>
                <a:lnTo>
                  <a:pt x="32154" y="2312"/>
                </a:lnTo>
                <a:lnTo>
                  <a:pt x="29674" y="5152"/>
                </a:lnTo>
                <a:lnTo>
                  <a:pt x="30118" y="11715"/>
                </a:lnTo>
                <a:lnTo>
                  <a:pt x="32958" y="14196"/>
                </a:lnTo>
                <a:lnTo>
                  <a:pt x="36650" y="13932"/>
                </a:lnTo>
                <a:lnTo>
                  <a:pt x="39855" y="13516"/>
                </a:lnTo>
                <a:lnTo>
                  <a:pt x="42157" y="10551"/>
                </a:lnTo>
                <a:lnTo>
                  <a:pt x="41355" y="4185"/>
                </a:lnTo>
                <a:lnTo>
                  <a:pt x="38632" y="1913"/>
                </a:lnTo>
                <a:close/>
              </a:path>
              <a:path w="62864" h="19685">
                <a:moveTo>
                  <a:pt x="36495" y="13950"/>
                </a:moveTo>
                <a:lnTo>
                  <a:pt x="32958" y="14196"/>
                </a:lnTo>
                <a:lnTo>
                  <a:pt x="34548" y="14196"/>
                </a:lnTo>
                <a:lnTo>
                  <a:pt x="36495" y="13950"/>
                </a:lnTo>
                <a:close/>
              </a:path>
              <a:path w="62864" h="19685">
                <a:moveTo>
                  <a:pt x="61348" y="1913"/>
                </a:moveTo>
                <a:lnTo>
                  <a:pt x="38632" y="1913"/>
                </a:lnTo>
                <a:lnTo>
                  <a:pt x="41355" y="4185"/>
                </a:lnTo>
                <a:lnTo>
                  <a:pt x="42157" y="10551"/>
                </a:lnTo>
                <a:lnTo>
                  <a:pt x="39845" y="13529"/>
                </a:lnTo>
                <a:lnTo>
                  <a:pt x="36650" y="13932"/>
                </a:lnTo>
                <a:lnTo>
                  <a:pt x="44570" y="13035"/>
                </a:lnTo>
                <a:lnTo>
                  <a:pt x="53423" y="11476"/>
                </a:lnTo>
                <a:lnTo>
                  <a:pt x="60264" y="6813"/>
                </a:lnTo>
                <a:lnTo>
                  <a:pt x="61932" y="5676"/>
                </a:lnTo>
                <a:lnTo>
                  <a:pt x="62362" y="3402"/>
                </a:lnTo>
                <a:lnTo>
                  <a:pt x="61348" y="1913"/>
                </a:lnTo>
                <a:close/>
              </a:path>
              <a:path w="62864" h="19685">
                <a:moveTo>
                  <a:pt x="2418" y="9889"/>
                </a:moveTo>
                <a:lnTo>
                  <a:pt x="1234" y="11075"/>
                </a:lnTo>
                <a:lnTo>
                  <a:pt x="1234" y="12049"/>
                </a:lnTo>
                <a:lnTo>
                  <a:pt x="2418" y="9889"/>
                </a:lnTo>
                <a:close/>
              </a:path>
              <a:path w="62864" h="19685">
                <a:moveTo>
                  <a:pt x="2703" y="9603"/>
                </a:moveTo>
                <a:lnTo>
                  <a:pt x="2532" y="9680"/>
                </a:lnTo>
                <a:lnTo>
                  <a:pt x="2418" y="9889"/>
                </a:lnTo>
                <a:lnTo>
                  <a:pt x="2703" y="9603"/>
                </a:lnTo>
                <a:close/>
              </a:path>
              <a:path w="62864" h="19685">
                <a:moveTo>
                  <a:pt x="3171" y="9134"/>
                </a:moveTo>
                <a:lnTo>
                  <a:pt x="2766" y="9253"/>
                </a:lnTo>
                <a:lnTo>
                  <a:pt x="2532" y="9680"/>
                </a:lnTo>
                <a:lnTo>
                  <a:pt x="2703" y="9603"/>
                </a:lnTo>
                <a:lnTo>
                  <a:pt x="3171" y="9134"/>
                </a:lnTo>
                <a:close/>
              </a:path>
              <a:path w="62864" h="19685">
                <a:moveTo>
                  <a:pt x="4654" y="8730"/>
                </a:moveTo>
                <a:lnTo>
                  <a:pt x="3171" y="9134"/>
                </a:lnTo>
                <a:lnTo>
                  <a:pt x="2703" y="9603"/>
                </a:lnTo>
                <a:lnTo>
                  <a:pt x="4654" y="8730"/>
                </a:lnTo>
                <a:close/>
              </a:path>
              <a:path w="62864" h="19685">
                <a:moveTo>
                  <a:pt x="10557" y="8728"/>
                </a:moveTo>
                <a:lnTo>
                  <a:pt x="7592" y="8728"/>
                </a:lnTo>
                <a:lnTo>
                  <a:pt x="8760" y="8942"/>
                </a:lnTo>
                <a:lnTo>
                  <a:pt x="11189" y="9171"/>
                </a:lnTo>
                <a:lnTo>
                  <a:pt x="10557" y="8728"/>
                </a:lnTo>
                <a:close/>
              </a:path>
              <a:path w="62864" h="19685">
                <a:moveTo>
                  <a:pt x="11988" y="7713"/>
                </a:moveTo>
                <a:lnTo>
                  <a:pt x="9035" y="7713"/>
                </a:lnTo>
                <a:lnTo>
                  <a:pt x="11198" y="9156"/>
                </a:lnTo>
                <a:lnTo>
                  <a:pt x="11988" y="7713"/>
                </a:lnTo>
                <a:close/>
              </a:path>
              <a:path w="62864" h="19685">
                <a:moveTo>
                  <a:pt x="4553" y="8730"/>
                </a:moveTo>
                <a:lnTo>
                  <a:pt x="3574" y="8731"/>
                </a:lnTo>
                <a:lnTo>
                  <a:pt x="3171" y="9134"/>
                </a:lnTo>
                <a:lnTo>
                  <a:pt x="4553" y="8730"/>
                </a:lnTo>
                <a:close/>
              </a:path>
              <a:path w="62864" h="19685">
                <a:moveTo>
                  <a:pt x="5640" y="8412"/>
                </a:moveTo>
                <a:lnTo>
                  <a:pt x="4553" y="8730"/>
                </a:lnTo>
                <a:lnTo>
                  <a:pt x="5640" y="8412"/>
                </a:lnTo>
                <a:close/>
              </a:path>
              <a:path w="62864" h="19685">
                <a:moveTo>
                  <a:pt x="9035" y="7713"/>
                </a:moveTo>
                <a:lnTo>
                  <a:pt x="5640" y="8413"/>
                </a:lnTo>
                <a:lnTo>
                  <a:pt x="4654" y="8730"/>
                </a:lnTo>
                <a:lnTo>
                  <a:pt x="10557" y="8728"/>
                </a:lnTo>
                <a:lnTo>
                  <a:pt x="9035" y="7713"/>
                </a:lnTo>
                <a:close/>
              </a:path>
              <a:path w="62864" h="19685">
                <a:moveTo>
                  <a:pt x="5640" y="8412"/>
                </a:moveTo>
                <a:close/>
              </a:path>
              <a:path w="62864" h="19685">
                <a:moveTo>
                  <a:pt x="16030" y="5378"/>
                </a:moveTo>
                <a:lnTo>
                  <a:pt x="5655" y="8409"/>
                </a:lnTo>
                <a:lnTo>
                  <a:pt x="9035" y="7713"/>
                </a:lnTo>
                <a:lnTo>
                  <a:pt x="11988" y="7713"/>
                </a:lnTo>
                <a:lnTo>
                  <a:pt x="12741" y="6339"/>
                </a:lnTo>
                <a:lnTo>
                  <a:pt x="16030" y="5378"/>
                </a:lnTo>
                <a:close/>
              </a:path>
              <a:path w="62864" h="19685">
                <a:moveTo>
                  <a:pt x="35156" y="2105"/>
                </a:moveTo>
                <a:lnTo>
                  <a:pt x="28861" y="2452"/>
                </a:lnTo>
                <a:lnTo>
                  <a:pt x="22255" y="3559"/>
                </a:lnTo>
                <a:lnTo>
                  <a:pt x="16030" y="5378"/>
                </a:lnTo>
                <a:lnTo>
                  <a:pt x="19546" y="4668"/>
                </a:lnTo>
                <a:lnTo>
                  <a:pt x="30097" y="4668"/>
                </a:lnTo>
                <a:lnTo>
                  <a:pt x="32154" y="2312"/>
                </a:lnTo>
                <a:lnTo>
                  <a:pt x="35156" y="2105"/>
                </a:lnTo>
                <a:close/>
              </a:path>
              <a:path w="62864" h="19685">
                <a:moveTo>
                  <a:pt x="59123" y="0"/>
                </a:moveTo>
                <a:lnTo>
                  <a:pt x="50351" y="1056"/>
                </a:lnTo>
                <a:lnTo>
                  <a:pt x="35156" y="2105"/>
                </a:lnTo>
                <a:lnTo>
                  <a:pt x="38632" y="1913"/>
                </a:lnTo>
                <a:lnTo>
                  <a:pt x="61348" y="1913"/>
                </a:lnTo>
                <a:lnTo>
                  <a:pt x="60456" y="605"/>
                </a:lnTo>
                <a:lnTo>
                  <a:pt x="59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27552" y="4842081"/>
            <a:ext cx="33655" cy="13335"/>
          </a:xfrm>
          <a:custGeom>
            <a:avLst/>
            <a:gdLst/>
            <a:ahLst/>
            <a:cxnLst/>
            <a:rect l="l" t="t" r="r" b="b"/>
            <a:pathLst>
              <a:path w="33654" h="13335">
                <a:moveTo>
                  <a:pt x="2501" y="0"/>
                </a:moveTo>
                <a:lnTo>
                  <a:pt x="125" y="2263"/>
                </a:lnTo>
                <a:lnTo>
                  <a:pt x="0" y="7465"/>
                </a:lnTo>
                <a:lnTo>
                  <a:pt x="1518" y="9552"/>
                </a:lnTo>
                <a:lnTo>
                  <a:pt x="3761" y="10219"/>
                </a:lnTo>
                <a:lnTo>
                  <a:pt x="10058" y="11777"/>
                </a:lnTo>
                <a:lnTo>
                  <a:pt x="16498" y="12699"/>
                </a:lnTo>
                <a:lnTo>
                  <a:pt x="22991" y="12876"/>
                </a:lnTo>
                <a:lnTo>
                  <a:pt x="29442" y="12198"/>
                </a:lnTo>
                <a:lnTo>
                  <a:pt x="31874" y="11764"/>
                </a:lnTo>
                <a:lnTo>
                  <a:pt x="33493" y="9439"/>
                </a:lnTo>
                <a:lnTo>
                  <a:pt x="32758" y="5325"/>
                </a:lnTo>
                <a:lnTo>
                  <a:pt x="31523" y="3959"/>
                </a:lnTo>
                <a:lnTo>
                  <a:pt x="21925" y="1229"/>
                </a:lnTo>
                <a:lnTo>
                  <a:pt x="13615" y="269"/>
                </a:lnTo>
                <a:lnTo>
                  <a:pt x="2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15494" y="4839958"/>
            <a:ext cx="50165" cy="18415"/>
          </a:xfrm>
          <a:custGeom>
            <a:avLst/>
            <a:gdLst/>
            <a:ahLst/>
            <a:cxnLst/>
            <a:rect l="l" t="t" r="r" b="b"/>
            <a:pathLst>
              <a:path w="50164" h="18414">
                <a:moveTo>
                  <a:pt x="2498" y="4401"/>
                </a:moveTo>
                <a:lnTo>
                  <a:pt x="83" y="6743"/>
                </a:lnTo>
                <a:lnTo>
                  <a:pt x="0" y="12252"/>
                </a:lnTo>
                <a:lnTo>
                  <a:pt x="1812" y="14484"/>
                </a:lnTo>
                <a:lnTo>
                  <a:pt x="10293" y="16130"/>
                </a:lnTo>
                <a:lnTo>
                  <a:pt x="16308" y="17117"/>
                </a:lnTo>
                <a:lnTo>
                  <a:pt x="26790" y="17837"/>
                </a:lnTo>
                <a:lnTo>
                  <a:pt x="31389" y="17908"/>
                </a:lnTo>
                <a:lnTo>
                  <a:pt x="31911" y="17776"/>
                </a:lnTo>
                <a:lnTo>
                  <a:pt x="28023" y="15537"/>
                </a:lnTo>
                <a:lnTo>
                  <a:pt x="25859" y="7881"/>
                </a:lnTo>
                <a:lnTo>
                  <a:pt x="27729" y="4532"/>
                </a:lnTo>
                <a:lnTo>
                  <a:pt x="11076" y="4532"/>
                </a:lnTo>
                <a:lnTo>
                  <a:pt x="2498" y="4401"/>
                </a:lnTo>
                <a:close/>
              </a:path>
              <a:path w="50164" h="18414">
                <a:moveTo>
                  <a:pt x="36048" y="1741"/>
                </a:moveTo>
                <a:lnTo>
                  <a:pt x="31948" y="2781"/>
                </a:lnTo>
                <a:lnTo>
                  <a:pt x="28097" y="3873"/>
                </a:lnTo>
                <a:lnTo>
                  <a:pt x="25854" y="7890"/>
                </a:lnTo>
                <a:lnTo>
                  <a:pt x="28023" y="15537"/>
                </a:lnTo>
                <a:lnTo>
                  <a:pt x="31911" y="17776"/>
                </a:lnTo>
                <a:lnTo>
                  <a:pt x="38987" y="15981"/>
                </a:lnTo>
                <a:lnTo>
                  <a:pt x="39669" y="15730"/>
                </a:lnTo>
                <a:lnTo>
                  <a:pt x="41967" y="11877"/>
                </a:lnTo>
                <a:lnTo>
                  <a:pt x="39999" y="4097"/>
                </a:lnTo>
                <a:lnTo>
                  <a:pt x="36048" y="1741"/>
                </a:lnTo>
                <a:close/>
              </a:path>
              <a:path w="50164" h="18414">
                <a:moveTo>
                  <a:pt x="39669" y="15730"/>
                </a:moveTo>
                <a:lnTo>
                  <a:pt x="38987" y="15981"/>
                </a:lnTo>
                <a:lnTo>
                  <a:pt x="35779" y="16797"/>
                </a:lnTo>
                <a:lnTo>
                  <a:pt x="39611" y="15828"/>
                </a:lnTo>
                <a:close/>
              </a:path>
              <a:path w="50164" h="18414">
                <a:moveTo>
                  <a:pt x="49413" y="1741"/>
                </a:moveTo>
                <a:lnTo>
                  <a:pt x="36048" y="1741"/>
                </a:lnTo>
                <a:lnTo>
                  <a:pt x="39999" y="4097"/>
                </a:lnTo>
                <a:lnTo>
                  <a:pt x="41967" y="11877"/>
                </a:lnTo>
                <a:lnTo>
                  <a:pt x="39669" y="15730"/>
                </a:lnTo>
                <a:lnTo>
                  <a:pt x="42245" y="14782"/>
                </a:lnTo>
                <a:lnTo>
                  <a:pt x="47644" y="10897"/>
                </a:lnTo>
                <a:lnTo>
                  <a:pt x="50104" y="7890"/>
                </a:lnTo>
                <a:lnTo>
                  <a:pt x="49603" y="1915"/>
                </a:lnTo>
                <a:lnTo>
                  <a:pt x="49413" y="1741"/>
                </a:lnTo>
                <a:close/>
              </a:path>
              <a:path w="50164" h="18414">
                <a:moveTo>
                  <a:pt x="28834" y="3664"/>
                </a:moveTo>
                <a:lnTo>
                  <a:pt x="16734" y="4516"/>
                </a:lnTo>
                <a:lnTo>
                  <a:pt x="11076" y="4532"/>
                </a:lnTo>
                <a:lnTo>
                  <a:pt x="27729" y="4532"/>
                </a:lnTo>
                <a:lnTo>
                  <a:pt x="28097" y="3873"/>
                </a:lnTo>
                <a:lnTo>
                  <a:pt x="28834" y="3664"/>
                </a:lnTo>
                <a:close/>
              </a:path>
              <a:path w="50164" h="18414">
                <a:moveTo>
                  <a:pt x="47505" y="0"/>
                </a:moveTo>
                <a:lnTo>
                  <a:pt x="40636" y="48"/>
                </a:lnTo>
                <a:lnTo>
                  <a:pt x="36106" y="1601"/>
                </a:lnTo>
                <a:lnTo>
                  <a:pt x="28834" y="3664"/>
                </a:lnTo>
                <a:lnTo>
                  <a:pt x="31948" y="2781"/>
                </a:lnTo>
                <a:lnTo>
                  <a:pt x="36048" y="1741"/>
                </a:lnTo>
                <a:lnTo>
                  <a:pt x="49413" y="1741"/>
                </a:lnTo>
                <a:lnTo>
                  <a:pt x="475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512088" y="4711964"/>
            <a:ext cx="230772" cy="13843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616096" y="4690846"/>
            <a:ext cx="391536" cy="176311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095173" y="4669282"/>
            <a:ext cx="111677" cy="24383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32215" y="5063991"/>
            <a:ext cx="182418" cy="208280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2140611" y="5223324"/>
            <a:ext cx="42545" cy="19685"/>
          </a:xfrm>
          <a:custGeom>
            <a:avLst/>
            <a:gdLst/>
            <a:ahLst/>
            <a:cxnLst/>
            <a:rect l="l" t="t" r="r" b="b"/>
            <a:pathLst>
              <a:path w="42544" h="19685">
                <a:moveTo>
                  <a:pt x="3605" y="18655"/>
                </a:moveTo>
                <a:lnTo>
                  <a:pt x="4707" y="19343"/>
                </a:lnTo>
                <a:lnTo>
                  <a:pt x="6638" y="18916"/>
                </a:lnTo>
                <a:lnTo>
                  <a:pt x="6301" y="18916"/>
                </a:lnTo>
                <a:lnTo>
                  <a:pt x="4789" y="18730"/>
                </a:lnTo>
                <a:lnTo>
                  <a:pt x="3605" y="18655"/>
                </a:lnTo>
                <a:close/>
              </a:path>
              <a:path w="42544" h="19685">
                <a:moveTo>
                  <a:pt x="4789" y="18730"/>
                </a:moveTo>
                <a:lnTo>
                  <a:pt x="6301" y="18916"/>
                </a:lnTo>
                <a:lnTo>
                  <a:pt x="6885" y="18842"/>
                </a:lnTo>
                <a:lnTo>
                  <a:pt x="6119" y="18816"/>
                </a:lnTo>
                <a:lnTo>
                  <a:pt x="4789" y="18730"/>
                </a:lnTo>
                <a:close/>
              </a:path>
              <a:path w="42544" h="19685">
                <a:moveTo>
                  <a:pt x="7086" y="18817"/>
                </a:moveTo>
                <a:lnTo>
                  <a:pt x="6301" y="18916"/>
                </a:lnTo>
                <a:lnTo>
                  <a:pt x="6638" y="18916"/>
                </a:lnTo>
                <a:lnTo>
                  <a:pt x="7086" y="18817"/>
                </a:lnTo>
                <a:close/>
              </a:path>
              <a:path w="42544" h="19685">
                <a:moveTo>
                  <a:pt x="5392" y="6916"/>
                </a:moveTo>
                <a:lnTo>
                  <a:pt x="3232" y="7435"/>
                </a:lnTo>
                <a:lnTo>
                  <a:pt x="1539" y="8624"/>
                </a:lnTo>
                <a:lnTo>
                  <a:pt x="506" y="11045"/>
                </a:lnTo>
                <a:lnTo>
                  <a:pt x="403" y="12646"/>
                </a:lnTo>
                <a:lnTo>
                  <a:pt x="1497" y="17181"/>
                </a:lnTo>
                <a:lnTo>
                  <a:pt x="6535" y="18842"/>
                </a:lnTo>
                <a:lnTo>
                  <a:pt x="7138" y="18789"/>
                </a:lnTo>
                <a:lnTo>
                  <a:pt x="10916" y="17861"/>
                </a:lnTo>
                <a:lnTo>
                  <a:pt x="11200" y="17814"/>
                </a:lnTo>
                <a:lnTo>
                  <a:pt x="11889" y="16729"/>
                </a:lnTo>
                <a:lnTo>
                  <a:pt x="9782" y="15462"/>
                </a:lnTo>
                <a:lnTo>
                  <a:pt x="9000" y="14612"/>
                </a:lnTo>
                <a:lnTo>
                  <a:pt x="7052" y="10669"/>
                </a:lnTo>
                <a:lnTo>
                  <a:pt x="8191" y="7305"/>
                </a:lnTo>
                <a:lnTo>
                  <a:pt x="8292" y="7103"/>
                </a:lnTo>
                <a:lnTo>
                  <a:pt x="5392" y="6916"/>
                </a:lnTo>
                <a:close/>
              </a:path>
              <a:path w="42544" h="19685">
                <a:moveTo>
                  <a:pt x="11200" y="17814"/>
                </a:moveTo>
                <a:lnTo>
                  <a:pt x="10916" y="17861"/>
                </a:lnTo>
                <a:lnTo>
                  <a:pt x="7138" y="18789"/>
                </a:lnTo>
                <a:lnTo>
                  <a:pt x="6535" y="18842"/>
                </a:lnTo>
                <a:lnTo>
                  <a:pt x="6885" y="18842"/>
                </a:lnTo>
                <a:lnTo>
                  <a:pt x="8211" y="18568"/>
                </a:lnTo>
                <a:lnTo>
                  <a:pt x="11132" y="17919"/>
                </a:lnTo>
                <a:close/>
              </a:path>
              <a:path w="42544" h="19685">
                <a:moveTo>
                  <a:pt x="3467" y="18568"/>
                </a:moveTo>
                <a:lnTo>
                  <a:pt x="3605" y="18655"/>
                </a:lnTo>
                <a:lnTo>
                  <a:pt x="4789" y="18730"/>
                </a:lnTo>
                <a:lnTo>
                  <a:pt x="3467" y="18568"/>
                </a:lnTo>
                <a:close/>
              </a:path>
              <a:path w="42544" h="19685">
                <a:moveTo>
                  <a:pt x="1657" y="17438"/>
                </a:moveTo>
                <a:lnTo>
                  <a:pt x="2674" y="18595"/>
                </a:lnTo>
                <a:lnTo>
                  <a:pt x="3605" y="18655"/>
                </a:lnTo>
                <a:lnTo>
                  <a:pt x="3467" y="18568"/>
                </a:lnTo>
                <a:lnTo>
                  <a:pt x="2628" y="18465"/>
                </a:lnTo>
                <a:lnTo>
                  <a:pt x="1657" y="17438"/>
                </a:lnTo>
                <a:close/>
              </a:path>
              <a:path w="42544" h="19685">
                <a:moveTo>
                  <a:pt x="12856" y="17538"/>
                </a:moveTo>
                <a:lnTo>
                  <a:pt x="11200" y="17814"/>
                </a:lnTo>
                <a:lnTo>
                  <a:pt x="8111" y="18590"/>
                </a:lnTo>
                <a:lnTo>
                  <a:pt x="12856" y="17538"/>
                </a:lnTo>
                <a:close/>
              </a:path>
              <a:path w="42544" h="19685">
                <a:moveTo>
                  <a:pt x="1659" y="17439"/>
                </a:moveTo>
                <a:lnTo>
                  <a:pt x="2628" y="18465"/>
                </a:lnTo>
                <a:lnTo>
                  <a:pt x="3467" y="18568"/>
                </a:lnTo>
                <a:lnTo>
                  <a:pt x="1659" y="17439"/>
                </a:lnTo>
                <a:close/>
              </a:path>
              <a:path w="42544" h="19685">
                <a:moveTo>
                  <a:pt x="11890" y="16730"/>
                </a:moveTo>
                <a:lnTo>
                  <a:pt x="11200" y="17814"/>
                </a:lnTo>
                <a:lnTo>
                  <a:pt x="13078" y="17488"/>
                </a:lnTo>
                <a:lnTo>
                  <a:pt x="11890" y="16730"/>
                </a:lnTo>
                <a:close/>
              </a:path>
              <a:path w="42544" h="19685">
                <a:moveTo>
                  <a:pt x="14237" y="17307"/>
                </a:moveTo>
                <a:lnTo>
                  <a:pt x="13223" y="17476"/>
                </a:lnTo>
                <a:lnTo>
                  <a:pt x="14237" y="17307"/>
                </a:lnTo>
                <a:close/>
              </a:path>
              <a:path w="42544" h="19685">
                <a:moveTo>
                  <a:pt x="13131" y="17476"/>
                </a:moveTo>
                <a:lnTo>
                  <a:pt x="12856" y="17538"/>
                </a:lnTo>
                <a:lnTo>
                  <a:pt x="13151" y="17488"/>
                </a:lnTo>
                <a:close/>
              </a:path>
              <a:path w="42544" h="19685">
                <a:moveTo>
                  <a:pt x="15540" y="16942"/>
                </a:moveTo>
                <a:lnTo>
                  <a:pt x="13131" y="17476"/>
                </a:lnTo>
                <a:lnTo>
                  <a:pt x="14322" y="17284"/>
                </a:lnTo>
                <a:lnTo>
                  <a:pt x="15540" y="16942"/>
                </a:lnTo>
                <a:close/>
              </a:path>
              <a:path w="42544" h="19685">
                <a:moveTo>
                  <a:pt x="12789" y="15317"/>
                </a:moveTo>
                <a:lnTo>
                  <a:pt x="11890" y="16730"/>
                </a:lnTo>
                <a:lnTo>
                  <a:pt x="13131" y="17476"/>
                </a:lnTo>
                <a:lnTo>
                  <a:pt x="15602" y="16925"/>
                </a:lnTo>
                <a:lnTo>
                  <a:pt x="12789" y="15317"/>
                </a:lnTo>
                <a:close/>
              </a:path>
              <a:path w="42544" h="19685">
                <a:moveTo>
                  <a:pt x="1525" y="17297"/>
                </a:moveTo>
                <a:lnTo>
                  <a:pt x="1657" y="17438"/>
                </a:lnTo>
                <a:lnTo>
                  <a:pt x="1525" y="17297"/>
                </a:lnTo>
                <a:close/>
              </a:path>
              <a:path w="42544" h="19685">
                <a:moveTo>
                  <a:pt x="21143" y="15749"/>
                </a:moveTo>
                <a:lnTo>
                  <a:pt x="20604" y="15819"/>
                </a:lnTo>
                <a:lnTo>
                  <a:pt x="15540" y="16942"/>
                </a:lnTo>
                <a:lnTo>
                  <a:pt x="14237" y="17307"/>
                </a:lnTo>
                <a:lnTo>
                  <a:pt x="14993" y="17181"/>
                </a:lnTo>
                <a:lnTo>
                  <a:pt x="20984" y="15988"/>
                </a:lnTo>
                <a:lnTo>
                  <a:pt x="21143" y="15749"/>
                </a:lnTo>
                <a:close/>
              </a:path>
              <a:path w="42544" h="19685">
                <a:moveTo>
                  <a:pt x="431" y="16043"/>
                </a:moveTo>
                <a:lnTo>
                  <a:pt x="534" y="16248"/>
                </a:lnTo>
                <a:lnTo>
                  <a:pt x="1525" y="17297"/>
                </a:lnTo>
                <a:lnTo>
                  <a:pt x="431" y="16043"/>
                </a:lnTo>
                <a:close/>
              </a:path>
              <a:path w="42544" h="19685">
                <a:moveTo>
                  <a:pt x="403" y="12646"/>
                </a:moveTo>
                <a:lnTo>
                  <a:pt x="396" y="15518"/>
                </a:lnTo>
                <a:lnTo>
                  <a:pt x="522" y="16146"/>
                </a:lnTo>
                <a:lnTo>
                  <a:pt x="1522" y="17284"/>
                </a:lnTo>
                <a:lnTo>
                  <a:pt x="403" y="12646"/>
                </a:lnTo>
                <a:close/>
              </a:path>
              <a:path w="42544" h="19685">
                <a:moveTo>
                  <a:pt x="15606" y="16927"/>
                </a:moveTo>
                <a:close/>
              </a:path>
              <a:path w="42544" h="19685">
                <a:moveTo>
                  <a:pt x="21182" y="15690"/>
                </a:moveTo>
                <a:lnTo>
                  <a:pt x="15607" y="16927"/>
                </a:lnTo>
                <a:lnTo>
                  <a:pt x="20703" y="15806"/>
                </a:lnTo>
                <a:lnTo>
                  <a:pt x="21143" y="15749"/>
                </a:lnTo>
                <a:close/>
              </a:path>
              <a:path w="42544" h="19685">
                <a:moveTo>
                  <a:pt x="21617" y="15040"/>
                </a:moveTo>
                <a:lnTo>
                  <a:pt x="20520" y="15782"/>
                </a:lnTo>
                <a:lnTo>
                  <a:pt x="16297" y="16730"/>
                </a:lnTo>
                <a:lnTo>
                  <a:pt x="15602" y="16925"/>
                </a:lnTo>
                <a:lnTo>
                  <a:pt x="21182" y="15690"/>
                </a:lnTo>
                <a:lnTo>
                  <a:pt x="21617" y="15040"/>
                </a:lnTo>
                <a:close/>
              </a:path>
              <a:path w="42544" h="19685">
                <a:moveTo>
                  <a:pt x="14103" y="7178"/>
                </a:moveTo>
                <a:lnTo>
                  <a:pt x="11418" y="7201"/>
                </a:lnTo>
                <a:lnTo>
                  <a:pt x="11090" y="7845"/>
                </a:lnTo>
                <a:lnTo>
                  <a:pt x="11736" y="8256"/>
                </a:lnTo>
                <a:lnTo>
                  <a:pt x="12927" y="13619"/>
                </a:lnTo>
                <a:lnTo>
                  <a:pt x="13052" y="14904"/>
                </a:lnTo>
                <a:lnTo>
                  <a:pt x="12789" y="15317"/>
                </a:lnTo>
                <a:lnTo>
                  <a:pt x="15602" y="16925"/>
                </a:lnTo>
                <a:lnTo>
                  <a:pt x="16299" y="16729"/>
                </a:lnTo>
                <a:lnTo>
                  <a:pt x="20427" y="15819"/>
                </a:lnTo>
                <a:lnTo>
                  <a:pt x="21617" y="15040"/>
                </a:lnTo>
                <a:lnTo>
                  <a:pt x="22566" y="13619"/>
                </a:lnTo>
                <a:lnTo>
                  <a:pt x="22575" y="13290"/>
                </a:lnTo>
                <a:lnTo>
                  <a:pt x="21694" y="8864"/>
                </a:lnTo>
                <a:lnTo>
                  <a:pt x="19836" y="7305"/>
                </a:lnTo>
                <a:lnTo>
                  <a:pt x="14103" y="7178"/>
                </a:lnTo>
                <a:close/>
              </a:path>
              <a:path w="42544" h="19685">
                <a:moveTo>
                  <a:pt x="8292" y="7103"/>
                </a:moveTo>
                <a:lnTo>
                  <a:pt x="8191" y="7305"/>
                </a:lnTo>
                <a:lnTo>
                  <a:pt x="7052" y="10669"/>
                </a:lnTo>
                <a:lnTo>
                  <a:pt x="9000" y="14612"/>
                </a:lnTo>
                <a:lnTo>
                  <a:pt x="9782" y="15462"/>
                </a:lnTo>
                <a:lnTo>
                  <a:pt x="11890" y="16729"/>
                </a:lnTo>
                <a:lnTo>
                  <a:pt x="12789" y="15317"/>
                </a:lnTo>
                <a:lnTo>
                  <a:pt x="12526" y="15167"/>
                </a:lnTo>
                <a:lnTo>
                  <a:pt x="10605" y="9263"/>
                </a:lnTo>
                <a:lnTo>
                  <a:pt x="10694" y="8624"/>
                </a:lnTo>
                <a:lnTo>
                  <a:pt x="11090" y="7845"/>
                </a:lnTo>
                <a:lnTo>
                  <a:pt x="10098" y="7213"/>
                </a:lnTo>
                <a:lnTo>
                  <a:pt x="8292" y="7103"/>
                </a:lnTo>
                <a:close/>
              </a:path>
              <a:path w="42544" h="19685">
                <a:moveTo>
                  <a:pt x="306" y="14157"/>
                </a:moveTo>
                <a:lnTo>
                  <a:pt x="234" y="15819"/>
                </a:lnTo>
                <a:lnTo>
                  <a:pt x="431" y="16043"/>
                </a:lnTo>
                <a:lnTo>
                  <a:pt x="306" y="14157"/>
                </a:lnTo>
                <a:close/>
              </a:path>
              <a:path w="42544" h="19685">
                <a:moveTo>
                  <a:pt x="28839" y="11445"/>
                </a:moveTo>
                <a:lnTo>
                  <a:pt x="28134" y="11678"/>
                </a:lnTo>
                <a:lnTo>
                  <a:pt x="23309" y="13399"/>
                </a:lnTo>
                <a:lnTo>
                  <a:pt x="21959" y="15518"/>
                </a:lnTo>
                <a:lnTo>
                  <a:pt x="21182" y="15690"/>
                </a:lnTo>
                <a:lnTo>
                  <a:pt x="22692" y="15551"/>
                </a:lnTo>
                <a:lnTo>
                  <a:pt x="27758" y="13735"/>
                </a:lnTo>
                <a:lnTo>
                  <a:pt x="28839" y="11445"/>
                </a:lnTo>
                <a:close/>
              </a:path>
              <a:path w="42544" h="19685">
                <a:moveTo>
                  <a:pt x="23309" y="13399"/>
                </a:moveTo>
                <a:lnTo>
                  <a:pt x="22693" y="13619"/>
                </a:lnTo>
                <a:lnTo>
                  <a:pt x="21817" y="14904"/>
                </a:lnTo>
                <a:lnTo>
                  <a:pt x="21617" y="15040"/>
                </a:lnTo>
                <a:lnTo>
                  <a:pt x="21182" y="15690"/>
                </a:lnTo>
                <a:lnTo>
                  <a:pt x="21959" y="15518"/>
                </a:lnTo>
                <a:lnTo>
                  <a:pt x="23309" y="13399"/>
                </a:lnTo>
                <a:close/>
              </a:path>
              <a:path w="42544" h="19685">
                <a:moveTo>
                  <a:pt x="11090" y="7845"/>
                </a:moveTo>
                <a:lnTo>
                  <a:pt x="10694" y="8624"/>
                </a:lnTo>
                <a:lnTo>
                  <a:pt x="10605" y="9263"/>
                </a:lnTo>
                <a:lnTo>
                  <a:pt x="12526" y="15167"/>
                </a:lnTo>
                <a:lnTo>
                  <a:pt x="12789" y="15317"/>
                </a:lnTo>
                <a:lnTo>
                  <a:pt x="13052" y="14904"/>
                </a:lnTo>
                <a:lnTo>
                  <a:pt x="12927" y="13619"/>
                </a:lnTo>
                <a:lnTo>
                  <a:pt x="11736" y="8256"/>
                </a:lnTo>
                <a:lnTo>
                  <a:pt x="11090" y="7845"/>
                </a:lnTo>
                <a:close/>
              </a:path>
              <a:path w="42544" h="19685">
                <a:moveTo>
                  <a:pt x="22904" y="7178"/>
                </a:moveTo>
                <a:lnTo>
                  <a:pt x="14103" y="7178"/>
                </a:lnTo>
                <a:lnTo>
                  <a:pt x="19836" y="7305"/>
                </a:lnTo>
                <a:lnTo>
                  <a:pt x="21694" y="8864"/>
                </a:lnTo>
                <a:lnTo>
                  <a:pt x="22447" y="12646"/>
                </a:lnTo>
                <a:lnTo>
                  <a:pt x="22566" y="13619"/>
                </a:lnTo>
                <a:lnTo>
                  <a:pt x="21617" y="15040"/>
                </a:lnTo>
                <a:lnTo>
                  <a:pt x="21817" y="14904"/>
                </a:lnTo>
                <a:lnTo>
                  <a:pt x="22693" y="13619"/>
                </a:lnTo>
                <a:lnTo>
                  <a:pt x="23309" y="13399"/>
                </a:lnTo>
                <a:lnTo>
                  <a:pt x="24033" y="12263"/>
                </a:lnTo>
                <a:lnTo>
                  <a:pt x="22904" y="7178"/>
                </a:lnTo>
                <a:close/>
              </a:path>
              <a:path w="42544" h="19685">
                <a:moveTo>
                  <a:pt x="24977" y="2878"/>
                </a:moveTo>
                <a:lnTo>
                  <a:pt x="19768" y="3901"/>
                </a:lnTo>
                <a:lnTo>
                  <a:pt x="22574" y="5688"/>
                </a:lnTo>
                <a:lnTo>
                  <a:pt x="24033" y="12263"/>
                </a:lnTo>
                <a:lnTo>
                  <a:pt x="23309" y="13399"/>
                </a:lnTo>
                <a:lnTo>
                  <a:pt x="28134" y="11678"/>
                </a:lnTo>
                <a:lnTo>
                  <a:pt x="28839" y="11445"/>
                </a:lnTo>
                <a:lnTo>
                  <a:pt x="29419" y="10217"/>
                </a:lnTo>
                <a:lnTo>
                  <a:pt x="27269" y="4222"/>
                </a:lnTo>
                <a:lnTo>
                  <a:pt x="24977" y="2878"/>
                </a:lnTo>
                <a:close/>
              </a:path>
              <a:path w="42544" h="19685">
                <a:moveTo>
                  <a:pt x="506" y="11045"/>
                </a:moveTo>
                <a:lnTo>
                  <a:pt x="383" y="11445"/>
                </a:lnTo>
                <a:lnTo>
                  <a:pt x="311" y="12263"/>
                </a:lnTo>
                <a:lnTo>
                  <a:pt x="403" y="12646"/>
                </a:lnTo>
                <a:lnTo>
                  <a:pt x="506" y="11045"/>
                </a:lnTo>
                <a:close/>
              </a:path>
              <a:path w="42544" h="19685">
                <a:moveTo>
                  <a:pt x="571" y="10038"/>
                </a:moveTo>
                <a:lnTo>
                  <a:pt x="0" y="10972"/>
                </a:lnTo>
                <a:lnTo>
                  <a:pt x="269" y="12090"/>
                </a:lnTo>
                <a:lnTo>
                  <a:pt x="383" y="11445"/>
                </a:lnTo>
                <a:lnTo>
                  <a:pt x="506" y="11045"/>
                </a:lnTo>
                <a:lnTo>
                  <a:pt x="571" y="10038"/>
                </a:lnTo>
                <a:close/>
              </a:path>
              <a:path w="42544" h="19685">
                <a:moveTo>
                  <a:pt x="39044" y="0"/>
                </a:moveTo>
                <a:lnTo>
                  <a:pt x="24977" y="2878"/>
                </a:lnTo>
                <a:lnTo>
                  <a:pt x="27269" y="4222"/>
                </a:lnTo>
                <a:lnTo>
                  <a:pt x="29419" y="10217"/>
                </a:lnTo>
                <a:lnTo>
                  <a:pt x="28839" y="11445"/>
                </a:lnTo>
                <a:lnTo>
                  <a:pt x="41188" y="7363"/>
                </a:lnTo>
                <a:lnTo>
                  <a:pt x="42197" y="5360"/>
                </a:lnTo>
                <a:lnTo>
                  <a:pt x="42092" y="4439"/>
                </a:lnTo>
                <a:lnTo>
                  <a:pt x="41003" y="1136"/>
                </a:lnTo>
                <a:lnTo>
                  <a:pt x="39044" y="0"/>
                </a:lnTo>
                <a:close/>
              </a:path>
              <a:path w="42544" h="19685">
                <a:moveTo>
                  <a:pt x="5376" y="6915"/>
                </a:moveTo>
                <a:lnTo>
                  <a:pt x="2501" y="7609"/>
                </a:lnTo>
                <a:lnTo>
                  <a:pt x="1539" y="8455"/>
                </a:lnTo>
                <a:lnTo>
                  <a:pt x="571" y="10038"/>
                </a:lnTo>
                <a:lnTo>
                  <a:pt x="506" y="11045"/>
                </a:lnTo>
                <a:lnTo>
                  <a:pt x="1539" y="8624"/>
                </a:lnTo>
                <a:lnTo>
                  <a:pt x="3232" y="7435"/>
                </a:lnTo>
                <a:lnTo>
                  <a:pt x="5392" y="6916"/>
                </a:lnTo>
                <a:close/>
              </a:path>
              <a:path w="42544" h="19685">
                <a:moveTo>
                  <a:pt x="1539" y="8455"/>
                </a:moveTo>
                <a:lnTo>
                  <a:pt x="621" y="9263"/>
                </a:lnTo>
                <a:lnTo>
                  <a:pt x="571" y="10038"/>
                </a:lnTo>
                <a:lnTo>
                  <a:pt x="1539" y="8455"/>
                </a:lnTo>
                <a:close/>
              </a:path>
              <a:path w="42544" h="19685">
                <a:moveTo>
                  <a:pt x="2501" y="7609"/>
                </a:moveTo>
                <a:lnTo>
                  <a:pt x="1979" y="7735"/>
                </a:lnTo>
                <a:lnTo>
                  <a:pt x="1539" y="8455"/>
                </a:lnTo>
                <a:lnTo>
                  <a:pt x="2501" y="7609"/>
                </a:lnTo>
                <a:close/>
              </a:path>
              <a:path w="42544" h="19685">
                <a:moveTo>
                  <a:pt x="11418" y="7201"/>
                </a:moveTo>
                <a:lnTo>
                  <a:pt x="10097" y="7212"/>
                </a:lnTo>
                <a:lnTo>
                  <a:pt x="11090" y="7845"/>
                </a:lnTo>
                <a:lnTo>
                  <a:pt x="11418" y="7201"/>
                </a:lnTo>
                <a:close/>
              </a:path>
              <a:path w="42544" h="19685">
                <a:moveTo>
                  <a:pt x="3432" y="6790"/>
                </a:moveTo>
                <a:lnTo>
                  <a:pt x="2501" y="7609"/>
                </a:lnTo>
                <a:lnTo>
                  <a:pt x="5376" y="6915"/>
                </a:lnTo>
                <a:lnTo>
                  <a:pt x="3432" y="6790"/>
                </a:lnTo>
                <a:close/>
              </a:path>
              <a:path w="42544" h="19685">
                <a:moveTo>
                  <a:pt x="9211" y="6648"/>
                </a:moveTo>
                <a:lnTo>
                  <a:pt x="8292" y="7103"/>
                </a:lnTo>
                <a:lnTo>
                  <a:pt x="10008" y="7213"/>
                </a:lnTo>
                <a:lnTo>
                  <a:pt x="9211" y="6648"/>
                </a:lnTo>
                <a:close/>
              </a:path>
              <a:path w="42544" h="19685">
                <a:moveTo>
                  <a:pt x="10097" y="7212"/>
                </a:moveTo>
                <a:close/>
              </a:path>
              <a:path w="42544" h="19685">
                <a:moveTo>
                  <a:pt x="15466" y="4498"/>
                </a:moveTo>
                <a:lnTo>
                  <a:pt x="11816" y="5360"/>
                </a:lnTo>
                <a:lnTo>
                  <a:pt x="9211" y="6648"/>
                </a:lnTo>
                <a:lnTo>
                  <a:pt x="10097" y="7212"/>
                </a:lnTo>
                <a:lnTo>
                  <a:pt x="11418" y="7201"/>
                </a:lnTo>
                <a:lnTo>
                  <a:pt x="12264" y="5539"/>
                </a:lnTo>
                <a:lnTo>
                  <a:pt x="15466" y="4498"/>
                </a:lnTo>
                <a:close/>
              </a:path>
              <a:path w="42544" h="19685">
                <a:moveTo>
                  <a:pt x="17745" y="4046"/>
                </a:moveTo>
                <a:lnTo>
                  <a:pt x="17216" y="4081"/>
                </a:lnTo>
                <a:lnTo>
                  <a:pt x="15633" y="4439"/>
                </a:lnTo>
                <a:lnTo>
                  <a:pt x="15464" y="4498"/>
                </a:lnTo>
                <a:lnTo>
                  <a:pt x="12264" y="5539"/>
                </a:lnTo>
                <a:lnTo>
                  <a:pt x="11418" y="7201"/>
                </a:lnTo>
                <a:lnTo>
                  <a:pt x="22904" y="7178"/>
                </a:lnTo>
                <a:lnTo>
                  <a:pt x="22574" y="5688"/>
                </a:lnTo>
                <a:lnTo>
                  <a:pt x="20161" y="4151"/>
                </a:lnTo>
                <a:lnTo>
                  <a:pt x="18489" y="4151"/>
                </a:lnTo>
                <a:lnTo>
                  <a:pt x="17745" y="4046"/>
                </a:lnTo>
                <a:close/>
              </a:path>
              <a:path w="42544" h="19685">
                <a:moveTo>
                  <a:pt x="8534" y="6217"/>
                </a:moveTo>
                <a:lnTo>
                  <a:pt x="5392" y="6916"/>
                </a:lnTo>
                <a:lnTo>
                  <a:pt x="8292" y="7103"/>
                </a:lnTo>
                <a:lnTo>
                  <a:pt x="9211" y="6648"/>
                </a:lnTo>
                <a:lnTo>
                  <a:pt x="8534" y="6217"/>
                </a:lnTo>
                <a:close/>
              </a:path>
              <a:path w="42544" h="19685">
                <a:moveTo>
                  <a:pt x="11816" y="5360"/>
                </a:moveTo>
                <a:lnTo>
                  <a:pt x="5376" y="6915"/>
                </a:lnTo>
                <a:lnTo>
                  <a:pt x="8534" y="6217"/>
                </a:lnTo>
                <a:lnTo>
                  <a:pt x="10082" y="6217"/>
                </a:lnTo>
                <a:lnTo>
                  <a:pt x="11816" y="5360"/>
                </a:lnTo>
                <a:close/>
              </a:path>
              <a:path w="42544" h="19685">
                <a:moveTo>
                  <a:pt x="10082" y="6217"/>
                </a:moveTo>
                <a:lnTo>
                  <a:pt x="8534" y="6217"/>
                </a:lnTo>
                <a:lnTo>
                  <a:pt x="9211" y="6648"/>
                </a:lnTo>
                <a:lnTo>
                  <a:pt x="10082" y="6217"/>
                </a:lnTo>
                <a:close/>
              </a:path>
              <a:path w="42544" h="19685">
                <a:moveTo>
                  <a:pt x="15974" y="4320"/>
                </a:moveTo>
                <a:lnTo>
                  <a:pt x="14597" y="4644"/>
                </a:lnTo>
                <a:lnTo>
                  <a:pt x="12726" y="4911"/>
                </a:lnTo>
                <a:lnTo>
                  <a:pt x="11816" y="5360"/>
                </a:lnTo>
                <a:lnTo>
                  <a:pt x="15633" y="4439"/>
                </a:lnTo>
                <a:lnTo>
                  <a:pt x="15974" y="4320"/>
                </a:lnTo>
                <a:close/>
              </a:path>
              <a:path w="42544" h="19685">
                <a:moveTo>
                  <a:pt x="15633" y="4439"/>
                </a:moveTo>
                <a:lnTo>
                  <a:pt x="15389" y="4498"/>
                </a:lnTo>
                <a:lnTo>
                  <a:pt x="15633" y="4439"/>
                </a:lnTo>
                <a:close/>
              </a:path>
              <a:path w="42544" h="19685">
                <a:moveTo>
                  <a:pt x="17277" y="4068"/>
                </a:moveTo>
                <a:lnTo>
                  <a:pt x="16988" y="4081"/>
                </a:lnTo>
                <a:lnTo>
                  <a:pt x="15974" y="4320"/>
                </a:lnTo>
                <a:lnTo>
                  <a:pt x="15633" y="4439"/>
                </a:lnTo>
                <a:lnTo>
                  <a:pt x="17277" y="4068"/>
                </a:lnTo>
                <a:close/>
              </a:path>
              <a:path w="42544" h="19685">
                <a:moveTo>
                  <a:pt x="24405" y="2543"/>
                </a:moveTo>
                <a:lnTo>
                  <a:pt x="19715" y="3329"/>
                </a:lnTo>
                <a:lnTo>
                  <a:pt x="17974" y="3844"/>
                </a:lnTo>
                <a:lnTo>
                  <a:pt x="15974" y="4320"/>
                </a:lnTo>
                <a:lnTo>
                  <a:pt x="16988" y="4081"/>
                </a:lnTo>
                <a:lnTo>
                  <a:pt x="17277" y="4068"/>
                </a:lnTo>
                <a:lnTo>
                  <a:pt x="19317" y="3614"/>
                </a:lnTo>
                <a:lnTo>
                  <a:pt x="21233" y="3614"/>
                </a:lnTo>
                <a:lnTo>
                  <a:pt x="24977" y="2878"/>
                </a:lnTo>
                <a:lnTo>
                  <a:pt x="24405" y="2543"/>
                </a:lnTo>
                <a:close/>
              </a:path>
              <a:path w="42544" h="19685">
                <a:moveTo>
                  <a:pt x="19028" y="4046"/>
                </a:moveTo>
                <a:lnTo>
                  <a:pt x="17745" y="4046"/>
                </a:lnTo>
                <a:lnTo>
                  <a:pt x="18489" y="4151"/>
                </a:lnTo>
                <a:lnTo>
                  <a:pt x="19028" y="4046"/>
                </a:lnTo>
                <a:close/>
              </a:path>
              <a:path w="42544" h="19685">
                <a:moveTo>
                  <a:pt x="19768" y="3901"/>
                </a:moveTo>
                <a:lnTo>
                  <a:pt x="18489" y="4151"/>
                </a:lnTo>
                <a:lnTo>
                  <a:pt x="20161" y="4151"/>
                </a:lnTo>
                <a:lnTo>
                  <a:pt x="19768" y="3901"/>
                </a:lnTo>
                <a:close/>
              </a:path>
              <a:path w="42544" h="19685">
                <a:moveTo>
                  <a:pt x="19317" y="3614"/>
                </a:moveTo>
                <a:lnTo>
                  <a:pt x="17277" y="4068"/>
                </a:lnTo>
                <a:lnTo>
                  <a:pt x="17745" y="4046"/>
                </a:lnTo>
                <a:lnTo>
                  <a:pt x="19028" y="4046"/>
                </a:lnTo>
                <a:lnTo>
                  <a:pt x="19768" y="3901"/>
                </a:lnTo>
                <a:lnTo>
                  <a:pt x="19317" y="3614"/>
                </a:lnTo>
                <a:close/>
              </a:path>
              <a:path w="42544" h="19685">
                <a:moveTo>
                  <a:pt x="21233" y="3614"/>
                </a:moveTo>
                <a:lnTo>
                  <a:pt x="19317" y="3614"/>
                </a:lnTo>
                <a:lnTo>
                  <a:pt x="19768" y="3901"/>
                </a:lnTo>
                <a:lnTo>
                  <a:pt x="21233" y="3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77687" y="5229388"/>
            <a:ext cx="29209" cy="26670"/>
          </a:xfrm>
          <a:custGeom>
            <a:avLst/>
            <a:gdLst/>
            <a:ahLst/>
            <a:cxnLst/>
            <a:rect l="l" t="t" r="r" b="b"/>
            <a:pathLst>
              <a:path w="29210" h="26670">
                <a:moveTo>
                  <a:pt x="2026" y="24114"/>
                </a:moveTo>
                <a:lnTo>
                  <a:pt x="2536" y="24557"/>
                </a:lnTo>
                <a:lnTo>
                  <a:pt x="5345" y="26206"/>
                </a:lnTo>
                <a:lnTo>
                  <a:pt x="6549" y="25552"/>
                </a:lnTo>
                <a:lnTo>
                  <a:pt x="4586" y="25552"/>
                </a:lnTo>
                <a:lnTo>
                  <a:pt x="2026" y="24114"/>
                </a:lnTo>
                <a:close/>
              </a:path>
              <a:path w="29210" h="26670">
                <a:moveTo>
                  <a:pt x="2227" y="16618"/>
                </a:moveTo>
                <a:lnTo>
                  <a:pt x="474" y="19742"/>
                </a:lnTo>
                <a:lnTo>
                  <a:pt x="387" y="21588"/>
                </a:lnTo>
                <a:lnTo>
                  <a:pt x="1415" y="23418"/>
                </a:lnTo>
                <a:lnTo>
                  <a:pt x="2026" y="24114"/>
                </a:lnTo>
                <a:lnTo>
                  <a:pt x="4586" y="25552"/>
                </a:lnTo>
                <a:lnTo>
                  <a:pt x="6521" y="25445"/>
                </a:lnTo>
                <a:lnTo>
                  <a:pt x="7871" y="24479"/>
                </a:lnTo>
                <a:lnTo>
                  <a:pt x="7552" y="24479"/>
                </a:lnTo>
                <a:lnTo>
                  <a:pt x="5442" y="23147"/>
                </a:lnTo>
                <a:lnTo>
                  <a:pt x="4987" y="21139"/>
                </a:lnTo>
                <a:lnTo>
                  <a:pt x="3219" y="20147"/>
                </a:lnTo>
                <a:lnTo>
                  <a:pt x="2227" y="16618"/>
                </a:lnTo>
                <a:close/>
              </a:path>
              <a:path w="29210" h="26670">
                <a:moveTo>
                  <a:pt x="10262" y="23817"/>
                </a:moveTo>
                <a:lnTo>
                  <a:pt x="10033" y="23903"/>
                </a:lnTo>
                <a:lnTo>
                  <a:pt x="8024" y="24369"/>
                </a:lnTo>
                <a:lnTo>
                  <a:pt x="6521" y="25445"/>
                </a:lnTo>
                <a:lnTo>
                  <a:pt x="4586" y="25552"/>
                </a:lnTo>
                <a:lnTo>
                  <a:pt x="6549" y="25552"/>
                </a:lnTo>
                <a:lnTo>
                  <a:pt x="8001" y="24763"/>
                </a:lnTo>
                <a:lnTo>
                  <a:pt x="10262" y="23817"/>
                </a:lnTo>
                <a:close/>
              </a:path>
              <a:path w="29210" h="26670">
                <a:moveTo>
                  <a:pt x="4987" y="21139"/>
                </a:moveTo>
                <a:lnTo>
                  <a:pt x="5442" y="23147"/>
                </a:lnTo>
                <a:lnTo>
                  <a:pt x="7552" y="24479"/>
                </a:lnTo>
                <a:lnTo>
                  <a:pt x="8024" y="24369"/>
                </a:lnTo>
                <a:lnTo>
                  <a:pt x="10200" y="22811"/>
                </a:lnTo>
                <a:lnTo>
                  <a:pt x="7966" y="22811"/>
                </a:lnTo>
                <a:lnTo>
                  <a:pt x="4987" y="21139"/>
                </a:lnTo>
                <a:close/>
              </a:path>
              <a:path w="29210" h="26670">
                <a:moveTo>
                  <a:pt x="8024" y="24369"/>
                </a:moveTo>
                <a:lnTo>
                  <a:pt x="7552" y="24479"/>
                </a:lnTo>
                <a:lnTo>
                  <a:pt x="7871" y="24479"/>
                </a:lnTo>
                <a:lnTo>
                  <a:pt x="8024" y="24369"/>
                </a:lnTo>
                <a:close/>
              </a:path>
              <a:path w="29210" h="26670">
                <a:moveTo>
                  <a:pt x="13271" y="20669"/>
                </a:moveTo>
                <a:lnTo>
                  <a:pt x="12756" y="21061"/>
                </a:lnTo>
                <a:lnTo>
                  <a:pt x="12491" y="21175"/>
                </a:lnTo>
                <a:lnTo>
                  <a:pt x="8024" y="24369"/>
                </a:lnTo>
                <a:lnTo>
                  <a:pt x="10033" y="23903"/>
                </a:lnTo>
                <a:lnTo>
                  <a:pt x="12336" y="22948"/>
                </a:lnTo>
                <a:lnTo>
                  <a:pt x="13271" y="20669"/>
                </a:lnTo>
                <a:close/>
              </a:path>
              <a:path w="29210" h="26670">
                <a:moveTo>
                  <a:pt x="1938" y="24024"/>
                </a:moveTo>
                <a:close/>
              </a:path>
              <a:path w="29210" h="26670">
                <a:moveTo>
                  <a:pt x="1939" y="24023"/>
                </a:moveTo>
                <a:close/>
              </a:path>
              <a:path w="29210" h="26670">
                <a:moveTo>
                  <a:pt x="2227" y="16618"/>
                </a:moveTo>
                <a:lnTo>
                  <a:pt x="0" y="20611"/>
                </a:lnTo>
                <a:lnTo>
                  <a:pt x="787" y="23418"/>
                </a:lnTo>
                <a:lnTo>
                  <a:pt x="1863" y="24023"/>
                </a:lnTo>
                <a:lnTo>
                  <a:pt x="1651" y="23731"/>
                </a:lnTo>
                <a:lnTo>
                  <a:pt x="1403" y="23402"/>
                </a:lnTo>
                <a:lnTo>
                  <a:pt x="387" y="21588"/>
                </a:lnTo>
                <a:lnTo>
                  <a:pt x="474" y="19742"/>
                </a:lnTo>
                <a:lnTo>
                  <a:pt x="2227" y="16618"/>
                </a:lnTo>
                <a:close/>
              </a:path>
              <a:path w="29210" h="26670">
                <a:moveTo>
                  <a:pt x="22565" y="11284"/>
                </a:moveTo>
                <a:lnTo>
                  <a:pt x="18944" y="14812"/>
                </a:lnTo>
                <a:lnTo>
                  <a:pt x="16833" y="16987"/>
                </a:lnTo>
                <a:lnTo>
                  <a:pt x="16295" y="18356"/>
                </a:lnTo>
                <a:lnTo>
                  <a:pt x="14816" y="19483"/>
                </a:lnTo>
                <a:lnTo>
                  <a:pt x="13536" y="20447"/>
                </a:lnTo>
                <a:lnTo>
                  <a:pt x="13271" y="20669"/>
                </a:lnTo>
                <a:lnTo>
                  <a:pt x="12336" y="22948"/>
                </a:lnTo>
                <a:lnTo>
                  <a:pt x="10262" y="23817"/>
                </a:lnTo>
                <a:lnTo>
                  <a:pt x="14832" y="22084"/>
                </a:lnTo>
                <a:lnTo>
                  <a:pt x="18862" y="19103"/>
                </a:lnTo>
                <a:lnTo>
                  <a:pt x="23009" y="13857"/>
                </a:lnTo>
                <a:lnTo>
                  <a:pt x="22866" y="11522"/>
                </a:lnTo>
                <a:lnTo>
                  <a:pt x="22565" y="11284"/>
                </a:lnTo>
                <a:close/>
              </a:path>
              <a:path w="29210" h="26670">
                <a:moveTo>
                  <a:pt x="4740" y="18487"/>
                </a:moveTo>
                <a:lnTo>
                  <a:pt x="4480" y="18898"/>
                </a:lnTo>
                <a:lnTo>
                  <a:pt x="4970" y="21061"/>
                </a:lnTo>
                <a:lnTo>
                  <a:pt x="7966" y="22811"/>
                </a:lnTo>
                <a:lnTo>
                  <a:pt x="10385" y="22679"/>
                </a:lnTo>
                <a:lnTo>
                  <a:pt x="11427" y="21932"/>
                </a:lnTo>
                <a:lnTo>
                  <a:pt x="9558" y="21932"/>
                </a:lnTo>
                <a:lnTo>
                  <a:pt x="6929" y="21175"/>
                </a:lnTo>
                <a:lnTo>
                  <a:pt x="5725" y="20229"/>
                </a:lnTo>
                <a:lnTo>
                  <a:pt x="4740" y="18487"/>
                </a:lnTo>
                <a:close/>
              </a:path>
              <a:path w="29210" h="26670">
                <a:moveTo>
                  <a:pt x="10384" y="22679"/>
                </a:moveTo>
                <a:lnTo>
                  <a:pt x="7966" y="22811"/>
                </a:lnTo>
                <a:lnTo>
                  <a:pt x="10200" y="22811"/>
                </a:lnTo>
                <a:lnTo>
                  <a:pt x="10384" y="22679"/>
                </a:lnTo>
                <a:close/>
              </a:path>
              <a:path w="29210" h="26670">
                <a:moveTo>
                  <a:pt x="9898" y="15930"/>
                </a:moveTo>
                <a:lnTo>
                  <a:pt x="8153" y="16258"/>
                </a:lnTo>
                <a:lnTo>
                  <a:pt x="5812" y="16788"/>
                </a:lnTo>
                <a:lnTo>
                  <a:pt x="4740" y="18487"/>
                </a:lnTo>
                <a:lnTo>
                  <a:pt x="5725" y="20229"/>
                </a:lnTo>
                <a:lnTo>
                  <a:pt x="6929" y="21175"/>
                </a:lnTo>
                <a:lnTo>
                  <a:pt x="9558" y="21932"/>
                </a:lnTo>
                <a:lnTo>
                  <a:pt x="10852" y="21856"/>
                </a:lnTo>
                <a:lnTo>
                  <a:pt x="12535" y="21139"/>
                </a:lnTo>
                <a:lnTo>
                  <a:pt x="13192" y="20669"/>
                </a:lnTo>
                <a:lnTo>
                  <a:pt x="13078" y="20147"/>
                </a:lnTo>
                <a:lnTo>
                  <a:pt x="11723" y="16911"/>
                </a:lnTo>
                <a:lnTo>
                  <a:pt x="9898" y="15930"/>
                </a:lnTo>
                <a:close/>
              </a:path>
              <a:path w="29210" h="26670">
                <a:moveTo>
                  <a:pt x="12488" y="21173"/>
                </a:moveTo>
                <a:lnTo>
                  <a:pt x="10852" y="21856"/>
                </a:lnTo>
                <a:lnTo>
                  <a:pt x="9558" y="21932"/>
                </a:lnTo>
                <a:lnTo>
                  <a:pt x="11427" y="21932"/>
                </a:lnTo>
                <a:lnTo>
                  <a:pt x="12488" y="21173"/>
                </a:lnTo>
                <a:close/>
              </a:path>
              <a:path w="29210" h="26670">
                <a:moveTo>
                  <a:pt x="13273" y="20611"/>
                </a:moveTo>
                <a:lnTo>
                  <a:pt x="12488" y="21173"/>
                </a:lnTo>
                <a:lnTo>
                  <a:pt x="13217" y="20669"/>
                </a:lnTo>
                <a:close/>
              </a:path>
              <a:path w="29210" h="26670">
                <a:moveTo>
                  <a:pt x="13279" y="20626"/>
                </a:moveTo>
                <a:lnTo>
                  <a:pt x="12504" y="21166"/>
                </a:lnTo>
                <a:lnTo>
                  <a:pt x="12756" y="21061"/>
                </a:lnTo>
                <a:lnTo>
                  <a:pt x="13271" y="20669"/>
                </a:lnTo>
                <a:close/>
              </a:path>
              <a:path w="29210" h="26670">
                <a:moveTo>
                  <a:pt x="4065" y="15727"/>
                </a:moveTo>
                <a:lnTo>
                  <a:pt x="2430" y="16258"/>
                </a:lnTo>
                <a:lnTo>
                  <a:pt x="2310" y="16911"/>
                </a:lnTo>
                <a:lnTo>
                  <a:pt x="3219" y="20147"/>
                </a:lnTo>
                <a:lnTo>
                  <a:pt x="4987" y="21139"/>
                </a:lnTo>
                <a:lnTo>
                  <a:pt x="4480" y="18898"/>
                </a:lnTo>
                <a:lnTo>
                  <a:pt x="4740" y="18487"/>
                </a:lnTo>
                <a:lnTo>
                  <a:pt x="4073" y="17307"/>
                </a:lnTo>
                <a:lnTo>
                  <a:pt x="4065" y="15727"/>
                </a:lnTo>
                <a:close/>
              </a:path>
              <a:path w="29210" h="26670">
                <a:moveTo>
                  <a:pt x="13536" y="20447"/>
                </a:moveTo>
                <a:lnTo>
                  <a:pt x="13325" y="20594"/>
                </a:lnTo>
                <a:lnTo>
                  <a:pt x="13536" y="20447"/>
                </a:lnTo>
                <a:close/>
              </a:path>
              <a:path w="29210" h="26670">
                <a:moveTo>
                  <a:pt x="13684" y="20317"/>
                </a:moveTo>
                <a:lnTo>
                  <a:pt x="13297" y="20594"/>
                </a:lnTo>
                <a:lnTo>
                  <a:pt x="13536" y="20447"/>
                </a:lnTo>
                <a:lnTo>
                  <a:pt x="13684" y="20317"/>
                </a:lnTo>
                <a:close/>
              </a:path>
              <a:path w="29210" h="26670">
                <a:moveTo>
                  <a:pt x="15405" y="15930"/>
                </a:moveTo>
                <a:lnTo>
                  <a:pt x="9898" y="15930"/>
                </a:lnTo>
                <a:lnTo>
                  <a:pt x="11723" y="16911"/>
                </a:lnTo>
                <a:lnTo>
                  <a:pt x="13273" y="20611"/>
                </a:lnTo>
                <a:lnTo>
                  <a:pt x="14913" y="18898"/>
                </a:lnTo>
                <a:lnTo>
                  <a:pt x="15405" y="15930"/>
                </a:lnTo>
                <a:close/>
              </a:path>
              <a:path w="29210" h="26670">
                <a:moveTo>
                  <a:pt x="14313" y="19866"/>
                </a:moveTo>
                <a:lnTo>
                  <a:pt x="13681" y="20319"/>
                </a:lnTo>
                <a:lnTo>
                  <a:pt x="13536" y="20447"/>
                </a:lnTo>
                <a:lnTo>
                  <a:pt x="14313" y="19866"/>
                </a:lnTo>
                <a:close/>
              </a:path>
              <a:path w="29210" h="26670">
                <a:moveTo>
                  <a:pt x="14892" y="19027"/>
                </a:moveTo>
                <a:lnTo>
                  <a:pt x="14685" y="19344"/>
                </a:lnTo>
                <a:lnTo>
                  <a:pt x="14197" y="19866"/>
                </a:lnTo>
                <a:lnTo>
                  <a:pt x="13684" y="20317"/>
                </a:lnTo>
                <a:lnTo>
                  <a:pt x="14782" y="19509"/>
                </a:lnTo>
                <a:lnTo>
                  <a:pt x="14892" y="19027"/>
                </a:lnTo>
                <a:close/>
              </a:path>
              <a:path w="29210" h="26670">
                <a:moveTo>
                  <a:pt x="14816" y="19483"/>
                </a:moveTo>
                <a:lnTo>
                  <a:pt x="14313" y="19866"/>
                </a:lnTo>
                <a:lnTo>
                  <a:pt x="14812" y="19509"/>
                </a:lnTo>
                <a:close/>
              </a:path>
              <a:path w="29210" h="26670">
                <a:moveTo>
                  <a:pt x="16833" y="16987"/>
                </a:moveTo>
                <a:lnTo>
                  <a:pt x="14978" y="18898"/>
                </a:lnTo>
                <a:lnTo>
                  <a:pt x="14892" y="19027"/>
                </a:lnTo>
                <a:lnTo>
                  <a:pt x="14816" y="19483"/>
                </a:lnTo>
                <a:lnTo>
                  <a:pt x="16295" y="18356"/>
                </a:lnTo>
                <a:lnTo>
                  <a:pt x="16833" y="16987"/>
                </a:lnTo>
                <a:close/>
              </a:path>
              <a:path w="29210" h="26670">
                <a:moveTo>
                  <a:pt x="16143" y="11306"/>
                </a:moveTo>
                <a:lnTo>
                  <a:pt x="14304" y="13632"/>
                </a:lnTo>
                <a:lnTo>
                  <a:pt x="13953" y="13857"/>
                </a:lnTo>
                <a:lnTo>
                  <a:pt x="15293" y="15727"/>
                </a:lnTo>
                <a:lnTo>
                  <a:pt x="15301" y="16554"/>
                </a:lnTo>
                <a:lnTo>
                  <a:pt x="14892" y="19027"/>
                </a:lnTo>
                <a:lnTo>
                  <a:pt x="14978" y="18898"/>
                </a:lnTo>
                <a:lnTo>
                  <a:pt x="16833" y="16987"/>
                </a:lnTo>
                <a:lnTo>
                  <a:pt x="17123" y="16248"/>
                </a:lnTo>
                <a:lnTo>
                  <a:pt x="17095" y="15393"/>
                </a:lnTo>
                <a:lnTo>
                  <a:pt x="16465" y="11725"/>
                </a:lnTo>
                <a:lnTo>
                  <a:pt x="16143" y="11306"/>
                </a:lnTo>
                <a:close/>
              </a:path>
              <a:path w="29210" h="26670">
                <a:moveTo>
                  <a:pt x="5033" y="15413"/>
                </a:moveTo>
                <a:lnTo>
                  <a:pt x="4065" y="15727"/>
                </a:lnTo>
                <a:lnTo>
                  <a:pt x="4073" y="17307"/>
                </a:lnTo>
                <a:lnTo>
                  <a:pt x="4740" y="18487"/>
                </a:lnTo>
                <a:lnTo>
                  <a:pt x="5812" y="16788"/>
                </a:lnTo>
                <a:lnTo>
                  <a:pt x="7395" y="16429"/>
                </a:lnTo>
                <a:lnTo>
                  <a:pt x="7226" y="16429"/>
                </a:lnTo>
                <a:lnTo>
                  <a:pt x="5033" y="15413"/>
                </a:lnTo>
                <a:close/>
              </a:path>
              <a:path w="29210" h="26670">
                <a:moveTo>
                  <a:pt x="19847" y="9135"/>
                </a:moveTo>
                <a:lnTo>
                  <a:pt x="17656" y="9391"/>
                </a:lnTo>
                <a:lnTo>
                  <a:pt x="16143" y="11306"/>
                </a:lnTo>
                <a:lnTo>
                  <a:pt x="16465" y="11725"/>
                </a:lnTo>
                <a:lnTo>
                  <a:pt x="17095" y="15393"/>
                </a:lnTo>
                <a:lnTo>
                  <a:pt x="17123" y="16248"/>
                </a:lnTo>
                <a:lnTo>
                  <a:pt x="16833" y="16987"/>
                </a:lnTo>
                <a:lnTo>
                  <a:pt x="18944" y="14812"/>
                </a:lnTo>
                <a:lnTo>
                  <a:pt x="22543" y="11306"/>
                </a:lnTo>
                <a:lnTo>
                  <a:pt x="19847" y="9135"/>
                </a:lnTo>
                <a:close/>
              </a:path>
              <a:path w="29210" h="26670">
                <a:moveTo>
                  <a:pt x="11529" y="15413"/>
                </a:moveTo>
                <a:lnTo>
                  <a:pt x="5033" y="15413"/>
                </a:lnTo>
                <a:lnTo>
                  <a:pt x="7226" y="16429"/>
                </a:lnTo>
                <a:lnTo>
                  <a:pt x="8197" y="16248"/>
                </a:lnTo>
                <a:lnTo>
                  <a:pt x="11336" y="15538"/>
                </a:lnTo>
                <a:lnTo>
                  <a:pt x="11529" y="15413"/>
                </a:lnTo>
                <a:close/>
              </a:path>
              <a:path w="29210" h="26670">
                <a:moveTo>
                  <a:pt x="8197" y="16248"/>
                </a:moveTo>
                <a:lnTo>
                  <a:pt x="7226" y="16429"/>
                </a:lnTo>
                <a:lnTo>
                  <a:pt x="7395" y="16429"/>
                </a:lnTo>
                <a:lnTo>
                  <a:pt x="8197" y="16248"/>
                </a:lnTo>
                <a:close/>
              </a:path>
              <a:path w="29210" h="26670">
                <a:moveTo>
                  <a:pt x="5328" y="12058"/>
                </a:moveTo>
                <a:lnTo>
                  <a:pt x="4740" y="12495"/>
                </a:lnTo>
                <a:lnTo>
                  <a:pt x="4218" y="13089"/>
                </a:lnTo>
                <a:lnTo>
                  <a:pt x="2430" y="16258"/>
                </a:lnTo>
                <a:lnTo>
                  <a:pt x="4065" y="15727"/>
                </a:lnTo>
                <a:lnTo>
                  <a:pt x="4064" y="15393"/>
                </a:lnTo>
                <a:lnTo>
                  <a:pt x="5328" y="12058"/>
                </a:lnTo>
                <a:close/>
              </a:path>
              <a:path w="29210" h="26670">
                <a:moveTo>
                  <a:pt x="13953" y="13857"/>
                </a:moveTo>
                <a:lnTo>
                  <a:pt x="11336" y="15538"/>
                </a:lnTo>
                <a:lnTo>
                  <a:pt x="8197" y="16248"/>
                </a:lnTo>
                <a:lnTo>
                  <a:pt x="9898" y="15930"/>
                </a:lnTo>
                <a:lnTo>
                  <a:pt x="15405" y="15930"/>
                </a:lnTo>
                <a:lnTo>
                  <a:pt x="15293" y="15727"/>
                </a:lnTo>
                <a:lnTo>
                  <a:pt x="13953" y="13857"/>
                </a:lnTo>
                <a:close/>
              </a:path>
              <a:path w="29210" h="26670">
                <a:moveTo>
                  <a:pt x="8071" y="10095"/>
                </a:moveTo>
                <a:lnTo>
                  <a:pt x="5328" y="12058"/>
                </a:lnTo>
                <a:lnTo>
                  <a:pt x="4064" y="15393"/>
                </a:lnTo>
                <a:lnTo>
                  <a:pt x="4065" y="15727"/>
                </a:lnTo>
                <a:lnTo>
                  <a:pt x="5033" y="15413"/>
                </a:lnTo>
                <a:lnTo>
                  <a:pt x="11529" y="15413"/>
                </a:lnTo>
                <a:lnTo>
                  <a:pt x="13953" y="13857"/>
                </a:lnTo>
                <a:lnTo>
                  <a:pt x="11687" y="10693"/>
                </a:lnTo>
                <a:lnTo>
                  <a:pt x="8071" y="10095"/>
                </a:lnTo>
                <a:close/>
              </a:path>
              <a:path w="29210" h="26670">
                <a:moveTo>
                  <a:pt x="15213" y="10095"/>
                </a:moveTo>
                <a:lnTo>
                  <a:pt x="8071" y="10095"/>
                </a:lnTo>
                <a:lnTo>
                  <a:pt x="11687" y="10693"/>
                </a:lnTo>
                <a:lnTo>
                  <a:pt x="13953" y="13857"/>
                </a:lnTo>
                <a:lnTo>
                  <a:pt x="14304" y="13632"/>
                </a:lnTo>
                <a:lnTo>
                  <a:pt x="16143" y="11306"/>
                </a:lnTo>
                <a:lnTo>
                  <a:pt x="15213" y="10095"/>
                </a:lnTo>
                <a:close/>
              </a:path>
              <a:path w="29210" h="26670">
                <a:moveTo>
                  <a:pt x="10009" y="7636"/>
                </a:moveTo>
                <a:lnTo>
                  <a:pt x="6795" y="9178"/>
                </a:lnTo>
                <a:lnTo>
                  <a:pt x="4554" y="12495"/>
                </a:lnTo>
                <a:lnTo>
                  <a:pt x="4236" y="13059"/>
                </a:lnTo>
                <a:lnTo>
                  <a:pt x="4781" y="12449"/>
                </a:lnTo>
                <a:lnTo>
                  <a:pt x="5328" y="12058"/>
                </a:lnTo>
                <a:lnTo>
                  <a:pt x="5626" y="11273"/>
                </a:lnTo>
                <a:lnTo>
                  <a:pt x="8024" y="9758"/>
                </a:lnTo>
                <a:lnTo>
                  <a:pt x="10912" y="9758"/>
                </a:lnTo>
                <a:lnTo>
                  <a:pt x="12407" y="8742"/>
                </a:lnTo>
                <a:lnTo>
                  <a:pt x="10009" y="7636"/>
                </a:lnTo>
                <a:close/>
              </a:path>
              <a:path w="29210" h="26670">
                <a:moveTo>
                  <a:pt x="12407" y="8742"/>
                </a:moveTo>
                <a:lnTo>
                  <a:pt x="10593" y="9975"/>
                </a:lnTo>
                <a:lnTo>
                  <a:pt x="7680" y="9975"/>
                </a:lnTo>
                <a:lnTo>
                  <a:pt x="5626" y="11273"/>
                </a:lnTo>
                <a:lnTo>
                  <a:pt x="5328" y="12058"/>
                </a:lnTo>
                <a:lnTo>
                  <a:pt x="8071" y="10095"/>
                </a:lnTo>
                <a:lnTo>
                  <a:pt x="15213" y="10095"/>
                </a:lnTo>
                <a:lnTo>
                  <a:pt x="15083" y="9975"/>
                </a:lnTo>
                <a:lnTo>
                  <a:pt x="10593" y="9975"/>
                </a:lnTo>
                <a:lnTo>
                  <a:pt x="8024" y="9758"/>
                </a:lnTo>
                <a:lnTo>
                  <a:pt x="14612" y="9758"/>
                </a:lnTo>
                <a:lnTo>
                  <a:pt x="12407" y="8742"/>
                </a:lnTo>
                <a:close/>
              </a:path>
              <a:path w="29210" h="26670">
                <a:moveTo>
                  <a:pt x="23592" y="0"/>
                </a:moveTo>
                <a:lnTo>
                  <a:pt x="14575" y="7266"/>
                </a:lnTo>
                <a:lnTo>
                  <a:pt x="12407" y="8742"/>
                </a:lnTo>
                <a:lnTo>
                  <a:pt x="15143" y="10003"/>
                </a:lnTo>
                <a:lnTo>
                  <a:pt x="16143" y="11306"/>
                </a:lnTo>
                <a:lnTo>
                  <a:pt x="17656" y="9391"/>
                </a:lnTo>
                <a:lnTo>
                  <a:pt x="19847" y="9135"/>
                </a:lnTo>
                <a:lnTo>
                  <a:pt x="24750" y="9135"/>
                </a:lnTo>
                <a:lnTo>
                  <a:pt x="28575" y="5361"/>
                </a:lnTo>
                <a:lnTo>
                  <a:pt x="28590" y="2979"/>
                </a:lnTo>
                <a:lnTo>
                  <a:pt x="25772" y="123"/>
                </a:lnTo>
                <a:lnTo>
                  <a:pt x="23592" y="0"/>
                </a:lnTo>
                <a:close/>
              </a:path>
              <a:path w="29210" h="26670">
                <a:moveTo>
                  <a:pt x="24750" y="9135"/>
                </a:moveTo>
                <a:lnTo>
                  <a:pt x="19847" y="9135"/>
                </a:lnTo>
                <a:lnTo>
                  <a:pt x="22565" y="11284"/>
                </a:lnTo>
                <a:lnTo>
                  <a:pt x="24750" y="9135"/>
                </a:lnTo>
                <a:close/>
              </a:path>
              <a:path w="29210" h="26670">
                <a:moveTo>
                  <a:pt x="10912" y="9758"/>
                </a:moveTo>
                <a:lnTo>
                  <a:pt x="8024" y="9758"/>
                </a:lnTo>
                <a:lnTo>
                  <a:pt x="10593" y="9975"/>
                </a:lnTo>
                <a:lnTo>
                  <a:pt x="10912" y="9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70198" y="5230193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4" h="20954">
                <a:moveTo>
                  <a:pt x="24028" y="5274"/>
                </a:moveTo>
                <a:lnTo>
                  <a:pt x="19900" y="5688"/>
                </a:lnTo>
                <a:lnTo>
                  <a:pt x="12711" y="5879"/>
                </a:lnTo>
                <a:lnTo>
                  <a:pt x="17122" y="6134"/>
                </a:lnTo>
                <a:lnTo>
                  <a:pt x="19961" y="9334"/>
                </a:lnTo>
                <a:lnTo>
                  <a:pt x="20059" y="11069"/>
                </a:lnTo>
                <a:lnTo>
                  <a:pt x="19674" y="17494"/>
                </a:lnTo>
                <a:lnTo>
                  <a:pt x="16278" y="20506"/>
                </a:lnTo>
                <a:lnTo>
                  <a:pt x="18662" y="20640"/>
                </a:lnTo>
                <a:lnTo>
                  <a:pt x="27590" y="18463"/>
                </a:lnTo>
                <a:lnTo>
                  <a:pt x="28906" y="11069"/>
                </a:lnTo>
                <a:lnTo>
                  <a:pt x="29381" y="8397"/>
                </a:lnTo>
                <a:lnTo>
                  <a:pt x="27599" y="5847"/>
                </a:lnTo>
                <a:lnTo>
                  <a:pt x="24483" y="5292"/>
                </a:lnTo>
                <a:lnTo>
                  <a:pt x="24028" y="5274"/>
                </a:lnTo>
                <a:close/>
              </a:path>
              <a:path w="29844" h="20954">
                <a:moveTo>
                  <a:pt x="12501" y="20296"/>
                </a:moveTo>
                <a:lnTo>
                  <a:pt x="16261" y="20521"/>
                </a:lnTo>
                <a:lnTo>
                  <a:pt x="12501" y="20296"/>
                </a:lnTo>
                <a:close/>
              </a:path>
              <a:path w="29844" h="20954">
                <a:moveTo>
                  <a:pt x="12711" y="5879"/>
                </a:moveTo>
                <a:lnTo>
                  <a:pt x="8516" y="6009"/>
                </a:lnTo>
                <a:lnTo>
                  <a:pt x="5391" y="9334"/>
                </a:lnTo>
                <a:lnTo>
                  <a:pt x="5631" y="17049"/>
                </a:lnTo>
                <a:lnTo>
                  <a:pt x="8568" y="20060"/>
                </a:lnTo>
                <a:lnTo>
                  <a:pt x="16278" y="20506"/>
                </a:lnTo>
                <a:lnTo>
                  <a:pt x="19674" y="17494"/>
                </a:lnTo>
                <a:lnTo>
                  <a:pt x="20151" y="9547"/>
                </a:lnTo>
                <a:lnTo>
                  <a:pt x="17122" y="6134"/>
                </a:lnTo>
                <a:lnTo>
                  <a:pt x="12711" y="5879"/>
                </a:lnTo>
                <a:close/>
              </a:path>
              <a:path w="29844" h="20954">
                <a:moveTo>
                  <a:pt x="8568" y="20060"/>
                </a:moveTo>
                <a:lnTo>
                  <a:pt x="12501" y="20296"/>
                </a:lnTo>
                <a:lnTo>
                  <a:pt x="8568" y="20060"/>
                </a:lnTo>
                <a:close/>
              </a:path>
              <a:path w="29844" h="20954">
                <a:moveTo>
                  <a:pt x="9561" y="0"/>
                </a:moveTo>
                <a:lnTo>
                  <a:pt x="4685" y="92"/>
                </a:lnTo>
                <a:lnTo>
                  <a:pt x="2870" y="1309"/>
                </a:lnTo>
                <a:lnTo>
                  <a:pt x="600" y="6537"/>
                </a:lnTo>
                <a:lnTo>
                  <a:pt x="0" y="10384"/>
                </a:lnTo>
                <a:lnTo>
                  <a:pt x="3538" y="17979"/>
                </a:lnTo>
                <a:lnTo>
                  <a:pt x="7899" y="20020"/>
                </a:lnTo>
                <a:lnTo>
                  <a:pt x="8568" y="20060"/>
                </a:lnTo>
                <a:lnTo>
                  <a:pt x="5631" y="17049"/>
                </a:lnTo>
                <a:lnTo>
                  <a:pt x="5391" y="9334"/>
                </a:lnTo>
                <a:lnTo>
                  <a:pt x="8516" y="6009"/>
                </a:lnTo>
                <a:lnTo>
                  <a:pt x="11798" y="5908"/>
                </a:lnTo>
                <a:lnTo>
                  <a:pt x="11920" y="2269"/>
                </a:lnTo>
                <a:lnTo>
                  <a:pt x="9561" y="0"/>
                </a:lnTo>
                <a:close/>
              </a:path>
              <a:path w="29844" h="20954">
                <a:moveTo>
                  <a:pt x="12694" y="5878"/>
                </a:moveTo>
                <a:lnTo>
                  <a:pt x="12322" y="5891"/>
                </a:lnTo>
                <a:lnTo>
                  <a:pt x="12711" y="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572401" y="5109293"/>
            <a:ext cx="462738" cy="19447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005513" y="4322471"/>
            <a:ext cx="191412" cy="17780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3193781" y="5188783"/>
            <a:ext cx="35560" cy="19050"/>
          </a:xfrm>
          <a:custGeom>
            <a:avLst/>
            <a:gdLst/>
            <a:ahLst/>
            <a:cxnLst/>
            <a:rect l="l" t="t" r="r" b="b"/>
            <a:pathLst>
              <a:path w="35560" h="19050">
                <a:moveTo>
                  <a:pt x="9239" y="18540"/>
                </a:moveTo>
                <a:lnTo>
                  <a:pt x="8023" y="18567"/>
                </a:lnTo>
                <a:lnTo>
                  <a:pt x="8515" y="18717"/>
                </a:lnTo>
                <a:lnTo>
                  <a:pt x="10388" y="18649"/>
                </a:lnTo>
                <a:lnTo>
                  <a:pt x="10553" y="18586"/>
                </a:lnTo>
                <a:lnTo>
                  <a:pt x="9505" y="18586"/>
                </a:lnTo>
                <a:lnTo>
                  <a:pt x="9239" y="18540"/>
                </a:lnTo>
                <a:close/>
              </a:path>
              <a:path w="35560" h="19050">
                <a:moveTo>
                  <a:pt x="3949" y="17627"/>
                </a:moveTo>
                <a:lnTo>
                  <a:pt x="5104" y="18633"/>
                </a:lnTo>
                <a:lnTo>
                  <a:pt x="8023" y="18567"/>
                </a:lnTo>
                <a:lnTo>
                  <a:pt x="6217" y="18018"/>
                </a:lnTo>
                <a:lnTo>
                  <a:pt x="3949" y="17627"/>
                </a:lnTo>
                <a:close/>
              </a:path>
              <a:path w="35560" h="19050">
                <a:moveTo>
                  <a:pt x="9932" y="18524"/>
                </a:moveTo>
                <a:lnTo>
                  <a:pt x="9263" y="18544"/>
                </a:lnTo>
                <a:lnTo>
                  <a:pt x="9505" y="18586"/>
                </a:lnTo>
                <a:lnTo>
                  <a:pt x="9932" y="18524"/>
                </a:lnTo>
                <a:close/>
              </a:path>
              <a:path w="35560" h="19050">
                <a:moveTo>
                  <a:pt x="10762" y="18505"/>
                </a:moveTo>
                <a:lnTo>
                  <a:pt x="9795" y="18544"/>
                </a:lnTo>
                <a:lnTo>
                  <a:pt x="9505" y="18586"/>
                </a:lnTo>
                <a:lnTo>
                  <a:pt x="10553" y="18586"/>
                </a:lnTo>
                <a:lnTo>
                  <a:pt x="10762" y="18505"/>
                </a:lnTo>
                <a:close/>
              </a:path>
              <a:path w="35560" h="19050">
                <a:moveTo>
                  <a:pt x="6217" y="18018"/>
                </a:moveTo>
                <a:lnTo>
                  <a:pt x="8023" y="18567"/>
                </a:lnTo>
                <a:lnTo>
                  <a:pt x="9054" y="18544"/>
                </a:lnTo>
                <a:lnTo>
                  <a:pt x="6217" y="18018"/>
                </a:lnTo>
                <a:close/>
              </a:path>
              <a:path w="35560" h="19050">
                <a:moveTo>
                  <a:pt x="8974" y="18494"/>
                </a:moveTo>
                <a:lnTo>
                  <a:pt x="9228" y="18540"/>
                </a:lnTo>
                <a:lnTo>
                  <a:pt x="8974" y="18494"/>
                </a:lnTo>
                <a:close/>
              </a:path>
              <a:path w="35560" h="19050">
                <a:moveTo>
                  <a:pt x="9237" y="18540"/>
                </a:moveTo>
                <a:lnTo>
                  <a:pt x="9046" y="18544"/>
                </a:lnTo>
                <a:lnTo>
                  <a:pt x="9239" y="18540"/>
                </a:lnTo>
                <a:close/>
              </a:path>
              <a:path w="35560" h="19050">
                <a:moveTo>
                  <a:pt x="5255" y="14744"/>
                </a:moveTo>
                <a:lnTo>
                  <a:pt x="5779" y="16268"/>
                </a:lnTo>
                <a:lnTo>
                  <a:pt x="8926" y="18461"/>
                </a:lnTo>
                <a:lnTo>
                  <a:pt x="9237" y="18540"/>
                </a:lnTo>
                <a:lnTo>
                  <a:pt x="9934" y="18524"/>
                </a:lnTo>
                <a:lnTo>
                  <a:pt x="11082" y="18357"/>
                </a:lnTo>
                <a:lnTo>
                  <a:pt x="10457" y="18357"/>
                </a:lnTo>
                <a:lnTo>
                  <a:pt x="8200" y="17584"/>
                </a:lnTo>
                <a:lnTo>
                  <a:pt x="5255" y="14744"/>
                </a:lnTo>
                <a:close/>
              </a:path>
              <a:path w="35560" h="19050">
                <a:moveTo>
                  <a:pt x="11149" y="18357"/>
                </a:moveTo>
                <a:lnTo>
                  <a:pt x="9934" y="18524"/>
                </a:lnTo>
                <a:lnTo>
                  <a:pt x="10791" y="18494"/>
                </a:lnTo>
                <a:lnTo>
                  <a:pt x="11149" y="18357"/>
                </a:lnTo>
                <a:close/>
              </a:path>
              <a:path w="35560" h="19050">
                <a:moveTo>
                  <a:pt x="20668" y="14815"/>
                </a:moveTo>
                <a:lnTo>
                  <a:pt x="19259" y="15317"/>
                </a:lnTo>
                <a:lnTo>
                  <a:pt x="17716" y="17218"/>
                </a:lnTo>
                <a:lnTo>
                  <a:pt x="15340" y="18352"/>
                </a:lnTo>
                <a:lnTo>
                  <a:pt x="11149" y="18357"/>
                </a:lnTo>
                <a:lnTo>
                  <a:pt x="10763" y="18505"/>
                </a:lnTo>
                <a:lnTo>
                  <a:pt x="15515" y="18397"/>
                </a:lnTo>
                <a:lnTo>
                  <a:pt x="17989" y="17584"/>
                </a:lnTo>
                <a:lnTo>
                  <a:pt x="20668" y="14815"/>
                </a:lnTo>
                <a:close/>
              </a:path>
              <a:path w="35560" h="19050">
                <a:moveTo>
                  <a:pt x="8979" y="2126"/>
                </a:moveTo>
                <a:lnTo>
                  <a:pt x="1026" y="11388"/>
                </a:lnTo>
                <a:lnTo>
                  <a:pt x="1395" y="14616"/>
                </a:lnTo>
                <a:lnTo>
                  <a:pt x="2782" y="16610"/>
                </a:lnTo>
                <a:lnTo>
                  <a:pt x="3424" y="17169"/>
                </a:lnTo>
                <a:lnTo>
                  <a:pt x="6217" y="18018"/>
                </a:lnTo>
                <a:lnTo>
                  <a:pt x="8974" y="18494"/>
                </a:lnTo>
                <a:lnTo>
                  <a:pt x="5779" y="16268"/>
                </a:lnTo>
                <a:lnTo>
                  <a:pt x="5255" y="14744"/>
                </a:lnTo>
                <a:lnTo>
                  <a:pt x="5115" y="14538"/>
                </a:lnTo>
                <a:lnTo>
                  <a:pt x="4354" y="13103"/>
                </a:lnTo>
                <a:lnTo>
                  <a:pt x="4010" y="11122"/>
                </a:lnTo>
                <a:lnTo>
                  <a:pt x="3101" y="8477"/>
                </a:lnTo>
                <a:lnTo>
                  <a:pt x="5419" y="3729"/>
                </a:lnTo>
                <a:lnTo>
                  <a:pt x="7933" y="2865"/>
                </a:lnTo>
                <a:lnTo>
                  <a:pt x="8862" y="2232"/>
                </a:lnTo>
                <a:close/>
              </a:path>
              <a:path w="35560" h="19050">
                <a:moveTo>
                  <a:pt x="15515" y="18397"/>
                </a:moveTo>
                <a:lnTo>
                  <a:pt x="12728" y="18461"/>
                </a:lnTo>
                <a:lnTo>
                  <a:pt x="15444" y="18421"/>
                </a:lnTo>
                <a:close/>
              </a:path>
              <a:path w="35560" h="19050">
                <a:moveTo>
                  <a:pt x="18039" y="17568"/>
                </a:moveTo>
                <a:lnTo>
                  <a:pt x="15515" y="18397"/>
                </a:lnTo>
                <a:lnTo>
                  <a:pt x="17284" y="18357"/>
                </a:lnTo>
                <a:lnTo>
                  <a:pt x="18039" y="17568"/>
                </a:lnTo>
                <a:close/>
              </a:path>
              <a:path w="35560" h="19050">
                <a:moveTo>
                  <a:pt x="9716" y="2253"/>
                </a:moveTo>
                <a:lnTo>
                  <a:pt x="7918" y="2876"/>
                </a:lnTo>
                <a:lnTo>
                  <a:pt x="4883" y="4945"/>
                </a:lnTo>
                <a:lnTo>
                  <a:pt x="3524" y="8124"/>
                </a:lnTo>
                <a:lnTo>
                  <a:pt x="3978" y="10925"/>
                </a:lnTo>
                <a:lnTo>
                  <a:pt x="10457" y="18357"/>
                </a:lnTo>
                <a:lnTo>
                  <a:pt x="11087" y="18357"/>
                </a:lnTo>
                <a:lnTo>
                  <a:pt x="11335" y="18285"/>
                </a:lnTo>
                <a:lnTo>
                  <a:pt x="12097" y="17910"/>
                </a:lnTo>
                <a:lnTo>
                  <a:pt x="12287" y="17797"/>
                </a:lnTo>
                <a:lnTo>
                  <a:pt x="12760" y="17584"/>
                </a:lnTo>
                <a:lnTo>
                  <a:pt x="12932" y="17568"/>
                </a:lnTo>
                <a:lnTo>
                  <a:pt x="14813" y="16899"/>
                </a:lnTo>
                <a:lnTo>
                  <a:pt x="16744" y="14538"/>
                </a:lnTo>
                <a:lnTo>
                  <a:pt x="17364" y="10925"/>
                </a:lnTo>
                <a:lnTo>
                  <a:pt x="17298" y="9188"/>
                </a:lnTo>
                <a:lnTo>
                  <a:pt x="16437" y="5621"/>
                </a:lnTo>
                <a:lnTo>
                  <a:pt x="14278" y="3347"/>
                </a:lnTo>
                <a:lnTo>
                  <a:pt x="11937" y="2636"/>
                </a:lnTo>
                <a:lnTo>
                  <a:pt x="9716" y="2253"/>
                </a:lnTo>
                <a:close/>
              </a:path>
              <a:path w="35560" h="19050">
                <a:moveTo>
                  <a:pt x="19259" y="15317"/>
                </a:moveTo>
                <a:lnTo>
                  <a:pt x="14813" y="16899"/>
                </a:lnTo>
                <a:lnTo>
                  <a:pt x="11149" y="18357"/>
                </a:lnTo>
                <a:lnTo>
                  <a:pt x="15340" y="18352"/>
                </a:lnTo>
                <a:lnTo>
                  <a:pt x="17716" y="17218"/>
                </a:lnTo>
                <a:lnTo>
                  <a:pt x="19259" y="15317"/>
                </a:lnTo>
                <a:close/>
              </a:path>
              <a:path w="35560" h="19050">
                <a:moveTo>
                  <a:pt x="14813" y="16899"/>
                </a:moveTo>
                <a:lnTo>
                  <a:pt x="12432" y="17745"/>
                </a:lnTo>
                <a:lnTo>
                  <a:pt x="11335" y="18285"/>
                </a:lnTo>
                <a:lnTo>
                  <a:pt x="14754" y="16969"/>
                </a:lnTo>
                <a:close/>
              </a:path>
              <a:path w="35560" h="19050">
                <a:moveTo>
                  <a:pt x="3424" y="17169"/>
                </a:moveTo>
                <a:lnTo>
                  <a:pt x="3949" y="17627"/>
                </a:lnTo>
                <a:lnTo>
                  <a:pt x="6217" y="18018"/>
                </a:lnTo>
                <a:lnTo>
                  <a:pt x="3424" y="17169"/>
                </a:lnTo>
                <a:close/>
              </a:path>
              <a:path w="35560" h="19050">
                <a:moveTo>
                  <a:pt x="12431" y="17746"/>
                </a:moveTo>
                <a:lnTo>
                  <a:pt x="12287" y="17797"/>
                </a:lnTo>
                <a:lnTo>
                  <a:pt x="12097" y="17910"/>
                </a:lnTo>
                <a:lnTo>
                  <a:pt x="12431" y="17746"/>
                </a:lnTo>
                <a:close/>
              </a:path>
              <a:path w="35560" h="19050">
                <a:moveTo>
                  <a:pt x="12886" y="17584"/>
                </a:moveTo>
                <a:lnTo>
                  <a:pt x="12432" y="17745"/>
                </a:lnTo>
                <a:lnTo>
                  <a:pt x="12886" y="17584"/>
                </a:lnTo>
                <a:close/>
              </a:path>
              <a:path w="35560" h="19050">
                <a:moveTo>
                  <a:pt x="3109" y="17073"/>
                </a:moveTo>
                <a:lnTo>
                  <a:pt x="3437" y="17538"/>
                </a:lnTo>
                <a:lnTo>
                  <a:pt x="3949" y="17627"/>
                </a:lnTo>
                <a:lnTo>
                  <a:pt x="3424" y="17169"/>
                </a:lnTo>
                <a:lnTo>
                  <a:pt x="3109" y="17073"/>
                </a:lnTo>
                <a:close/>
              </a:path>
              <a:path w="35560" h="19050">
                <a:moveTo>
                  <a:pt x="21228" y="14616"/>
                </a:moveTo>
                <a:lnTo>
                  <a:pt x="20668" y="14815"/>
                </a:lnTo>
                <a:lnTo>
                  <a:pt x="18039" y="17568"/>
                </a:lnTo>
                <a:lnTo>
                  <a:pt x="18345" y="17467"/>
                </a:lnTo>
                <a:lnTo>
                  <a:pt x="19721" y="16508"/>
                </a:lnTo>
                <a:lnTo>
                  <a:pt x="21228" y="14616"/>
                </a:lnTo>
                <a:close/>
              </a:path>
              <a:path w="35560" h="19050">
                <a:moveTo>
                  <a:pt x="2782" y="16610"/>
                </a:moveTo>
                <a:lnTo>
                  <a:pt x="3109" y="17073"/>
                </a:lnTo>
                <a:lnTo>
                  <a:pt x="3424" y="17169"/>
                </a:lnTo>
                <a:lnTo>
                  <a:pt x="2782" y="16610"/>
                </a:lnTo>
                <a:close/>
              </a:path>
              <a:path w="35560" h="19050">
                <a:moveTo>
                  <a:pt x="1885" y="15828"/>
                </a:moveTo>
                <a:lnTo>
                  <a:pt x="2442" y="16870"/>
                </a:lnTo>
                <a:lnTo>
                  <a:pt x="3109" y="17073"/>
                </a:lnTo>
                <a:lnTo>
                  <a:pt x="2782" y="16610"/>
                </a:lnTo>
                <a:lnTo>
                  <a:pt x="1885" y="15828"/>
                </a:lnTo>
                <a:close/>
              </a:path>
              <a:path w="35560" h="19050">
                <a:moveTo>
                  <a:pt x="11937" y="2636"/>
                </a:moveTo>
                <a:lnTo>
                  <a:pt x="14278" y="3347"/>
                </a:lnTo>
                <a:lnTo>
                  <a:pt x="16437" y="5621"/>
                </a:lnTo>
                <a:lnTo>
                  <a:pt x="17298" y="9188"/>
                </a:lnTo>
                <a:lnTo>
                  <a:pt x="17364" y="10925"/>
                </a:lnTo>
                <a:lnTo>
                  <a:pt x="16744" y="14538"/>
                </a:lnTo>
                <a:lnTo>
                  <a:pt x="14813" y="16899"/>
                </a:lnTo>
                <a:lnTo>
                  <a:pt x="19259" y="15317"/>
                </a:lnTo>
                <a:lnTo>
                  <a:pt x="20911" y="14561"/>
                </a:lnTo>
                <a:lnTo>
                  <a:pt x="20725" y="5326"/>
                </a:lnTo>
                <a:lnTo>
                  <a:pt x="19886" y="4525"/>
                </a:lnTo>
                <a:lnTo>
                  <a:pt x="16155" y="3682"/>
                </a:lnTo>
                <a:lnTo>
                  <a:pt x="12886" y="2800"/>
                </a:lnTo>
                <a:lnTo>
                  <a:pt x="11937" y="2636"/>
                </a:lnTo>
                <a:close/>
              </a:path>
              <a:path w="35560" h="19050">
                <a:moveTo>
                  <a:pt x="1398" y="14649"/>
                </a:moveTo>
                <a:lnTo>
                  <a:pt x="1437" y="14989"/>
                </a:lnTo>
                <a:lnTo>
                  <a:pt x="1885" y="15828"/>
                </a:lnTo>
                <a:lnTo>
                  <a:pt x="2782" y="16610"/>
                </a:lnTo>
                <a:lnTo>
                  <a:pt x="1398" y="14649"/>
                </a:lnTo>
                <a:close/>
              </a:path>
              <a:path w="35560" h="19050">
                <a:moveTo>
                  <a:pt x="1437" y="14989"/>
                </a:moveTo>
                <a:lnTo>
                  <a:pt x="1494" y="15487"/>
                </a:lnTo>
                <a:lnTo>
                  <a:pt x="1885" y="15828"/>
                </a:lnTo>
                <a:lnTo>
                  <a:pt x="1437" y="14989"/>
                </a:lnTo>
                <a:close/>
              </a:path>
              <a:path w="35560" h="19050">
                <a:moveTo>
                  <a:pt x="20911" y="14561"/>
                </a:moveTo>
                <a:lnTo>
                  <a:pt x="19297" y="15270"/>
                </a:lnTo>
                <a:lnTo>
                  <a:pt x="20668" y="14815"/>
                </a:lnTo>
                <a:lnTo>
                  <a:pt x="20911" y="14561"/>
                </a:lnTo>
                <a:close/>
              </a:path>
              <a:path w="35560" h="19050">
                <a:moveTo>
                  <a:pt x="812" y="13818"/>
                </a:moveTo>
                <a:lnTo>
                  <a:pt x="1437" y="14989"/>
                </a:lnTo>
                <a:lnTo>
                  <a:pt x="1321" y="14538"/>
                </a:lnTo>
                <a:lnTo>
                  <a:pt x="812" y="13818"/>
                </a:lnTo>
                <a:close/>
              </a:path>
              <a:path w="35560" h="19050">
                <a:moveTo>
                  <a:pt x="21466" y="14317"/>
                </a:moveTo>
                <a:lnTo>
                  <a:pt x="20963" y="14538"/>
                </a:lnTo>
                <a:lnTo>
                  <a:pt x="20668" y="14815"/>
                </a:lnTo>
                <a:lnTo>
                  <a:pt x="21228" y="14616"/>
                </a:lnTo>
                <a:lnTo>
                  <a:pt x="21466" y="14317"/>
                </a:lnTo>
                <a:close/>
              </a:path>
              <a:path w="35560" h="19050">
                <a:moveTo>
                  <a:pt x="4010" y="11122"/>
                </a:moveTo>
                <a:lnTo>
                  <a:pt x="4354" y="13103"/>
                </a:lnTo>
                <a:lnTo>
                  <a:pt x="5129" y="14565"/>
                </a:lnTo>
                <a:lnTo>
                  <a:pt x="5255" y="14744"/>
                </a:lnTo>
                <a:lnTo>
                  <a:pt x="4010" y="11122"/>
                </a:lnTo>
                <a:close/>
              </a:path>
              <a:path w="35560" h="19050">
                <a:moveTo>
                  <a:pt x="950" y="10722"/>
                </a:moveTo>
                <a:lnTo>
                  <a:pt x="678" y="12296"/>
                </a:lnTo>
                <a:lnTo>
                  <a:pt x="571" y="13366"/>
                </a:lnTo>
                <a:lnTo>
                  <a:pt x="814" y="13820"/>
                </a:lnTo>
                <a:lnTo>
                  <a:pt x="1398" y="14649"/>
                </a:lnTo>
                <a:lnTo>
                  <a:pt x="950" y="10722"/>
                </a:lnTo>
                <a:close/>
              </a:path>
              <a:path w="35560" h="19050">
                <a:moveTo>
                  <a:pt x="22599" y="13820"/>
                </a:moveTo>
                <a:lnTo>
                  <a:pt x="21466" y="14317"/>
                </a:lnTo>
                <a:lnTo>
                  <a:pt x="21228" y="14616"/>
                </a:lnTo>
                <a:lnTo>
                  <a:pt x="22421" y="14192"/>
                </a:lnTo>
                <a:lnTo>
                  <a:pt x="22599" y="13820"/>
                </a:lnTo>
                <a:close/>
              </a:path>
              <a:path w="35560" h="19050">
                <a:moveTo>
                  <a:pt x="19886" y="4525"/>
                </a:moveTo>
                <a:lnTo>
                  <a:pt x="20725" y="5326"/>
                </a:lnTo>
                <a:lnTo>
                  <a:pt x="20911" y="14561"/>
                </a:lnTo>
                <a:lnTo>
                  <a:pt x="21466" y="14317"/>
                </a:lnTo>
                <a:lnTo>
                  <a:pt x="23639" y="11588"/>
                </a:lnTo>
                <a:lnTo>
                  <a:pt x="23366" y="9188"/>
                </a:lnTo>
                <a:lnTo>
                  <a:pt x="22273" y="6097"/>
                </a:lnTo>
                <a:lnTo>
                  <a:pt x="20713" y="4711"/>
                </a:lnTo>
                <a:lnTo>
                  <a:pt x="19886" y="4525"/>
                </a:lnTo>
                <a:close/>
              </a:path>
              <a:path w="35560" h="19050">
                <a:moveTo>
                  <a:pt x="23366" y="9188"/>
                </a:moveTo>
                <a:lnTo>
                  <a:pt x="23639" y="11588"/>
                </a:lnTo>
                <a:lnTo>
                  <a:pt x="21466" y="14317"/>
                </a:lnTo>
                <a:lnTo>
                  <a:pt x="22599" y="13820"/>
                </a:lnTo>
                <a:lnTo>
                  <a:pt x="23887" y="11122"/>
                </a:lnTo>
                <a:lnTo>
                  <a:pt x="23878" y="10636"/>
                </a:lnTo>
                <a:lnTo>
                  <a:pt x="23366" y="9188"/>
                </a:lnTo>
                <a:close/>
              </a:path>
              <a:path w="35560" h="19050">
                <a:moveTo>
                  <a:pt x="33244" y="1676"/>
                </a:moveTo>
                <a:lnTo>
                  <a:pt x="16906" y="1676"/>
                </a:lnTo>
                <a:lnTo>
                  <a:pt x="17519" y="2262"/>
                </a:lnTo>
                <a:lnTo>
                  <a:pt x="18008" y="2453"/>
                </a:lnTo>
                <a:lnTo>
                  <a:pt x="18742" y="2876"/>
                </a:lnTo>
                <a:lnTo>
                  <a:pt x="23037" y="6295"/>
                </a:lnTo>
                <a:lnTo>
                  <a:pt x="23366" y="9188"/>
                </a:lnTo>
                <a:lnTo>
                  <a:pt x="23878" y="10636"/>
                </a:lnTo>
                <a:lnTo>
                  <a:pt x="23887" y="11122"/>
                </a:lnTo>
                <a:lnTo>
                  <a:pt x="22599" y="13820"/>
                </a:lnTo>
                <a:lnTo>
                  <a:pt x="23079" y="13609"/>
                </a:lnTo>
                <a:lnTo>
                  <a:pt x="33633" y="9644"/>
                </a:lnTo>
                <a:lnTo>
                  <a:pt x="34935" y="6786"/>
                </a:lnTo>
                <a:lnTo>
                  <a:pt x="34898" y="6097"/>
                </a:lnTo>
                <a:lnTo>
                  <a:pt x="33244" y="1676"/>
                </a:lnTo>
                <a:close/>
              </a:path>
              <a:path w="35560" h="19050">
                <a:moveTo>
                  <a:pt x="512" y="13256"/>
                </a:moveTo>
                <a:lnTo>
                  <a:pt x="812" y="13818"/>
                </a:lnTo>
                <a:lnTo>
                  <a:pt x="512" y="13256"/>
                </a:lnTo>
                <a:close/>
              </a:path>
              <a:path w="35560" h="19050">
                <a:moveTo>
                  <a:pt x="821" y="9593"/>
                </a:moveTo>
                <a:lnTo>
                  <a:pt x="0" y="12296"/>
                </a:lnTo>
                <a:lnTo>
                  <a:pt x="512" y="13256"/>
                </a:lnTo>
                <a:lnTo>
                  <a:pt x="914" y="10925"/>
                </a:lnTo>
                <a:lnTo>
                  <a:pt x="821" y="9593"/>
                </a:lnTo>
                <a:close/>
              </a:path>
              <a:path w="35560" h="19050">
                <a:moveTo>
                  <a:pt x="7933" y="2865"/>
                </a:moveTo>
                <a:lnTo>
                  <a:pt x="5419" y="3729"/>
                </a:lnTo>
                <a:lnTo>
                  <a:pt x="3101" y="8477"/>
                </a:lnTo>
                <a:lnTo>
                  <a:pt x="4010" y="11122"/>
                </a:lnTo>
                <a:lnTo>
                  <a:pt x="3524" y="8124"/>
                </a:lnTo>
                <a:lnTo>
                  <a:pt x="4883" y="4945"/>
                </a:lnTo>
                <a:lnTo>
                  <a:pt x="7933" y="2865"/>
                </a:lnTo>
                <a:close/>
              </a:path>
              <a:path w="35560" h="19050">
                <a:moveTo>
                  <a:pt x="1569" y="7130"/>
                </a:moveTo>
                <a:lnTo>
                  <a:pt x="944" y="9188"/>
                </a:lnTo>
                <a:lnTo>
                  <a:pt x="826" y="9644"/>
                </a:lnTo>
                <a:lnTo>
                  <a:pt x="950" y="10722"/>
                </a:lnTo>
                <a:lnTo>
                  <a:pt x="1569" y="7130"/>
                </a:lnTo>
                <a:close/>
              </a:path>
              <a:path w="35560" h="19050">
                <a:moveTo>
                  <a:pt x="1941" y="4972"/>
                </a:moveTo>
                <a:lnTo>
                  <a:pt x="500" y="6786"/>
                </a:lnTo>
                <a:lnTo>
                  <a:pt x="821" y="9593"/>
                </a:lnTo>
                <a:lnTo>
                  <a:pt x="1569" y="7130"/>
                </a:lnTo>
                <a:lnTo>
                  <a:pt x="1941" y="4972"/>
                </a:lnTo>
                <a:close/>
              </a:path>
              <a:path w="35560" h="19050">
                <a:moveTo>
                  <a:pt x="17519" y="2262"/>
                </a:moveTo>
                <a:lnTo>
                  <a:pt x="19886" y="4525"/>
                </a:lnTo>
                <a:lnTo>
                  <a:pt x="20713" y="4711"/>
                </a:lnTo>
                <a:lnTo>
                  <a:pt x="22273" y="6097"/>
                </a:lnTo>
                <a:lnTo>
                  <a:pt x="23366" y="9188"/>
                </a:lnTo>
                <a:lnTo>
                  <a:pt x="23037" y="6295"/>
                </a:lnTo>
                <a:lnTo>
                  <a:pt x="18724" y="2865"/>
                </a:lnTo>
                <a:lnTo>
                  <a:pt x="18008" y="2453"/>
                </a:lnTo>
                <a:lnTo>
                  <a:pt x="17519" y="2262"/>
                </a:lnTo>
                <a:close/>
              </a:path>
              <a:path w="35560" h="19050">
                <a:moveTo>
                  <a:pt x="2400" y="4395"/>
                </a:moveTo>
                <a:lnTo>
                  <a:pt x="1941" y="4972"/>
                </a:lnTo>
                <a:lnTo>
                  <a:pt x="1569" y="7130"/>
                </a:lnTo>
                <a:lnTo>
                  <a:pt x="2400" y="4395"/>
                </a:lnTo>
                <a:close/>
              </a:path>
              <a:path w="35560" h="19050">
                <a:moveTo>
                  <a:pt x="2433" y="4288"/>
                </a:moveTo>
                <a:lnTo>
                  <a:pt x="2007" y="4588"/>
                </a:lnTo>
                <a:lnTo>
                  <a:pt x="1941" y="4972"/>
                </a:lnTo>
                <a:lnTo>
                  <a:pt x="2400" y="4395"/>
                </a:lnTo>
                <a:close/>
              </a:path>
              <a:path w="35560" h="19050">
                <a:moveTo>
                  <a:pt x="16074" y="1697"/>
                </a:moveTo>
                <a:lnTo>
                  <a:pt x="11791" y="1804"/>
                </a:lnTo>
                <a:lnTo>
                  <a:pt x="10725" y="1926"/>
                </a:lnTo>
                <a:lnTo>
                  <a:pt x="10310" y="2060"/>
                </a:lnTo>
                <a:lnTo>
                  <a:pt x="11940" y="2637"/>
                </a:lnTo>
                <a:lnTo>
                  <a:pt x="12886" y="2800"/>
                </a:lnTo>
                <a:lnTo>
                  <a:pt x="16155" y="3682"/>
                </a:lnTo>
                <a:lnTo>
                  <a:pt x="19886" y="4525"/>
                </a:lnTo>
                <a:lnTo>
                  <a:pt x="17519" y="2262"/>
                </a:lnTo>
                <a:lnTo>
                  <a:pt x="16074" y="1697"/>
                </a:lnTo>
                <a:close/>
              </a:path>
              <a:path w="35560" h="19050">
                <a:moveTo>
                  <a:pt x="2552" y="4204"/>
                </a:moveTo>
                <a:lnTo>
                  <a:pt x="2400" y="4395"/>
                </a:lnTo>
                <a:lnTo>
                  <a:pt x="2552" y="4204"/>
                </a:lnTo>
                <a:close/>
              </a:path>
              <a:path w="35560" h="19050">
                <a:moveTo>
                  <a:pt x="3273" y="3296"/>
                </a:moveTo>
                <a:lnTo>
                  <a:pt x="2630" y="3639"/>
                </a:lnTo>
                <a:lnTo>
                  <a:pt x="2433" y="4288"/>
                </a:lnTo>
                <a:lnTo>
                  <a:pt x="3273" y="3296"/>
                </a:lnTo>
                <a:close/>
              </a:path>
              <a:path w="35560" h="19050">
                <a:moveTo>
                  <a:pt x="4823" y="2601"/>
                </a:moveTo>
                <a:lnTo>
                  <a:pt x="4509" y="2637"/>
                </a:lnTo>
                <a:lnTo>
                  <a:pt x="3273" y="3296"/>
                </a:lnTo>
                <a:lnTo>
                  <a:pt x="2552" y="4204"/>
                </a:lnTo>
                <a:lnTo>
                  <a:pt x="4823" y="2601"/>
                </a:lnTo>
                <a:close/>
              </a:path>
              <a:path w="35560" h="19050">
                <a:moveTo>
                  <a:pt x="4509" y="2637"/>
                </a:moveTo>
                <a:lnTo>
                  <a:pt x="3726" y="2726"/>
                </a:lnTo>
                <a:lnTo>
                  <a:pt x="3273" y="3296"/>
                </a:lnTo>
                <a:lnTo>
                  <a:pt x="4509" y="2637"/>
                </a:lnTo>
                <a:close/>
              </a:path>
              <a:path w="35560" h="19050">
                <a:moveTo>
                  <a:pt x="9010" y="2131"/>
                </a:moveTo>
                <a:lnTo>
                  <a:pt x="7933" y="2865"/>
                </a:lnTo>
                <a:lnTo>
                  <a:pt x="9690" y="2262"/>
                </a:lnTo>
                <a:lnTo>
                  <a:pt x="9010" y="2131"/>
                </a:lnTo>
                <a:close/>
              </a:path>
              <a:path w="35560" h="19050">
                <a:moveTo>
                  <a:pt x="5590" y="2060"/>
                </a:moveTo>
                <a:lnTo>
                  <a:pt x="4509" y="2637"/>
                </a:lnTo>
                <a:lnTo>
                  <a:pt x="4823" y="2601"/>
                </a:lnTo>
                <a:lnTo>
                  <a:pt x="5590" y="2060"/>
                </a:lnTo>
                <a:close/>
              </a:path>
              <a:path w="35560" h="19050">
                <a:moveTo>
                  <a:pt x="10179" y="2102"/>
                </a:moveTo>
                <a:lnTo>
                  <a:pt x="9776" y="2232"/>
                </a:lnTo>
                <a:lnTo>
                  <a:pt x="11937" y="2636"/>
                </a:lnTo>
                <a:lnTo>
                  <a:pt x="10179" y="2102"/>
                </a:lnTo>
                <a:close/>
              </a:path>
              <a:path w="35560" h="19050">
                <a:moveTo>
                  <a:pt x="6325" y="1668"/>
                </a:moveTo>
                <a:lnTo>
                  <a:pt x="5590" y="2060"/>
                </a:lnTo>
                <a:lnTo>
                  <a:pt x="4823" y="2601"/>
                </a:lnTo>
                <a:lnTo>
                  <a:pt x="8931" y="2131"/>
                </a:lnTo>
                <a:lnTo>
                  <a:pt x="6325" y="1668"/>
                </a:lnTo>
                <a:close/>
              </a:path>
              <a:path w="35560" h="19050">
                <a:moveTo>
                  <a:pt x="16906" y="1676"/>
                </a:moveTo>
                <a:lnTo>
                  <a:pt x="16074" y="1697"/>
                </a:lnTo>
                <a:lnTo>
                  <a:pt x="17519" y="2262"/>
                </a:lnTo>
                <a:lnTo>
                  <a:pt x="16906" y="1676"/>
                </a:lnTo>
                <a:close/>
              </a:path>
              <a:path w="35560" h="19050">
                <a:moveTo>
                  <a:pt x="9907" y="2020"/>
                </a:moveTo>
                <a:lnTo>
                  <a:pt x="9010" y="2131"/>
                </a:lnTo>
                <a:lnTo>
                  <a:pt x="9716" y="2253"/>
                </a:lnTo>
                <a:lnTo>
                  <a:pt x="10179" y="2102"/>
                </a:lnTo>
                <a:lnTo>
                  <a:pt x="9907" y="2020"/>
                </a:lnTo>
                <a:close/>
              </a:path>
              <a:path w="35560" h="19050">
                <a:moveTo>
                  <a:pt x="7204" y="1198"/>
                </a:moveTo>
                <a:lnTo>
                  <a:pt x="6474" y="1588"/>
                </a:lnTo>
                <a:lnTo>
                  <a:pt x="8979" y="2126"/>
                </a:lnTo>
                <a:lnTo>
                  <a:pt x="9400" y="1865"/>
                </a:lnTo>
                <a:lnTo>
                  <a:pt x="7204" y="1198"/>
                </a:lnTo>
                <a:close/>
              </a:path>
              <a:path w="35560" h="19050">
                <a:moveTo>
                  <a:pt x="9400" y="1865"/>
                </a:moveTo>
                <a:lnTo>
                  <a:pt x="9026" y="2120"/>
                </a:lnTo>
                <a:lnTo>
                  <a:pt x="9907" y="2020"/>
                </a:lnTo>
                <a:lnTo>
                  <a:pt x="9400" y="1865"/>
                </a:lnTo>
                <a:close/>
              </a:path>
              <a:path w="35560" h="19050">
                <a:moveTo>
                  <a:pt x="10725" y="1926"/>
                </a:moveTo>
                <a:lnTo>
                  <a:pt x="9907" y="2020"/>
                </a:lnTo>
                <a:lnTo>
                  <a:pt x="10179" y="2102"/>
                </a:lnTo>
                <a:lnTo>
                  <a:pt x="10725" y="1926"/>
                </a:lnTo>
                <a:close/>
              </a:path>
              <a:path w="35560" h="19050">
                <a:moveTo>
                  <a:pt x="6181" y="1643"/>
                </a:moveTo>
                <a:lnTo>
                  <a:pt x="5590" y="2060"/>
                </a:lnTo>
                <a:lnTo>
                  <a:pt x="6325" y="1668"/>
                </a:lnTo>
                <a:lnTo>
                  <a:pt x="6181" y="1643"/>
                </a:lnTo>
                <a:close/>
              </a:path>
              <a:path w="35560" h="19050">
                <a:moveTo>
                  <a:pt x="9878" y="1540"/>
                </a:moveTo>
                <a:lnTo>
                  <a:pt x="9490" y="1804"/>
                </a:lnTo>
                <a:lnTo>
                  <a:pt x="9907" y="2020"/>
                </a:lnTo>
                <a:lnTo>
                  <a:pt x="10725" y="1926"/>
                </a:lnTo>
                <a:lnTo>
                  <a:pt x="10931" y="1865"/>
                </a:lnTo>
                <a:lnTo>
                  <a:pt x="11476" y="1756"/>
                </a:lnTo>
                <a:lnTo>
                  <a:pt x="13358" y="1588"/>
                </a:lnTo>
                <a:lnTo>
                  <a:pt x="9878" y="1540"/>
                </a:lnTo>
                <a:close/>
              </a:path>
              <a:path w="35560" h="19050">
                <a:moveTo>
                  <a:pt x="15447" y="1451"/>
                </a:moveTo>
                <a:lnTo>
                  <a:pt x="13856" y="1544"/>
                </a:lnTo>
                <a:lnTo>
                  <a:pt x="11476" y="1756"/>
                </a:lnTo>
                <a:lnTo>
                  <a:pt x="10882" y="1875"/>
                </a:lnTo>
                <a:lnTo>
                  <a:pt x="10725" y="1926"/>
                </a:lnTo>
                <a:lnTo>
                  <a:pt x="11791" y="1804"/>
                </a:lnTo>
                <a:lnTo>
                  <a:pt x="16074" y="1697"/>
                </a:lnTo>
                <a:lnTo>
                  <a:pt x="15447" y="1451"/>
                </a:lnTo>
                <a:close/>
              </a:path>
              <a:path w="35560" h="19050">
                <a:moveTo>
                  <a:pt x="33160" y="1451"/>
                </a:moveTo>
                <a:lnTo>
                  <a:pt x="15447" y="1451"/>
                </a:lnTo>
                <a:lnTo>
                  <a:pt x="16074" y="1697"/>
                </a:lnTo>
                <a:lnTo>
                  <a:pt x="16906" y="1676"/>
                </a:lnTo>
                <a:lnTo>
                  <a:pt x="33244" y="1676"/>
                </a:lnTo>
                <a:lnTo>
                  <a:pt x="33160" y="1451"/>
                </a:lnTo>
                <a:close/>
              </a:path>
              <a:path w="35560" h="19050">
                <a:moveTo>
                  <a:pt x="30882" y="0"/>
                </a:moveTo>
                <a:lnTo>
                  <a:pt x="12943" y="1588"/>
                </a:lnTo>
                <a:lnTo>
                  <a:pt x="13358" y="1588"/>
                </a:lnTo>
                <a:lnTo>
                  <a:pt x="15447" y="1451"/>
                </a:lnTo>
                <a:lnTo>
                  <a:pt x="33160" y="1451"/>
                </a:lnTo>
                <a:lnTo>
                  <a:pt x="30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25772" y="5192527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957" y="7892"/>
                </a:moveTo>
                <a:lnTo>
                  <a:pt x="1061" y="8557"/>
                </a:lnTo>
                <a:lnTo>
                  <a:pt x="3343" y="10217"/>
                </a:lnTo>
                <a:lnTo>
                  <a:pt x="4916" y="9969"/>
                </a:lnTo>
                <a:lnTo>
                  <a:pt x="4693" y="9958"/>
                </a:lnTo>
                <a:lnTo>
                  <a:pt x="3374" y="9676"/>
                </a:lnTo>
                <a:lnTo>
                  <a:pt x="2673" y="9321"/>
                </a:lnTo>
                <a:lnTo>
                  <a:pt x="957" y="7892"/>
                </a:lnTo>
                <a:close/>
              </a:path>
              <a:path w="12700" h="10795">
                <a:moveTo>
                  <a:pt x="5815" y="803"/>
                </a:moveTo>
                <a:lnTo>
                  <a:pt x="2655" y="1301"/>
                </a:lnTo>
                <a:lnTo>
                  <a:pt x="354" y="4064"/>
                </a:lnTo>
                <a:lnTo>
                  <a:pt x="957" y="7892"/>
                </a:lnTo>
                <a:lnTo>
                  <a:pt x="2712" y="9354"/>
                </a:lnTo>
                <a:lnTo>
                  <a:pt x="3374" y="9676"/>
                </a:lnTo>
                <a:lnTo>
                  <a:pt x="4747" y="9969"/>
                </a:lnTo>
                <a:lnTo>
                  <a:pt x="4988" y="9958"/>
                </a:lnTo>
                <a:lnTo>
                  <a:pt x="9699" y="4730"/>
                </a:lnTo>
                <a:lnTo>
                  <a:pt x="9690" y="4489"/>
                </a:lnTo>
                <a:lnTo>
                  <a:pt x="9262" y="3249"/>
                </a:lnTo>
                <a:lnTo>
                  <a:pt x="7302" y="1261"/>
                </a:lnTo>
                <a:lnTo>
                  <a:pt x="5815" y="803"/>
                </a:lnTo>
                <a:close/>
              </a:path>
              <a:path w="12700" h="10795">
                <a:moveTo>
                  <a:pt x="6213" y="9765"/>
                </a:moveTo>
                <a:lnTo>
                  <a:pt x="4936" y="9966"/>
                </a:lnTo>
                <a:lnTo>
                  <a:pt x="5434" y="9958"/>
                </a:lnTo>
                <a:lnTo>
                  <a:pt x="6213" y="9765"/>
                </a:lnTo>
                <a:close/>
              </a:path>
              <a:path w="12700" h="10795">
                <a:moveTo>
                  <a:pt x="10518" y="803"/>
                </a:moveTo>
                <a:lnTo>
                  <a:pt x="5815" y="803"/>
                </a:lnTo>
                <a:lnTo>
                  <a:pt x="7302" y="1261"/>
                </a:lnTo>
                <a:lnTo>
                  <a:pt x="9262" y="3249"/>
                </a:lnTo>
                <a:lnTo>
                  <a:pt x="9690" y="4489"/>
                </a:lnTo>
                <a:lnTo>
                  <a:pt x="9699" y="4730"/>
                </a:lnTo>
                <a:lnTo>
                  <a:pt x="9404" y="7339"/>
                </a:lnTo>
                <a:lnTo>
                  <a:pt x="8515" y="8619"/>
                </a:lnTo>
                <a:lnTo>
                  <a:pt x="6797" y="9579"/>
                </a:lnTo>
                <a:lnTo>
                  <a:pt x="6371" y="9726"/>
                </a:lnTo>
                <a:lnTo>
                  <a:pt x="7332" y="9488"/>
                </a:lnTo>
                <a:lnTo>
                  <a:pt x="8535" y="8749"/>
                </a:lnTo>
                <a:lnTo>
                  <a:pt x="11739" y="7208"/>
                </a:lnTo>
                <a:lnTo>
                  <a:pt x="12608" y="4730"/>
                </a:lnTo>
                <a:lnTo>
                  <a:pt x="10782" y="932"/>
                </a:lnTo>
                <a:lnTo>
                  <a:pt x="10518" y="803"/>
                </a:lnTo>
                <a:close/>
              </a:path>
              <a:path w="12700" h="10795">
                <a:moveTo>
                  <a:pt x="7256" y="9321"/>
                </a:moveTo>
                <a:close/>
              </a:path>
              <a:path w="12700" h="10795">
                <a:moveTo>
                  <a:pt x="354" y="4064"/>
                </a:moveTo>
                <a:lnTo>
                  <a:pt x="0" y="4489"/>
                </a:lnTo>
                <a:lnTo>
                  <a:pt x="248" y="7208"/>
                </a:lnTo>
                <a:lnTo>
                  <a:pt x="292" y="7339"/>
                </a:lnTo>
                <a:lnTo>
                  <a:pt x="957" y="7892"/>
                </a:lnTo>
                <a:lnTo>
                  <a:pt x="354" y="4064"/>
                </a:lnTo>
                <a:close/>
              </a:path>
              <a:path w="12700" h="10795">
                <a:moveTo>
                  <a:pt x="2655" y="1301"/>
                </a:moveTo>
                <a:lnTo>
                  <a:pt x="1957" y="1410"/>
                </a:lnTo>
                <a:lnTo>
                  <a:pt x="295" y="3693"/>
                </a:lnTo>
                <a:lnTo>
                  <a:pt x="354" y="4064"/>
                </a:lnTo>
                <a:lnTo>
                  <a:pt x="2655" y="1301"/>
                </a:lnTo>
                <a:close/>
              </a:path>
              <a:path w="12700" h="10795">
                <a:moveTo>
                  <a:pt x="8863" y="0"/>
                </a:moveTo>
                <a:lnTo>
                  <a:pt x="5135" y="824"/>
                </a:lnTo>
                <a:lnTo>
                  <a:pt x="2879" y="1032"/>
                </a:lnTo>
                <a:lnTo>
                  <a:pt x="2655" y="1301"/>
                </a:lnTo>
                <a:lnTo>
                  <a:pt x="5815" y="803"/>
                </a:lnTo>
                <a:lnTo>
                  <a:pt x="10518" y="803"/>
                </a:lnTo>
                <a:lnTo>
                  <a:pt x="8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05296" y="5195194"/>
            <a:ext cx="17780" cy="12700"/>
          </a:xfrm>
          <a:custGeom>
            <a:avLst/>
            <a:gdLst/>
            <a:ahLst/>
            <a:cxnLst/>
            <a:rect l="l" t="t" r="r" b="b"/>
            <a:pathLst>
              <a:path w="17779" h="12700">
                <a:moveTo>
                  <a:pt x="3914" y="0"/>
                </a:moveTo>
                <a:lnTo>
                  <a:pt x="1197" y="2416"/>
                </a:lnTo>
                <a:lnTo>
                  <a:pt x="664" y="3434"/>
                </a:lnTo>
                <a:lnTo>
                  <a:pt x="0" y="8906"/>
                </a:lnTo>
                <a:lnTo>
                  <a:pt x="3732" y="12318"/>
                </a:lnTo>
                <a:lnTo>
                  <a:pt x="10900" y="11404"/>
                </a:lnTo>
                <a:lnTo>
                  <a:pt x="13408" y="9593"/>
                </a:lnTo>
                <a:lnTo>
                  <a:pt x="15538" y="7730"/>
                </a:lnTo>
                <a:lnTo>
                  <a:pt x="17066" y="6394"/>
                </a:lnTo>
                <a:lnTo>
                  <a:pt x="17222" y="4072"/>
                </a:lnTo>
                <a:lnTo>
                  <a:pt x="14982" y="1511"/>
                </a:lnTo>
                <a:lnTo>
                  <a:pt x="13577" y="1068"/>
                </a:lnTo>
                <a:lnTo>
                  <a:pt x="11007" y="1697"/>
                </a:lnTo>
                <a:lnTo>
                  <a:pt x="9748" y="1973"/>
                </a:lnTo>
                <a:lnTo>
                  <a:pt x="8474" y="2057"/>
                </a:lnTo>
                <a:lnTo>
                  <a:pt x="6802" y="167"/>
                </a:lnTo>
                <a:lnTo>
                  <a:pt x="3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524003" y="5168541"/>
            <a:ext cx="222247" cy="18034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526340" y="5146508"/>
            <a:ext cx="393598" cy="20193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053225" y="5154535"/>
            <a:ext cx="215527" cy="24003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61954" y="5802230"/>
            <a:ext cx="919247" cy="28955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854109" y="5954396"/>
            <a:ext cx="311969" cy="11687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340429" y="5806239"/>
            <a:ext cx="703027" cy="269737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3221308" y="5972779"/>
            <a:ext cx="29845" cy="18415"/>
          </a:xfrm>
          <a:custGeom>
            <a:avLst/>
            <a:gdLst/>
            <a:ahLst/>
            <a:cxnLst/>
            <a:rect l="l" t="t" r="r" b="b"/>
            <a:pathLst>
              <a:path w="29844" h="18414">
                <a:moveTo>
                  <a:pt x="22277" y="0"/>
                </a:moveTo>
                <a:lnTo>
                  <a:pt x="0" y="13328"/>
                </a:lnTo>
                <a:lnTo>
                  <a:pt x="2590" y="17294"/>
                </a:lnTo>
                <a:lnTo>
                  <a:pt x="5036" y="17973"/>
                </a:lnTo>
                <a:lnTo>
                  <a:pt x="20601" y="10474"/>
                </a:lnTo>
                <a:lnTo>
                  <a:pt x="29010" y="6094"/>
                </a:lnTo>
                <a:lnTo>
                  <a:pt x="29690" y="3937"/>
                </a:lnTo>
                <a:lnTo>
                  <a:pt x="28209" y="1093"/>
                </a:lnTo>
                <a:lnTo>
                  <a:pt x="27114" y="371"/>
                </a:lnTo>
                <a:lnTo>
                  <a:pt x="222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67647" y="5962368"/>
            <a:ext cx="23495" cy="19050"/>
          </a:xfrm>
          <a:custGeom>
            <a:avLst/>
            <a:gdLst/>
            <a:ahLst/>
            <a:cxnLst/>
            <a:rect l="l" t="t" r="r" b="b"/>
            <a:pathLst>
              <a:path w="23495" h="19050">
                <a:moveTo>
                  <a:pt x="5478" y="18747"/>
                </a:moveTo>
                <a:lnTo>
                  <a:pt x="5725" y="18974"/>
                </a:lnTo>
                <a:lnTo>
                  <a:pt x="6627" y="18938"/>
                </a:lnTo>
                <a:lnTo>
                  <a:pt x="5478" y="18747"/>
                </a:lnTo>
                <a:close/>
              </a:path>
              <a:path w="23495" h="19050">
                <a:moveTo>
                  <a:pt x="11602" y="8726"/>
                </a:moveTo>
                <a:lnTo>
                  <a:pt x="5320" y="8980"/>
                </a:lnTo>
                <a:lnTo>
                  <a:pt x="3173" y="11308"/>
                </a:lnTo>
                <a:lnTo>
                  <a:pt x="3397" y="16828"/>
                </a:lnTo>
                <a:lnTo>
                  <a:pt x="5499" y="18750"/>
                </a:lnTo>
                <a:lnTo>
                  <a:pt x="6627" y="18938"/>
                </a:lnTo>
                <a:lnTo>
                  <a:pt x="11244" y="18750"/>
                </a:lnTo>
                <a:lnTo>
                  <a:pt x="13390" y="16422"/>
                </a:lnTo>
                <a:lnTo>
                  <a:pt x="13214" y="12051"/>
                </a:lnTo>
                <a:lnTo>
                  <a:pt x="12374" y="10570"/>
                </a:lnTo>
                <a:lnTo>
                  <a:pt x="11027" y="9685"/>
                </a:lnTo>
                <a:lnTo>
                  <a:pt x="11602" y="8726"/>
                </a:lnTo>
                <a:close/>
              </a:path>
              <a:path w="23495" h="19050">
                <a:moveTo>
                  <a:pt x="19615" y="6903"/>
                </a:moveTo>
                <a:lnTo>
                  <a:pt x="15270" y="8360"/>
                </a:lnTo>
                <a:lnTo>
                  <a:pt x="11602" y="8726"/>
                </a:lnTo>
                <a:lnTo>
                  <a:pt x="11027" y="9685"/>
                </a:lnTo>
                <a:lnTo>
                  <a:pt x="12388" y="10593"/>
                </a:lnTo>
                <a:lnTo>
                  <a:pt x="13214" y="12051"/>
                </a:lnTo>
                <a:lnTo>
                  <a:pt x="13390" y="16422"/>
                </a:lnTo>
                <a:lnTo>
                  <a:pt x="11244" y="18750"/>
                </a:lnTo>
                <a:lnTo>
                  <a:pt x="8484" y="18862"/>
                </a:lnTo>
                <a:lnTo>
                  <a:pt x="13769" y="18649"/>
                </a:lnTo>
                <a:lnTo>
                  <a:pt x="19387" y="16684"/>
                </a:lnTo>
                <a:lnTo>
                  <a:pt x="23402" y="10593"/>
                </a:lnTo>
                <a:lnTo>
                  <a:pt x="22988" y="8577"/>
                </a:lnTo>
                <a:lnTo>
                  <a:pt x="20655" y="7039"/>
                </a:lnTo>
                <a:lnTo>
                  <a:pt x="19615" y="6903"/>
                </a:lnTo>
                <a:close/>
              </a:path>
              <a:path w="23495" h="19050">
                <a:moveTo>
                  <a:pt x="9573" y="0"/>
                </a:moveTo>
                <a:lnTo>
                  <a:pt x="7057" y="313"/>
                </a:lnTo>
                <a:lnTo>
                  <a:pt x="3366" y="4576"/>
                </a:lnTo>
                <a:lnTo>
                  <a:pt x="829" y="7610"/>
                </a:lnTo>
                <a:lnTo>
                  <a:pt x="0" y="13607"/>
                </a:lnTo>
                <a:lnTo>
                  <a:pt x="1018" y="16137"/>
                </a:lnTo>
                <a:lnTo>
                  <a:pt x="4720" y="18621"/>
                </a:lnTo>
                <a:lnTo>
                  <a:pt x="5478" y="18747"/>
                </a:lnTo>
                <a:lnTo>
                  <a:pt x="3397" y="16828"/>
                </a:lnTo>
                <a:lnTo>
                  <a:pt x="3173" y="11308"/>
                </a:lnTo>
                <a:lnTo>
                  <a:pt x="5320" y="8980"/>
                </a:lnTo>
                <a:lnTo>
                  <a:pt x="11602" y="8726"/>
                </a:lnTo>
                <a:lnTo>
                  <a:pt x="11983" y="8142"/>
                </a:lnTo>
                <a:lnTo>
                  <a:pt x="13891" y="5407"/>
                </a:lnTo>
                <a:lnTo>
                  <a:pt x="13403" y="2671"/>
                </a:lnTo>
                <a:lnTo>
                  <a:pt x="9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472406" y="595942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10692" y="7983"/>
                </a:moveTo>
                <a:lnTo>
                  <a:pt x="10729" y="8228"/>
                </a:lnTo>
                <a:lnTo>
                  <a:pt x="13068" y="9303"/>
                </a:lnTo>
                <a:lnTo>
                  <a:pt x="14418" y="11789"/>
                </a:lnTo>
                <a:lnTo>
                  <a:pt x="13587" y="17506"/>
                </a:lnTo>
                <a:lnTo>
                  <a:pt x="10643" y="19704"/>
                </a:lnTo>
                <a:lnTo>
                  <a:pt x="11495" y="19829"/>
                </a:lnTo>
                <a:lnTo>
                  <a:pt x="16174" y="18820"/>
                </a:lnTo>
                <a:lnTo>
                  <a:pt x="20033" y="13797"/>
                </a:lnTo>
                <a:lnTo>
                  <a:pt x="19724" y="11429"/>
                </a:lnTo>
                <a:lnTo>
                  <a:pt x="17768" y="9925"/>
                </a:lnTo>
                <a:lnTo>
                  <a:pt x="17430" y="9739"/>
                </a:lnTo>
                <a:lnTo>
                  <a:pt x="14519" y="8675"/>
                </a:lnTo>
                <a:lnTo>
                  <a:pt x="11819" y="8147"/>
                </a:lnTo>
                <a:lnTo>
                  <a:pt x="10692" y="7983"/>
                </a:lnTo>
                <a:close/>
              </a:path>
              <a:path w="20320" h="20320">
                <a:moveTo>
                  <a:pt x="7471" y="19243"/>
                </a:moveTo>
                <a:lnTo>
                  <a:pt x="10640" y="19704"/>
                </a:lnTo>
                <a:lnTo>
                  <a:pt x="7471" y="19243"/>
                </a:lnTo>
                <a:close/>
              </a:path>
              <a:path w="20320" h="20320">
                <a:moveTo>
                  <a:pt x="5968" y="7296"/>
                </a:moveTo>
                <a:lnTo>
                  <a:pt x="3023" y="9494"/>
                </a:lnTo>
                <a:lnTo>
                  <a:pt x="2101" y="15837"/>
                </a:lnTo>
                <a:lnTo>
                  <a:pt x="4298" y="18782"/>
                </a:lnTo>
                <a:lnTo>
                  <a:pt x="10643" y="19704"/>
                </a:lnTo>
                <a:lnTo>
                  <a:pt x="13587" y="17506"/>
                </a:lnTo>
                <a:lnTo>
                  <a:pt x="14418" y="11789"/>
                </a:lnTo>
                <a:lnTo>
                  <a:pt x="13068" y="9303"/>
                </a:lnTo>
                <a:lnTo>
                  <a:pt x="10729" y="8228"/>
                </a:lnTo>
                <a:lnTo>
                  <a:pt x="10692" y="7983"/>
                </a:lnTo>
                <a:lnTo>
                  <a:pt x="5968" y="7296"/>
                </a:lnTo>
                <a:close/>
              </a:path>
              <a:path w="20320" h="20320">
                <a:moveTo>
                  <a:pt x="4197" y="0"/>
                </a:moveTo>
                <a:lnTo>
                  <a:pt x="2303" y="1271"/>
                </a:lnTo>
                <a:lnTo>
                  <a:pt x="650" y="6076"/>
                </a:lnTo>
                <a:lnTo>
                  <a:pt x="123" y="8147"/>
                </a:lnTo>
                <a:lnTo>
                  <a:pt x="0" y="9303"/>
                </a:lnTo>
                <a:lnTo>
                  <a:pt x="804" y="15560"/>
                </a:lnTo>
                <a:lnTo>
                  <a:pt x="3588" y="18679"/>
                </a:lnTo>
                <a:lnTo>
                  <a:pt x="7471" y="19243"/>
                </a:lnTo>
                <a:lnTo>
                  <a:pt x="4298" y="18782"/>
                </a:lnTo>
                <a:lnTo>
                  <a:pt x="2101" y="15837"/>
                </a:lnTo>
                <a:lnTo>
                  <a:pt x="3023" y="9494"/>
                </a:lnTo>
                <a:lnTo>
                  <a:pt x="5968" y="7296"/>
                </a:lnTo>
                <a:lnTo>
                  <a:pt x="10589" y="7296"/>
                </a:lnTo>
                <a:lnTo>
                  <a:pt x="10598" y="5929"/>
                </a:lnTo>
                <a:lnTo>
                  <a:pt x="10789" y="2442"/>
                </a:lnTo>
                <a:lnTo>
                  <a:pt x="8826" y="253"/>
                </a:lnTo>
                <a:lnTo>
                  <a:pt x="4197" y="0"/>
                </a:lnTo>
                <a:close/>
              </a:path>
              <a:path w="20320" h="20320">
                <a:moveTo>
                  <a:pt x="10658" y="7757"/>
                </a:moveTo>
                <a:lnTo>
                  <a:pt x="9139" y="7757"/>
                </a:lnTo>
                <a:lnTo>
                  <a:pt x="10692" y="7983"/>
                </a:lnTo>
                <a:lnTo>
                  <a:pt x="10658" y="7757"/>
                </a:lnTo>
                <a:close/>
              </a:path>
              <a:path w="20320" h="20320">
                <a:moveTo>
                  <a:pt x="10589" y="7296"/>
                </a:moveTo>
                <a:lnTo>
                  <a:pt x="5968" y="7296"/>
                </a:lnTo>
                <a:lnTo>
                  <a:pt x="9139" y="7757"/>
                </a:lnTo>
                <a:lnTo>
                  <a:pt x="10658" y="7757"/>
                </a:lnTo>
                <a:lnTo>
                  <a:pt x="10589" y="7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71057" y="5949804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6690" y="0"/>
                </a:moveTo>
                <a:lnTo>
                  <a:pt x="2839" y="307"/>
                </a:lnTo>
                <a:lnTo>
                  <a:pt x="1441" y="1446"/>
                </a:lnTo>
                <a:lnTo>
                  <a:pt x="0" y="6388"/>
                </a:lnTo>
                <a:lnTo>
                  <a:pt x="1711" y="12123"/>
                </a:lnTo>
                <a:lnTo>
                  <a:pt x="7147" y="11015"/>
                </a:lnTo>
                <a:lnTo>
                  <a:pt x="7927" y="10388"/>
                </a:lnTo>
                <a:lnTo>
                  <a:pt x="9070" y="7805"/>
                </a:lnTo>
                <a:lnTo>
                  <a:pt x="8935" y="5660"/>
                </a:lnTo>
                <a:lnTo>
                  <a:pt x="8614" y="1639"/>
                </a:lnTo>
                <a:lnTo>
                  <a:pt x="6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84008" y="5965092"/>
            <a:ext cx="17145" cy="9525"/>
          </a:xfrm>
          <a:custGeom>
            <a:avLst/>
            <a:gdLst/>
            <a:ahLst/>
            <a:cxnLst/>
            <a:rect l="l" t="t" r="r" b="b"/>
            <a:pathLst>
              <a:path w="17145" h="9525">
                <a:moveTo>
                  <a:pt x="14005" y="0"/>
                </a:moveTo>
                <a:lnTo>
                  <a:pt x="8909" y="453"/>
                </a:lnTo>
                <a:lnTo>
                  <a:pt x="5441" y="523"/>
                </a:lnTo>
                <a:lnTo>
                  <a:pt x="891" y="2076"/>
                </a:lnTo>
                <a:lnTo>
                  <a:pt x="0" y="3719"/>
                </a:lnTo>
                <a:lnTo>
                  <a:pt x="1065" y="7923"/>
                </a:lnTo>
                <a:lnTo>
                  <a:pt x="3912" y="9076"/>
                </a:lnTo>
                <a:lnTo>
                  <a:pt x="8775" y="9519"/>
                </a:lnTo>
                <a:lnTo>
                  <a:pt x="11247" y="9032"/>
                </a:lnTo>
                <a:lnTo>
                  <a:pt x="15789" y="7691"/>
                </a:lnTo>
                <a:lnTo>
                  <a:pt x="17053" y="5367"/>
                </a:lnTo>
                <a:lnTo>
                  <a:pt x="15836" y="1246"/>
                </a:lnTo>
                <a:lnTo>
                  <a:pt x="14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89904" y="6305469"/>
            <a:ext cx="562909" cy="261561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28094" y="6405750"/>
            <a:ext cx="120357" cy="89387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66715" y="6293887"/>
            <a:ext cx="559905" cy="284479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393868" y="6242450"/>
            <a:ext cx="352723" cy="309515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2872240" y="6296558"/>
            <a:ext cx="59055" cy="304165"/>
          </a:xfrm>
          <a:custGeom>
            <a:avLst/>
            <a:gdLst/>
            <a:ahLst/>
            <a:cxnLst/>
            <a:rect l="l" t="t" r="r" b="b"/>
            <a:pathLst>
              <a:path w="59055" h="304165">
                <a:moveTo>
                  <a:pt x="39487" y="296751"/>
                </a:moveTo>
                <a:lnTo>
                  <a:pt x="43079" y="300422"/>
                </a:lnTo>
                <a:lnTo>
                  <a:pt x="48116" y="303792"/>
                </a:lnTo>
                <a:lnTo>
                  <a:pt x="56266" y="303742"/>
                </a:lnTo>
                <a:lnTo>
                  <a:pt x="58440" y="301541"/>
                </a:lnTo>
                <a:lnTo>
                  <a:pt x="58430" y="299855"/>
                </a:lnTo>
                <a:lnTo>
                  <a:pt x="42710" y="299855"/>
                </a:lnTo>
                <a:lnTo>
                  <a:pt x="39487" y="296751"/>
                </a:lnTo>
                <a:close/>
              </a:path>
              <a:path w="59055" h="304165">
                <a:moveTo>
                  <a:pt x="48728" y="283039"/>
                </a:moveTo>
                <a:lnTo>
                  <a:pt x="47006" y="287095"/>
                </a:lnTo>
                <a:lnTo>
                  <a:pt x="38632" y="290873"/>
                </a:lnTo>
                <a:lnTo>
                  <a:pt x="36350" y="290873"/>
                </a:lnTo>
                <a:lnTo>
                  <a:pt x="36142" y="292577"/>
                </a:lnTo>
                <a:lnTo>
                  <a:pt x="39009" y="296240"/>
                </a:lnTo>
                <a:lnTo>
                  <a:pt x="39487" y="296751"/>
                </a:lnTo>
                <a:lnTo>
                  <a:pt x="42710" y="299855"/>
                </a:lnTo>
                <a:lnTo>
                  <a:pt x="47707" y="299762"/>
                </a:lnTo>
                <a:lnTo>
                  <a:pt x="53400" y="293852"/>
                </a:lnTo>
                <a:lnTo>
                  <a:pt x="53597" y="290873"/>
                </a:lnTo>
                <a:lnTo>
                  <a:pt x="38632" y="290873"/>
                </a:lnTo>
                <a:lnTo>
                  <a:pt x="36450" y="290048"/>
                </a:lnTo>
                <a:lnTo>
                  <a:pt x="53652" y="290048"/>
                </a:lnTo>
                <a:lnTo>
                  <a:pt x="53684" y="289562"/>
                </a:lnTo>
                <a:lnTo>
                  <a:pt x="51322" y="286354"/>
                </a:lnTo>
                <a:lnTo>
                  <a:pt x="48728" y="283039"/>
                </a:lnTo>
                <a:close/>
              </a:path>
              <a:path w="59055" h="304165">
                <a:moveTo>
                  <a:pt x="51322" y="286354"/>
                </a:moveTo>
                <a:lnTo>
                  <a:pt x="53684" y="289562"/>
                </a:lnTo>
                <a:lnTo>
                  <a:pt x="53400" y="293852"/>
                </a:lnTo>
                <a:lnTo>
                  <a:pt x="47707" y="299762"/>
                </a:lnTo>
                <a:lnTo>
                  <a:pt x="42710" y="299855"/>
                </a:lnTo>
                <a:lnTo>
                  <a:pt x="58430" y="299855"/>
                </a:lnTo>
                <a:lnTo>
                  <a:pt x="58420" y="298180"/>
                </a:lnTo>
                <a:lnTo>
                  <a:pt x="58281" y="297527"/>
                </a:lnTo>
                <a:lnTo>
                  <a:pt x="56341" y="293071"/>
                </a:lnTo>
                <a:lnTo>
                  <a:pt x="53832" y="289562"/>
                </a:lnTo>
                <a:lnTo>
                  <a:pt x="51322" y="286354"/>
                </a:lnTo>
                <a:close/>
              </a:path>
              <a:path w="59055" h="304165">
                <a:moveTo>
                  <a:pt x="31622" y="284650"/>
                </a:moveTo>
                <a:lnTo>
                  <a:pt x="33610" y="289056"/>
                </a:lnTo>
                <a:lnTo>
                  <a:pt x="36057" y="293447"/>
                </a:lnTo>
                <a:lnTo>
                  <a:pt x="39487" y="296751"/>
                </a:lnTo>
                <a:lnTo>
                  <a:pt x="39009" y="296240"/>
                </a:lnTo>
                <a:lnTo>
                  <a:pt x="36142" y="292577"/>
                </a:lnTo>
                <a:lnTo>
                  <a:pt x="36450" y="290048"/>
                </a:lnTo>
                <a:lnTo>
                  <a:pt x="33566" y="288957"/>
                </a:lnTo>
                <a:lnTo>
                  <a:pt x="31622" y="284650"/>
                </a:lnTo>
                <a:close/>
              </a:path>
              <a:path w="59055" h="304165">
                <a:moveTo>
                  <a:pt x="43615" y="282241"/>
                </a:moveTo>
                <a:lnTo>
                  <a:pt x="36747" y="287615"/>
                </a:lnTo>
                <a:lnTo>
                  <a:pt x="36450" y="290048"/>
                </a:lnTo>
                <a:lnTo>
                  <a:pt x="38632" y="290873"/>
                </a:lnTo>
                <a:lnTo>
                  <a:pt x="47006" y="287095"/>
                </a:lnTo>
                <a:lnTo>
                  <a:pt x="48728" y="283039"/>
                </a:lnTo>
                <a:lnTo>
                  <a:pt x="48577" y="282846"/>
                </a:lnTo>
                <a:lnTo>
                  <a:pt x="43615" y="282241"/>
                </a:lnTo>
                <a:close/>
              </a:path>
              <a:path w="59055" h="304165">
                <a:moveTo>
                  <a:pt x="40981" y="271482"/>
                </a:moveTo>
                <a:lnTo>
                  <a:pt x="32085" y="274672"/>
                </a:lnTo>
                <a:lnTo>
                  <a:pt x="29772" y="279571"/>
                </a:lnTo>
                <a:lnTo>
                  <a:pt x="31526" y="284436"/>
                </a:lnTo>
                <a:lnTo>
                  <a:pt x="33566" y="288957"/>
                </a:lnTo>
                <a:lnTo>
                  <a:pt x="36450" y="290048"/>
                </a:lnTo>
                <a:lnTo>
                  <a:pt x="36747" y="287615"/>
                </a:lnTo>
                <a:lnTo>
                  <a:pt x="43615" y="282241"/>
                </a:lnTo>
                <a:lnTo>
                  <a:pt x="48908" y="282241"/>
                </a:lnTo>
                <a:lnTo>
                  <a:pt x="45879" y="273795"/>
                </a:lnTo>
                <a:lnTo>
                  <a:pt x="40981" y="271482"/>
                </a:lnTo>
                <a:close/>
              </a:path>
              <a:path w="59055" h="304165">
                <a:moveTo>
                  <a:pt x="45879" y="273795"/>
                </a:moveTo>
                <a:lnTo>
                  <a:pt x="48981" y="282443"/>
                </a:lnTo>
                <a:lnTo>
                  <a:pt x="48728" y="283039"/>
                </a:lnTo>
                <a:lnTo>
                  <a:pt x="51322" y="286354"/>
                </a:lnTo>
                <a:lnTo>
                  <a:pt x="49611" y="284030"/>
                </a:lnTo>
                <a:lnTo>
                  <a:pt x="48487" y="281064"/>
                </a:lnTo>
                <a:lnTo>
                  <a:pt x="45879" y="273795"/>
                </a:lnTo>
                <a:close/>
              </a:path>
              <a:path w="59055" h="304165">
                <a:moveTo>
                  <a:pt x="25281" y="265311"/>
                </a:moveTo>
                <a:lnTo>
                  <a:pt x="26946" y="271872"/>
                </a:lnTo>
                <a:lnTo>
                  <a:pt x="28832" y="278465"/>
                </a:lnTo>
                <a:lnTo>
                  <a:pt x="31526" y="284436"/>
                </a:lnTo>
                <a:lnTo>
                  <a:pt x="29772" y="279571"/>
                </a:lnTo>
                <a:lnTo>
                  <a:pt x="32085" y="274672"/>
                </a:lnTo>
                <a:lnTo>
                  <a:pt x="36371" y="273135"/>
                </a:lnTo>
                <a:lnTo>
                  <a:pt x="31474" y="273135"/>
                </a:lnTo>
                <a:lnTo>
                  <a:pt x="26520" y="270186"/>
                </a:lnTo>
                <a:lnTo>
                  <a:pt x="25281" y="265311"/>
                </a:lnTo>
                <a:close/>
              </a:path>
              <a:path w="59055" h="304165">
                <a:moveTo>
                  <a:pt x="48908" y="282241"/>
                </a:moveTo>
                <a:lnTo>
                  <a:pt x="43615" y="282241"/>
                </a:lnTo>
                <a:lnTo>
                  <a:pt x="48577" y="282846"/>
                </a:lnTo>
                <a:lnTo>
                  <a:pt x="48728" y="283039"/>
                </a:lnTo>
                <a:lnTo>
                  <a:pt x="48810" y="282846"/>
                </a:lnTo>
                <a:lnTo>
                  <a:pt x="48908" y="282241"/>
                </a:lnTo>
                <a:close/>
              </a:path>
              <a:path w="59055" h="304165">
                <a:moveTo>
                  <a:pt x="45219" y="271482"/>
                </a:moveTo>
                <a:lnTo>
                  <a:pt x="40981" y="271482"/>
                </a:lnTo>
                <a:lnTo>
                  <a:pt x="45879" y="273795"/>
                </a:lnTo>
                <a:lnTo>
                  <a:pt x="45497" y="272730"/>
                </a:lnTo>
                <a:lnTo>
                  <a:pt x="45219" y="271482"/>
                </a:lnTo>
                <a:close/>
              </a:path>
              <a:path w="59055" h="304165">
                <a:moveTo>
                  <a:pt x="37200" y="253135"/>
                </a:moveTo>
                <a:lnTo>
                  <a:pt x="27346" y="255163"/>
                </a:lnTo>
                <a:lnTo>
                  <a:pt x="24175" y="259979"/>
                </a:lnTo>
                <a:lnTo>
                  <a:pt x="25281" y="265311"/>
                </a:lnTo>
                <a:lnTo>
                  <a:pt x="26520" y="270186"/>
                </a:lnTo>
                <a:lnTo>
                  <a:pt x="31474" y="273135"/>
                </a:lnTo>
                <a:lnTo>
                  <a:pt x="41069" y="270700"/>
                </a:lnTo>
                <a:lnTo>
                  <a:pt x="44011" y="266003"/>
                </a:lnTo>
                <a:lnTo>
                  <a:pt x="42016" y="256307"/>
                </a:lnTo>
                <a:lnTo>
                  <a:pt x="37200" y="253135"/>
                </a:lnTo>
                <a:close/>
              </a:path>
              <a:path w="59055" h="304165">
                <a:moveTo>
                  <a:pt x="42016" y="256307"/>
                </a:moveTo>
                <a:lnTo>
                  <a:pt x="44011" y="266003"/>
                </a:lnTo>
                <a:lnTo>
                  <a:pt x="41069" y="270700"/>
                </a:lnTo>
                <a:lnTo>
                  <a:pt x="31474" y="273135"/>
                </a:lnTo>
                <a:lnTo>
                  <a:pt x="36371" y="273135"/>
                </a:lnTo>
                <a:lnTo>
                  <a:pt x="40981" y="271482"/>
                </a:lnTo>
                <a:lnTo>
                  <a:pt x="45219" y="271482"/>
                </a:lnTo>
                <a:lnTo>
                  <a:pt x="44209" y="266961"/>
                </a:lnTo>
                <a:lnTo>
                  <a:pt x="42016" y="256307"/>
                </a:lnTo>
                <a:close/>
              </a:path>
              <a:path w="59055" h="304165">
                <a:moveTo>
                  <a:pt x="20995" y="244132"/>
                </a:moveTo>
                <a:lnTo>
                  <a:pt x="21207" y="245513"/>
                </a:lnTo>
                <a:lnTo>
                  <a:pt x="22382" y="252150"/>
                </a:lnTo>
                <a:lnTo>
                  <a:pt x="23732" y="258753"/>
                </a:lnTo>
                <a:lnTo>
                  <a:pt x="25281" y="265311"/>
                </a:lnTo>
                <a:lnTo>
                  <a:pt x="24175" y="259979"/>
                </a:lnTo>
                <a:lnTo>
                  <a:pt x="27346" y="255163"/>
                </a:lnTo>
                <a:lnTo>
                  <a:pt x="37200" y="253135"/>
                </a:lnTo>
                <a:lnTo>
                  <a:pt x="41363" y="253135"/>
                </a:lnTo>
                <a:lnTo>
                  <a:pt x="40567" y="247721"/>
                </a:lnTo>
                <a:lnTo>
                  <a:pt x="25786" y="247721"/>
                </a:lnTo>
                <a:lnTo>
                  <a:pt x="20995" y="244132"/>
                </a:lnTo>
                <a:close/>
              </a:path>
              <a:path w="59055" h="304165">
                <a:moveTo>
                  <a:pt x="41363" y="253135"/>
                </a:moveTo>
                <a:lnTo>
                  <a:pt x="37200" y="253135"/>
                </a:lnTo>
                <a:lnTo>
                  <a:pt x="42016" y="256307"/>
                </a:lnTo>
                <a:lnTo>
                  <a:pt x="41363" y="253135"/>
                </a:lnTo>
                <a:close/>
              </a:path>
              <a:path w="59055" h="304165">
                <a:moveTo>
                  <a:pt x="33816" y="227378"/>
                </a:moveTo>
                <a:lnTo>
                  <a:pt x="23312" y="228588"/>
                </a:lnTo>
                <a:lnTo>
                  <a:pt x="19544" y="233337"/>
                </a:lnTo>
                <a:lnTo>
                  <a:pt x="20184" y="238853"/>
                </a:lnTo>
                <a:lnTo>
                  <a:pt x="20995" y="244132"/>
                </a:lnTo>
                <a:lnTo>
                  <a:pt x="25786" y="247721"/>
                </a:lnTo>
                <a:lnTo>
                  <a:pt x="36150" y="246234"/>
                </a:lnTo>
                <a:lnTo>
                  <a:pt x="39763" y="241548"/>
                </a:lnTo>
                <a:lnTo>
                  <a:pt x="38564" y="231146"/>
                </a:lnTo>
                <a:lnTo>
                  <a:pt x="33816" y="227378"/>
                </a:lnTo>
                <a:close/>
              </a:path>
              <a:path w="59055" h="304165">
                <a:moveTo>
                  <a:pt x="39763" y="241548"/>
                </a:moveTo>
                <a:lnTo>
                  <a:pt x="36150" y="246234"/>
                </a:lnTo>
                <a:lnTo>
                  <a:pt x="25786" y="247721"/>
                </a:lnTo>
                <a:lnTo>
                  <a:pt x="40567" y="247721"/>
                </a:lnTo>
                <a:lnTo>
                  <a:pt x="40129" y="244722"/>
                </a:lnTo>
                <a:lnTo>
                  <a:pt x="39763" y="241548"/>
                </a:lnTo>
                <a:close/>
              </a:path>
              <a:path w="59055" h="304165">
                <a:moveTo>
                  <a:pt x="20184" y="238853"/>
                </a:moveTo>
                <a:lnTo>
                  <a:pt x="20934" y="244087"/>
                </a:lnTo>
                <a:lnTo>
                  <a:pt x="20184" y="238853"/>
                </a:lnTo>
                <a:close/>
              </a:path>
              <a:path w="59055" h="304165">
                <a:moveTo>
                  <a:pt x="38186" y="227378"/>
                </a:moveTo>
                <a:lnTo>
                  <a:pt x="33816" y="227378"/>
                </a:lnTo>
                <a:lnTo>
                  <a:pt x="38564" y="231146"/>
                </a:lnTo>
                <a:lnTo>
                  <a:pt x="39763" y="241548"/>
                </a:lnTo>
                <a:lnTo>
                  <a:pt x="39170" y="236398"/>
                </a:lnTo>
                <a:lnTo>
                  <a:pt x="38186" y="227378"/>
                </a:lnTo>
                <a:close/>
              </a:path>
              <a:path w="59055" h="304165">
                <a:moveTo>
                  <a:pt x="15069" y="191421"/>
                </a:moveTo>
                <a:lnTo>
                  <a:pt x="15975" y="201271"/>
                </a:lnTo>
                <a:lnTo>
                  <a:pt x="17187" y="213823"/>
                </a:lnTo>
                <a:lnTo>
                  <a:pt x="18557" y="226357"/>
                </a:lnTo>
                <a:lnTo>
                  <a:pt x="20184" y="238853"/>
                </a:lnTo>
                <a:lnTo>
                  <a:pt x="19544" y="233337"/>
                </a:lnTo>
                <a:lnTo>
                  <a:pt x="23312" y="228588"/>
                </a:lnTo>
                <a:lnTo>
                  <a:pt x="33816" y="227378"/>
                </a:lnTo>
                <a:lnTo>
                  <a:pt x="38186" y="227378"/>
                </a:lnTo>
                <a:lnTo>
                  <a:pt x="37822" y="224045"/>
                </a:lnTo>
                <a:lnTo>
                  <a:pt x="36591" y="211678"/>
                </a:lnTo>
                <a:lnTo>
                  <a:pt x="35317" y="198058"/>
                </a:lnTo>
                <a:lnTo>
                  <a:pt x="20079" y="198058"/>
                </a:lnTo>
                <a:lnTo>
                  <a:pt x="15317" y="194101"/>
                </a:lnTo>
                <a:lnTo>
                  <a:pt x="15069" y="191421"/>
                </a:lnTo>
                <a:close/>
              </a:path>
              <a:path w="59055" h="304165">
                <a:moveTo>
                  <a:pt x="29043" y="177591"/>
                </a:moveTo>
                <a:lnTo>
                  <a:pt x="18286" y="178579"/>
                </a:lnTo>
                <a:lnTo>
                  <a:pt x="14326" y="183339"/>
                </a:lnTo>
                <a:lnTo>
                  <a:pt x="15317" y="194101"/>
                </a:lnTo>
                <a:lnTo>
                  <a:pt x="20079" y="198058"/>
                </a:lnTo>
                <a:lnTo>
                  <a:pt x="30834" y="197066"/>
                </a:lnTo>
                <a:lnTo>
                  <a:pt x="34790" y="192308"/>
                </a:lnTo>
                <a:lnTo>
                  <a:pt x="33798" y="181546"/>
                </a:lnTo>
                <a:lnTo>
                  <a:pt x="29043" y="177591"/>
                </a:lnTo>
                <a:close/>
              </a:path>
              <a:path w="59055" h="304165">
                <a:moveTo>
                  <a:pt x="34790" y="192308"/>
                </a:moveTo>
                <a:lnTo>
                  <a:pt x="30834" y="197066"/>
                </a:lnTo>
                <a:lnTo>
                  <a:pt x="20079" y="198058"/>
                </a:lnTo>
                <a:lnTo>
                  <a:pt x="35317" y="198058"/>
                </a:lnTo>
                <a:lnTo>
                  <a:pt x="34790" y="192308"/>
                </a:lnTo>
                <a:close/>
              </a:path>
              <a:path w="59055" h="304165">
                <a:moveTo>
                  <a:pt x="9552" y="135999"/>
                </a:moveTo>
                <a:lnTo>
                  <a:pt x="10930" y="148506"/>
                </a:lnTo>
                <a:lnTo>
                  <a:pt x="12291" y="161905"/>
                </a:lnTo>
                <a:lnTo>
                  <a:pt x="15069" y="191421"/>
                </a:lnTo>
                <a:lnTo>
                  <a:pt x="14326" y="183339"/>
                </a:lnTo>
                <a:lnTo>
                  <a:pt x="18286" y="178579"/>
                </a:lnTo>
                <a:lnTo>
                  <a:pt x="29043" y="177591"/>
                </a:lnTo>
                <a:lnTo>
                  <a:pt x="33433" y="177591"/>
                </a:lnTo>
                <a:lnTo>
                  <a:pt x="31756" y="159887"/>
                </a:lnTo>
                <a:lnTo>
                  <a:pt x="30385" y="146376"/>
                </a:lnTo>
                <a:lnTo>
                  <a:pt x="30161" y="144340"/>
                </a:lnTo>
                <a:lnTo>
                  <a:pt x="14930" y="144340"/>
                </a:lnTo>
                <a:lnTo>
                  <a:pt x="10074" y="140489"/>
                </a:lnTo>
                <a:lnTo>
                  <a:pt x="9552" y="135999"/>
                </a:lnTo>
                <a:close/>
              </a:path>
              <a:path w="59055" h="304165">
                <a:moveTo>
                  <a:pt x="33433" y="177591"/>
                </a:moveTo>
                <a:lnTo>
                  <a:pt x="29043" y="177591"/>
                </a:lnTo>
                <a:lnTo>
                  <a:pt x="33798" y="181546"/>
                </a:lnTo>
                <a:lnTo>
                  <a:pt x="33433" y="177591"/>
                </a:lnTo>
                <a:close/>
              </a:path>
              <a:path w="59055" h="304165">
                <a:moveTo>
                  <a:pt x="23425" y="123657"/>
                </a:moveTo>
                <a:lnTo>
                  <a:pt x="12687" y="124895"/>
                </a:lnTo>
                <a:lnTo>
                  <a:pt x="8836" y="129750"/>
                </a:lnTo>
                <a:lnTo>
                  <a:pt x="10074" y="140489"/>
                </a:lnTo>
                <a:lnTo>
                  <a:pt x="14930" y="144340"/>
                </a:lnTo>
                <a:lnTo>
                  <a:pt x="25667" y="143101"/>
                </a:lnTo>
                <a:lnTo>
                  <a:pt x="29494" y="138277"/>
                </a:lnTo>
                <a:lnTo>
                  <a:pt x="29078" y="134498"/>
                </a:lnTo>
                <a:lnTo>
                  <a:pt x="28255" y="127488"/>
                </a:lnTo>
                <a:lnTo>
                  <a:pt x="23425" y="123657"/>
                </a:lnTo>
                <a:close/>
              </a:path>
              <a:path w="59055" h="304165">
                <a:moveTo>
                  <a:pt x="29494" y="138277"/>
                </a:moveTo>
                <a:lnTo>
                  <a:pt x="25667" y="143101"/>
                </a:lnTo>
                <a:lnTo>
                  <a:pt x="14930" y="144340"/>
                </a:lnTo>
                <a:lnTo>
                  <a:pt x="30161" y="144340"/>
                </a:lnTo>
                <a:lnTo>
                  <a:pt x="29494" y="138277"/>
                </a:lnTo>
                <a:close/>
              </a:path>
              <a:path w="59055" h="304165">
                <a:moveTo>
                  <a:pt x="29078" y="134498"/>
                </a:moveTo>
                <a:lnTo>
                  <a:pt x="29494" y="138277"/>
                </a:lnTo>
                <a:lnTo>
                  <a:pt x="29078" y="134498"/>
                </a:lnTo>
                <a:close/>
              </a:path>
              <a:path w="59055" h="304165">
                <a:moveTo>
                  <a:pt x="3611" y="86513"/>
                </a:moveTo>
                <a:lnTo>
                  <a:pt x="6580" y="110811"/>
                </a:lnTo>
                <a:lnTo>
                  <a:pt x="9552" y="135999"/>
                </a:lnTo>
                <a:lnTo>
                  <a:pt x="8836" y="129750"/>
                </a:lnTo>
                <a:lnTo>
                  <a:pt x="12687" y="124895"/>
                </a:lnTo>
                <a:lnTo>
                  <a:pt x="23425" y="123657"/>
                </a:lnTo>
                <a:lnTo>
                  <a:pt x="27805" y="123657"/>
                </a:lnTo>
                <a:lnTo>
                  <a:pt x="27454" y="120668"/>
                </a:lnTo>
                <a:lnTo>
                  <a:pt x="25948" y="108467"/>
                </a:lnTo>
                <a:lnTo>
                  <a:pt x="24310" y="95592"/>
                </a:lnTo>
                <a:lnTo>
                  <a:pt x="9097" y="95592"/>
                </a:lnTo>
                <a:lnTo>
                  <a:pt x="4264" y="91820"/>
                </a:lnTo>
                <a:lnTo>
                  <a:pt x="3611" y="86513"/>
                </a:lnTo>
                <a:close/>
              </a:path>
              <a:path w="59055" h="304165">
                <a:moveTo>
                  <a:pt x="28255" y="127488"/>
                </a:moveTo>
                <a:lnTo>
                  <a:pt x="29078" y="134498"/>
                </a:lnTo>
                <a:lnTo>
                  <a:pt x="28280" y="127507"/>
                </a:lnTo>
                <a:close/>
              </a:path>
              <a:path w="59055" h="304165">
                <a:moveTo>
                  <a:pt x="27805" y="123657"/>
                </a:moveTo>
                <a:lnTo>
                  <a:pt x="23425" y="123657"/>
                </a:lnTo>
                <a:lnTo>
                  <a:pt x="28255" y="127488"/>
                </a:lnTo>
                <a:lnTo>
                  <a:pt x="27805" y="123657"/>
                </a:lnTo>
                <a:close/>
              </a:path>
              <a:path w="59055" h="304165">
                <a:moveTo>
                  <a:pt x="17272" y="75039"/>
                </a:moveTo>
                <a:lnTo>
                  <a:pt x="6694" y="76417"/>
                </a:lnTo>
                <a:lnTo>
                  <a:pt x="2995" y="81189"/>
                </a:lnTo>
                <a:lnTo>
                  <a:pt x="3611" y="86513"/>
                </a:lnTo>
                <a:lnTo>
                  <a:pt x="4264" y="91820"/>
                </a:lnTo>
                <a:lnTo>
                  <a:pt x="9097" y="95592"/>
                </a:lnTo>
                <a:lnTo>
                  <a:pt x="19710" y="94285"/>
                </a:lnTo>
                <a:lnTo>
                  <a:pt x="23482" y="89453"/>
                </a:lnTo>
                <a:lnTo>
                  <a:pt x="22129" y="78778"/>
                </a:lnTo>
                <a:lnTo>
                  <a:pt x="17272" y="75039"/>
                </a:lnTo>
                <a:close/>
              </a:path>
              <a:path w="59055" h="304165">
                <a:moveTo>
                  <a:pt x="22666" y="82917"/>
                </a:moveTo>
                <a:lnTo>
                  <a:pt x="23482" y="89453"/>
                </a:lnTo>
                <a:lnTo>
                  <a:pt x="19710" y="94285"/>
                </a:lnTo>
                <a:lnTo>
                  <a:pt x="9097" y="95592"/>
                </a:lnTo>
                <a:lnTo>
                  <a:pt x="24310" y="95592"/>
                </a:lnTo>
                <a:lnTo>
                  <a:pt x="22666" y="82917"/>
                </a:lnTo>
                <a:close/>
              </a:path>
              <a:path w="59055" h="304165">
                <a:moveTo>
                  <a:pt x="2995" y="81189"/>
                </a:moveTo>
                <a:lnTo>
                  <a:pt x="3611" y="86513"/>
                </a:lnTo>
                <a:lnTo>
                  <a:pt x="2995" y="81189"/>
                </a:lnTo>
                <a:close/>
              </a:path>
              <a:path w="59055" h="304165">
                <a:moveTo>
                  <a:pt x="21683" y="75039"/>
                </a:moveTo>
                <a:lnTo>
                  <a:pt x="17272" y="75039"/>
                </a:lnTo>
                <a:lnTo>
                  <a:pt x="22129" y="78778"/>
                </a:lnTo>
                <a:lnTo>
                  <a:pt x="22666" y="82917"/>
                </a:lnTo>
                <a:lnTo>
                  <a:pt x="21683" y="75039"/>
                </a:lnTo>
                <a:close/>
              </a:path>
              <a:path w="59055" h="304165">
                <a:moveTo>
                  <a:pt x="137" y="41145"/>
                </a:moveTo>
                <a:lnTo>
                  <a:pt x="233" y="48651"/>
                </a:lnTo>
                <a:lnTo>
                  <a:pt x="978" y="61306"/>
                </a:lnTo>
                <a:lnTo>
                  <a:pt x="2155" y="73934"/>
                </a:lnTo>
                <a:lnTo>
                  <a:pt x="2995" y="81189"/>
                </a:lnTo>
                <a:lnTo>
                  <a:pt x="6694" y="76417"/>
                </a:lnTo>
                <a:lnTo>
                  <a:pt x="17272" y="75039"/>
                </a:lnTo>
                <a:lnTo>
                  <a:pt x="21683" y="75039"/>
                </a:lnTo>
                <a:lnTo>
                  <a:pt x="21309" y="72043"/>
                </a:lnTo>
                <a:lnTo>
                  <a:pt x="19973" y="59976"/>
                </a:lnTo>
                <a:lnTo>
                  <a:pt x="18913" y="47884"/>
                </a:lnTo>
                <a:lnTo>
                  <a:pt x="18766" y="45271"/>
                </a:lnTo>
                <a:lnTo>
                  <a:pt x="14039" y="45271"/>
                </a:lnTo>
                <a:lnTo>
                  <a:pt x="4008" y="45128"/>
                </a:lnTo>
                <a:lnTo>
                  <a:pt x="137" y="41145"/>
                </a:lnTo>
                <a:close/>
              </a:path>
              <a:path w="59055" h="304165">
                <a:moveTo>
                  <a:pt x="13821" y="26850"/>
                </a:moveTo>
                <a:lnTo>
                  <a:pt x="3980" y="27224"/>
                </a:lnTo>
                <a:lnTo>
                  <a:pt x="139" y="31156"/>
                </a:lnTo>
                <a:lnTo>
                  <a:pt x="135" y="41004"/>
                </a:lnTo>
                <a:lnTo>
                  <a:pt x="251" y="41263"/>
                </a:lnTo>
                <a:lnTo>
                  <a:pt x="4008" y="45128"/>
                </a:lnTo>
                <a:lnTo>
                  <a:pt x="14039" y="45271"/>
                </a:lnTo>
                <a:lnTo>
                  <a:pt x="18164" y="41263"/>
                </a:lnTo>
                <a:lnTo>
                  <a:pt x="18230" y="35772"/>
                </a:lnTo>
                <a:lnTo>
                  <a:pt x="18039" y="30759"/>
                </a:lnTo>
                <a:lnTo>
                  <a:pt x="13821" y="26850"/>
                </a:lnTo>
                <a:close/>
              </a:path>
              <a:path w="59055" h="304165">
                <a:moveTo>
                  <a:pt x="18230" y="35772"/>
                </a:moveTo>
                <a:lnTo>
                  <a:pt x="18164" y="41263"/>
                </a:lnTo>
                <a:lnTo>
                  <a:pt x="14039" y="45271"/>
                </a:lnTo>
                <a:lnTo>
                  <a:pt x="18766" y="45271"/>
                </a:lnTo>
                <a:lnTo>
                  <a:pt x="18230" y="35772"/>
                </a:lnTo>
                <a:close/>
              </a:path>
              <a:path w="59055" h="304165">
                <a:moveTo>
                  <a:pt x="71" y="35994"/>
                </a:moveTo>
                <a:lnTo>
                  <a:pt x="0" y="41004"/>
                </a:lnTo>
                <a:lnTo>
                  <a:pt x="137" y="41145"/>
                </a:lnTo>
                <a:lnTo>
                  <a:pt x="71" y="35994"/>
                </a:lnTo>
                <a:close/>
              </a:path>
              <a:path w="59055" h="304165">
                <a:moveTo>
                  <a:pt x="17864" y="26850"/>
                </a:moveTo>
                <a:lnTo>
                  <a:pt x="13821" y="26850"/>
                </a:lnTo>
                <a:lnTo>
                  <a:pt x="18039" y="30759"/>
                </a:lnTo>
                <a:lnTo>
                  <a:pt x="18230" y="35772"/>
                </a:lnTo>
                <a:lnTo>
                  <a:pt x="17928" y="27857"/>
                </a:lnTo>
                <a:lnTo>
                  <a:pt x="17864" y="26850"/>
                </a:lnTo>
                <a:close/>
              </a:path>
              <a:path w="59055" h="304165">
                <a:moveTo>
                  <a:pt x="1625" y="13026"/>
                </a:moveTo>
                <a:lnTo>
                  <a:pt x="1209" y="16451"/>
                </a:lnTo>
                <a:lnTo>
                  <a:pt x="320" y="25096"/>
                </a:lnTo>
                <a:lnTo>
                  <a:pt x="139" y="31156"/>
                </a:lnTo>
                <a:lnTo>
                  <a:pt x="3980" y="27224"/>
                </a:lnTo>
                <a:lnTo>
                  <a:pt x="13821" y="26850"/>
                </a:lnTo>
                <a:lnTo>
                  <a:pt x="17864" y="26850"/>
                </a:lnTo>
                <a:lnTo>
                  <a:pt x="17426" y="19990"/>
                </a:lnTo>
                <a:lnTo>
                  <a:pt x="11066" y="19990"/>
                </a:lnTo>
                <a:lnTo>
                  <a:pt x="3671" y="17348"/>
                </a:lnTo>
                <a:lnTo>
                  <a:pt x="1625" y="13026"/>
                </a:lnTo>
                <a:close/>
              </a:path>
              <a:path w="59055" h="304165">
                <a:moveTo>
                  <a:pt x="7305" y="3902"/>
                </a:moveTo>
                <a:lnTo>
                  <a:pt x="4380" y="5770"/>
                </a:lnTo>
                <a:lnTo>
                  <a:pt x="3087" y="8891"/>
                </a:lnTo>
                <a:lnTo>
                  <a:pt x="1634" y="12958"/>
                </a:lnTo>
                <a:lnTo>
                  <a:pt x="3671" y="17348"/>
                </a:lnTo>
                <a:lnTo>
                  <a:pt x="11066" y="19990"/>
                </a:lnTo>
                <a:lnTo>
                  <a:pt x="14903" y="18582"/>
                </a:lnTo>
                <a:lnTo>
                  <a:pt x="16737" y="15411"/>
                </a:lnTo>
                <a:lnTo>
                  <a:pt x="17603" y="15403"/>
                </a:lnTo>
                <a:lnTo>
                  <a:pt x="17923" y="7744"/>
                </a:lnTo>
                <a:lnTo>
                  <a:pt x="14671" y="4209"/>
                </a:lnTo>
                <a:lnTo>
                  <a:pt x="7305" y="3902"/>
                </a:lnTo>
                <a:close/>
              </a:path>
              <a:path w="59055" h="304165">
                <a:moveTo>
                  <a:pt x="16737" y="15411"/>
                </a:moveTo>
                <a:lnTo>
                  <a:pt x="14903" y="18582"/>
                </a:lnTo>
                <a:lnTo>
                  <a:pt x="11066" y="19990"/>
                </a:lnTo>
                <a:lnTo>
                  <a:pt x="17426" y="19990"/>
                </a:lnTo>
                <a:lnTo>
                  <a:pt x="17583" y="15880"/>
                </a:lnTo>
                <a:lnTo>
                  <a:pt x="16737" y="15411"/>
                </a:lnTo>
                <a:close/>
              </a:path>
              <a:path w="59055" h="304165">
                <a:moveTo>
                  <a:pt x="20690" y="3902"/>
                </a:moveTo>
                <a:lnTo>
                  <a:pt x="7305" y="3902"/>
                </a:lnTo>
                <a:lnTo>
                  <a:pt x="14671" y="4209"/>
                </a:lnTo>
                <a:lnTo>
                  <a:pt x="17923" y="7744"/>
                </a:lnTo>
                <a:lnTo>
                  <a:pt x="17739" y="12158"/>
                </a:lnTo>
                <a:lnTo>
                  <a:pt x="17618" y="15900"/>
                </a:lnTo>
                <a:lnTo>
                  <a:pt x="18481" y="16451"/>
                </a:lnTo>
                <a:lnTo>
                  <a:pt x="21595" y="18633"/>
                </a:lnTo>
                <a:lnTo>
                  <a:pt x="24733" y="18080"/>
                </a:lnTo>
                <a:lnTo>
                  <a:pt x="27674" y="13883"/>
                </a:lnTo>
                <a:lnTo>
                  <a:pt x="27514" y="11286"/>
                </a:lnTo>
                <a:lnTo>
                  <a:pt x="23205" y="6513"/>
                </a:lnTo>
                <a:lnTo>
                  <a:pt x="20690" y="3902"/>
                </a:lnTo>
                <a:close/>
              </a:path>
              <a:path w="59055" h="304165">
                <a:moveTo>
                  <a:pt x="17603" y="15403"/>
                </a:moveTo>
                <a:lnTo>
                  <a:pt x="16723" y="15403"/>
                </a:lnTo>
                <a:lnTo>
                  <a:pt x="17583" y="15880"/>
                </a:lnTo>
                <a:lnTo>
                  <a:pt x="17603" y="15403"/>
                </a:lnTo>
                <a:close/>
              </a:path>
              <a:path w="59055" h="304165">
                <a:moveTo>
                  <a:pt x="3087" y="8891"/>
                </a:moveTo>
                <a:lnTo>
                  <a:pt x="1733" y="12158"/>
                </a:lnTo>
                <a:lnTo>
                  <a:pt x="1634" y="12958"/>
                </a:lnTo>
                <a:lnTo>
                  <a:pt x="3087" y="8891"/>
                </a:lnTo>
                <a:close/>
              </a:path>
              <a:path w="59055" h="304165">
                <a:moveTo>
                  <a:pt x="10290" y="0"/>
                </a:moveTo>
                <a:lnTo>
                  <a:pt x="4968" y="3625"/>
                </a:lnTo>
                <a:lnTo>
                  <a:pt x="3087" y="8891"/>
                </a:lnTo>
                <a:lnTo>
                  <a:pt x="4380" y="5770"/>
                </a:lnTo>
                <a:lnTo>
                  <a:pt x="7305" y="3902"/>
                </a:lnTo>
                <a:lnTo>
                  <a:pt x="20690" y="3902"/>
                </a:lnTo>
                <a:lnTo>
                  <a:pt x="20046" y="3234"/>
                </a:lnTo>
                <a:lnTo>
                  <a:pt x="10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4" name="object 7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14865" y="6377595"/>
            <a:ext cx="429826" cy="14350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668739" y="6325190"/>
            <a:ext cx="247780" cy="23231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609982" y="6209798"/>
            <a:ext cx="592028" cy="390560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042177" y="6342988"/>
            <a:ext cx="804075" cy="224464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067383" y="1444161"/>
            <a:ext cx="399641" cy="1135089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043546" y="5857989"/>
            <a:ext cx="537197" cy="194643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772752" y="5833823"/>
            <a:ext cx="1006309" cy="15383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889872" y="5829510"/>
            <a:ext cx="220968" cy="152400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6366001" y="5770823"/>
            <a:ext cx="585780" cy="2052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068705"/>
            <a:ext cx="388112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00"/>
                </a:solidFill>
              </a:rPr>
              <a:t>Example</a:t>
            </a:r>
            <a:r>
              <a:rPr dirty="0" sz="1800" spc="-5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(Simple</a:t>
            </a:r>
            <a:r>
              <a:rPr dirty="0" sz="1800" spc="-5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Arithmetic</a:t>
            </a:r>
            <a:r>
              <a:rPr dirty="0" sz="1800" spc="-5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Expressions)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702360" y="1777217"/>
            <a:ext cx="5791835" cy="309245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 </a:t>
            </a:r>
            <a:r>
              <a:rPr dirty="0" sz="1800" spc="-5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800" spc="-5">
                <a:latin typeface="Times New Roman"/>
                <a:cs typeface="Times New Roman"/>
              </a:rPr>
              <a:t>1.	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{S}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2.	Σ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{+,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9}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800" spc="-5">
                <a:latin typeface="Calibri"/>
                <a:cs typeface="Calibri"/>
              </a:rPr>
              <a:t>3.	Rules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R:</a:t>
            </a:r>
            <a:endParaRPr sz="18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335"/>
              </a:spcBef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S/S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(S)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−S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1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r>
              <a:rPr dirty="0" sz="1800" spc="-80">
                <a:latin typeface="Microsoft YaHei"/>
                <a:cs typeface="Microsoft YaHei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r>
              <a:rPr dirty="0" sz="1800" spc="-95">
                <a:latin typeface="Microsoft YaHei"/>
                <a:cs typeface="Microsoft YaHei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r>
              <a:rPr dirty="0" sz="1800" spc="-85">
                <a:latin typeface="Microsoft YaHei"/>
                <a:cs typeface="Microsoft YaHe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L(G):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valid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arithmetic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 over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single-digit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integers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derives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(5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6)?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819" y="698987"/>
            <a:ext cx="1780808" cy="4631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210" y="5168453"/>
            <a:ext cx="169300" cy="22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258" y="5234234"/>
            <a:ext cx="356891" cy="1286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9623" y="5196041"/>
            <a:ext cx="455251" cy="2430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07114" y="5264421"/>
            <a:ext cx="320617" cy="131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139" y="5187256"/>
            <a:ext cx="392907" cy="21717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2654" y="5202168"/>
            <a:ext cx="366259" cy="236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1411" y="5232478"/>
            <a:ext cx="417338" cy="1666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75600" y="5224835"/>
            <a:ext cx="291584" cy="2095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38613" y="5220691"/>
            <a:ext cx="60544" cy="19967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02664" y="5230312"/>
            <a:ext cx="538548" cy="2197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43049" y="5254376"/>
            <a:ext cx="317327" cy="13354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055774" y="5198559"/>
            <a:ext cx="141342" cy="1841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80015" y="5246016"/>
            <a:ext cx="158703" cy="1671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8965" y="5221049"/>
            <a:ext cx="615325" cy="22380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42157" y="5261743"/>
            <a:ext cx="1419644" cy="22082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6416" y="5798881"/>
            <a:ext cx="353699" cy="1122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78996" y="5706546"/>
            <a:ext cx="946447" cy="2609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67386"/>
            <a:ext cx="43834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are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460" y="778256"/>
            <a:ext cx="8150859" cy="3925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101600">
              <a:lnSpc>
                <a:spcPts val="2155"/>
              </a:lnSpc>
            </a:pPr>
            <a:r>
              <a:rPr dirty="0" sz="1800" spc="-10">
                <a:latin typeface="Calibri"/>
                <a:cs typeface="Calibri"/>
              </a:rPr>
              <a:t>Let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baseline="25462" sz="1800" spc="277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context-free</a:t>
            </a:r>
            <a:endParaRPr sz="1800">
              <a:latin typeface="Calibri"/>
              <a:cs typeface="Calibri"/>
            </a:endParaRPr>
          </a:p>
          <a:p>
            <a:pPr marL="101600">
              <a:lnSpc>
                <a:spcPts val="2155"/>
              </a:lnSpc>
            </a:pP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(Every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context-free).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 algn="just" marL="101600" marR="55880">
              <a:lnSpc>
                <a:spcPct val="99800"/>
              </a:lnSpc>
              <a:spcBef>
                <a:spcPts val="1295"/>
              </a:spcBef>
            </a:pPr>
            <a:r>
              <a:rPr dirty="0" sz="1800" spc="-5">
                <a:latin typeface="Calibri"/>
                <a:cs typeface="Calibri"/>
              </a:rPr>
              <a:t>Since </a:t>
            </a:r>
            <a:r>
              <a:rPr dirty="0" sz="1800">
                <a:latin typeface="Times New Roman"/>
                <a:cs typeface="Times New Roman"/>
              </a:rPr>
              <a:t>L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regular language, there </a:t>
            </a:r>
            <a:r>
              <a:rPr dirty="0" sz="1800" spc="-10">
                <a:latin typeface="Calibri"/>
                <a:cs typeface="Calibri"/>
              </a:rPr>
              <a:t>exists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d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eterministic finite automaton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 = </a:t>
            </a:r>
            <a:r>
              <a:rPr dirty="0" sz="1800" spc="-10">
                <a:latin typeface="Times New Roman"/>
                <a:cs typeface="Times New Roman"/>
              </a:rPr>
              <a:t>(Q, </a:t>
            </a:r>
            <a:r>
              <a:rPr dirty="0" sz="1800" spc="-5">
                <a:latin typeface="Times New Roman"/>
                <a:cs typeface="Times New Roman"/>
              </a:rPr>
              <a:t>Σ, </a:t>
            </a:r>
            <a:r>
              <a:rPr dirty="0" sz="1800">
                <a:latin typeface="Times New Roman"/>
                <a:cs typeface="Times New Roman"/>
              </a:rPr>
              <a:t> δ, q, </a:t>
            </a:r>
            <a:r>
              <a:rPr dirty="0" sz="1800" spc="-5">
                <a:latin typeface="Times New Roman"/>
                <a:cs typeface="Times New Roman"/>
              </a:rPr>
              <a:t>F) </a:t>
            </a:r>
            <a:r>
              <a:rPr dirty="0" sz="1800" spc="-5">
                <a:latin typeface="Calibri"/>
                <a:cs typeface="Calibri"/>
              </a:rPr>
              <a:t>that accepts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8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prove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Times New Roman"/>
                <a:cs typeface="Times New Roman"/>
              </a:rPr>
              <a:t>L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context-free, we have to </a:t>
            </a:r>
            <a:r>
              <a:rPr dirty="0" sz="1800" spc="-5">
                <a:latin typeface="Calibri"/>
                <a:cs typeface="Calibri"/>
              </a:rPr>
              <a:t>define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context-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free </a:t>
            </a:r>
            <a:r>
              <a:rPr dirty="0" sz="1800" spc="-5">
                <a:latin typeface="Calibri"/>
                <a:cs typeface="Calibri"/>
              </a:rPr>
              <a:t>grammar </a:t>
            </a:r>
            <a:r>
              <a:rPr dirty="0" sz="1800">
                <a:latin typeface="Times New Roman"/>
                <a:cs typeface="Times New Roman"/>
              </a:rPr>
              <a:t>G = </a:t>
            </a:r>
            <a:r>
              <a:rPr dirty="0" sz="1800" spc="-85">
                <a:latin typeface="Times New Roman"/>
                <a:cs typeface="Times New Roman"/>
              </a:rPr>
              <a:t>(V, </a:t>
            </a:r>
            <a:r>
              <a:rPr dirty="0" sz="1800" spc="-5">
                <a:latin typeface="Times New Roman"/>
                <a:cs typeface="Times New Roman"/>
              </a:rPr>
              <a:t>Σ, R, S)</a:t>
            </a:r>
            <a:r>
              <a:rPr dirty="0" sz="1800" spc="-5">
                <a:latin typeface="Calibri"/>
                <a:cs typeface="Calibri"/>
              </a:rPr>
              <a:t>, such that </a:t>
            </a:r>
            <a:r>
              <a:rPr dirty="0" sz="1800">
                <a:latin typeface="Times New Roman"/>
                <a:cs typeface="Times New Roman"/>
              </a:rPr>
              <a:t>L = </a:t>
            </a:r>
            <a:r>
              <a:rPr dirty="0" sz="1800" spc="-5">
                <a:latin typeface="Times New Roman"/>
                <a:cs typeface="Times New Roman"/>
              </a:rPr>
              <a:t>L(M)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L(G)</a:t>
            </a:r>
            <a:r>
              <a:rPr dirty="0" sz="1800" spc="-5">
                <a:latin typeface="Calibri"/>
                <a:cs typeface="Calibri"/>
              </a:rPr>
              <a:t>. Thus, </a:t>
            </a:r>
            <a:r>
              <a:rPr dirty="0" sz="1800">
                <a:latin typeface="Times New Roman"/>
                <a:cs typeface="Times New Roman"/>
              </a:rPr>
              <a:t>G </a:t>
            </a:r>
            <a:r>
              <a:rPr dirty="0" sz="1800" spc="-5">
                <a:latin typeface="Calibri"/>
                <a:cs typeface="Calibri"/>
              </a:rPr>
              <a:t>must </a:t>
            </a:r>
            <a:r>
              <a:rPr dirty="0" sz="1800" spc="-15">
                <a:latin typeface="Calibri"/>
                <a:cs typeface="Calibri"/>
              </a:rPr>
              <a:t>have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ctr" marR="568071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9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sz="180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algn="ctr" marL="471805">
              <a:lnSpc>
                <a:spcPts val="2140"/>
              </a:lnSpc>
            </a:pPr>
            <a:r>
              <a:rPr dirty="0" sz="1800">
                <a:latin typeface="Times New Roman"/>
                <a:cs typeface="Times New Roman"/>
              </a:rPr>
              <a:t>w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L(M)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L(G),</a:t>
            </a:r>
            <a:endParaRPr sz="1800">
              <a:latin typeface="Times New Roman"/>
              <a:cs typeface="Times New Roman"/>
            </a:endParaRPr>
          </a:p>
          <a:p>
            <a:pPr algn="ctr" marR="5189220">
              <a:lnSpc>
                <a:spcPts val="2140"/>
              </a:lnSpc>
            </a:pP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 </a:t>
            </a:r>
            <a:r>
              <a:rPr dirty="0" sz="1800" spc="-15">
                <a:latin typeface="Calibri"/>
                <a:cs typeface="Calibri"/>
              </a:rPr>
              <a:t>reformulated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9497" y="4630928"/>
            <a:ext cx="1066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7291" y="4747971"/>
            <a:ext cx="31165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accepts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60" y="5298694"/>
            <a:ext cx="808545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50800" marR="43180">
              <a:lnSpc>
                <a:spcPct val="99500"/>
              </a:lnSpc>
              <a:spcBef>
                <a:spcPts val="110"/>
              </a:spcBef>
            </a:pPr>
            <a:r>
              <a:rPr dirty="0" sz="1800" spc="-5">
                <a:latin typeface="Calibri"/>
                <a:cs typeface="Calibri"/>
              </a:rPr>
              <a:t>Set </a:t>
            </a:r>
            <a:r>
              <a:rPr dirty="0" sz="1800">
                <a:latin typeface="Times New Roman"/>
                <a:cs typeface="Times New Roman"/>
              </a:rPr>
              <a:t>V = </a:t>
            </a:r>
            <a:r>
              <a:rPr dirty="0" sz="1800" spc="-5">
                <a:latin typeface="Times New Roman"/>
                <a:cs typeface="Times New Roman"/>
              </a:rPr>
              <a:t>{R</a:t>
            </a:r>
            <a:r>
              <a:rPr dirty="0" baseline="-20833" sz="1800" spc="-7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|q</a:t>
            </a:r>
            <a:r>
              <a:rPr dirty="0" baseline="-20833" sz="1800" spc="-7">
                <a:latin typeface="Times New Roman"/>
                <a:cs typeface="Times New Roman"/>
              </a:rPr>
              <a:t>i </a:t>
            </a:r>
            <a:r>
              <a:rPr dirty="0" sz="1800">
                <a:latin typeface="SimSun"/>
                <a:cs typeface="SimSun"/>
              </a:rPr>
              <a:t>∈ </a:t>
            </a:r>
            <a:r>
              <a:rPr dirty="0" sz="1800" spc="-5">
                <a:latin typeface="Times New Roman"/>
                <a:cs typeface="Times New Roman"/>
              </a:rPr>
              <a:t>Q} </a:t>
            </a:r>
            <a:r>
              <a:rPr dirty="0" sz="1800" spc="-10">
                <a:latin typeface="Calibri"/>
                <a:cs typeface="Calibri"/>
              </a:rPr>
              <a:t>(that </a:t>
            </a:r>
            <a:r>
              <a:rPr dirty="0" sz="1800" spc="-5">
                <a:latin typeface="Calibri"/>
                <a:cs typeface="Calibri"/>
              </a:rPr>
              <a:t>is, </a:t>
            </a:r>
            <a:r>
              <a:rPr dirty="0" sz="1800">
                <a:latin typeface="Times New Roman"/>
                <a:cs typeface="Times New Roman"/>
              </a:rPr>
              <a:t>G </a:t>
            </a:r>
            <a:r>
              <a:rPr dirty="0" sz="1800" spc="-5">
                <a:latin typeface="Calibri"/>
                <a:cs typeface="Calibri"/>
              </a:rPr>
              <a:t>has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variable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every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sz="1800" spc="-5">
                <a:latin typeface="Calibri"/>
                <a:cs typeface="Calibri"/>
              </a:rPr>
              <a:t>). </a:t>
            </a:r>
            <a:r>
              <a:rPr dirty="0" sz="1800" spc="-45">
                <a:latin typeface="Calibri"/>
                <a:cs typeface="Calibri"/>
              </a:rPr>
              <a:t>Now,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every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transition </a:t>
            </a:r>
            <a:r>
              <a:rPr dirty="0" sz="1800" spc="-5">
                <a:latin typeface="Times New Roman"/>
                <a:cs typeface="Times New Roman"/>
              </a:rPr>
              <a:t>δ(q</a:t>
            </a:r>
            <a:r>
              <a:rPr dirty="0" baseline="-20833" sz="1800" spc="-7">
                <a:latin typeface="Times New Roman"/>
                <a:cs typeface="Times New Roman"/>
              </a:rPr>
              <a:t>i</a:t>
            </a:r>
            <a:r>
              <a:rPr dirty="0" baseline="-20833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 a) = q</a:t>
            </a:r>
            <a:r>
              <a:rPr dirty="0" baseline="-20833" sz="1800">
                <a:latin typeface="Times New Roman"/>
                <a:cs typeface="Times New Roman"/>
              </a:rPr>
              <a:t>j </a:t>
            </a:r>
            <a:r>
              <a:rPr dirty="0" sz="1800">
                <a:latin typeface="Calibri"/>
                <a:cs typeface="Calibri"/>
              </a:rPr>
              <a:t>add a rule 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i</a:t>
            </a:r>
            <a:r>
              <a:rPr dirty="0" baseline="-20833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aR</a:t>
            </a:r>
            <a:r>
              <a:rPr dirty="0" baseline="-20833" sz="1800">
                <a:latin typeface="Times New Roman"/>
                <a:cs typeface="Times New Roman"/>
              </a:rPr>
              <a:t>j 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10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every accepting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i </a:t>
            </a:r>
            <a:r>
              <a:rPr dirty="0" sz="1800">
                <a:latin typeface="SimSun"/>
                <a:cs typeface="SimSun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F </a:t>
            </a:r>
            <a:r>
              <a:rPr dirty="0" sz="1800">
                <a:latin typeface="Calibri"/>
                <a:cs typeface="Calibri"/>
              </a:rPr>
              <a:t>add 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baseline="-20833" sz="1800" spc="-7">
                <a:latin typeface="Times New Roman"/>
                <a:cs typeface="Times New Roman"/>
              </a:rPr>
              <a:t>i</a:t>
            </a:r>
            <a:r>
              <a:rPr dirty="0" baseline="-20833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Finally,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make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-5">
                <a:latin typeface="Calibri"/>
                <a:cs typeface="Calibri"/>
              </a:rPr>
              <a:t> variable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302" y="779223"/>
            <a:ext cx="762514" cy="31751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196385" y="506078"/>
            <a:ext cx="2322830" cy="680085"/>
            <a:chOff x="3196385" y="506078"/>
            <a:chExt cx="2322830" cy="68008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288" y="880119"/>
              <a:ext cx="320550" cy="1296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6385" y="506078"/>
              <a:ext cx="2322568" cy="67987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1642" y="726795"/>
            <a:ext cx="467093" cy="26494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8555" y="524719"/>
            <a:ext cx="369958" cy="2281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8326" y="2093788"/>
            <a:ext cx="727571" cy="3062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1686" y="2087067"/>
            <a:ext cx="576855" cy="3062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02851" y="1878283"/>
            <a:ext cx="1000373" cy="2712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82883" y="1889208"/>
            <a:ext cx="446929" cy="26684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03966" y="1909716"/>
            <a:ext cx="266471" cy="1916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52378" y="1838440"/>
            <a:ext cx="612670" cy="30701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83038" y="1856531"/>
            <a:ext cx="1259150" cy="27407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15833" y="1894413"/>
            <a:ext cx="381390" cy="2574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83269" y="2217994"/>
            <a:ext cx="1762018" cy="3574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20193" y="2324756"/>
            <a:ext cx="180237" cy="20218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96807" y="2275433"/>
            <a:ext cx="231199" cy="24299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94751" y="2292629"/>
            <a:ext cx="206941" cy="2365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107549" y="2297321"/>
            <a:ext cx="744518" cy="23120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33468" y="2344555"/>
            <a:ext cx="616159" cy="24244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19621" y="3751381"/>
            <a:ext cx="445096" cy="17227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666370" y="3716508"/>
            <a:ext cx="544593" cy="25626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43553" y="3778448"/>
            <a:ext cx="180813" cy="13716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11823" y="3785742"/>
            <a:ext cx="183485" cy="14811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02776" y="3677883"/>
            <a:ext cx="518906" cy="28070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78352" y="3741801"/>
            <a:ext cx="316058" cy="245042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2224225" y="4241419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40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05555" y="4398699"/>
            <a:ext cx="279577" cy="3526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5602521" y="507751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788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54649" y="5568303"/>
            <a:ext cx="279556" cy="33655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594491" y="5642810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 h="0">
                <a:moveTo>
                  <a:pt x="0" y="0"/>
                </a:moveTo>
                <a:lnTo>
                  <a:pt x="1113979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70187" y="5874096"/>
            <a:ext cx="1187450" cy="0"/>
          </a:xfrm>
          <a:custGeom>
            <a:avLst/>
            <a:gdLst/>
            <a:ahLst/>
            <a:cxnLst/>
            <a:rect l="l" t="t" r="r" b="b"/>
            <a:pathLst>
              <a:path w="1187450" h="0">
                <a:moveTo>
                  <a:pt x="0" y="0"/>
                </a:moveTo>
                <a:lnTo>
                  <a:pt x="118684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13432" y="5937869"/>
            <a:ext cx="1376045" cy="0"/>
          </a:xfrm>
          <a:custGeom>
            <a:avLst/>
            <a:gdLst/>
            <a:ahLst/>
            <a:cxnLst/>
            <a:rect l="l" t="t" r="r" b="b"/>
            <a:pathLst>
              <a:path w="1376045" h="0">
                <a:moveTo>
                  <a:pt x="0" y="0"/>
                </a:moveTo>
                <a:lnTo>
                  <a:pt x="137576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12986" y="5922227"/>
            <a:ext cx="768350" cy="0"/>
          </a:xfrm>
          <a:custGeom>
            <a:avLst/>
            <a:gdLst/>
            <a:ahLst/>
            <a:cxnLst/>
            <a:rect l="l" t="t" r="r" b="b"/>
            <a:pathLst>
              <a:path w="768350" h="0">
                <a:moveTo>
                  <a:pt x="0" y="0"/>
                </a:moveTo>
                <a:lnTo>
                  <a:pt x="767819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194043" y="6210764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 h="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55842" y="6199997"/>
            <a:ext cx="1865630" cy="0"/>
          </a:xfrm>
          <a:custGeom>
            <a:avLst/>
            <a:gdLst/>
            <a:ahLst/>
            <a:cxnLst/>
            <a:rect l="l" t="t" r="r" b="b"/>
            <a:pathLst>
              <a:path w="1865629" h="0">
                <a:moveTo>
                  <a:pt x="0" y="0"/>
                </a:moveTo>
                <a:lnTo>
                  <a:pt x="186530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967738" y="6282362"/>
            <a:ext cx="178546" cy="19939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42814" y="6313404"/>
            <a:ext cx="985390" cy="19176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313430" y="6360036"/>
            <a:ext cx="395773" cy="16684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852140" y="6318951"/>
            <a:ext cx="187066" cy="22479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185035" y="6343195"/>
            <a:ext cx="248361" cy="20573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580955" y="6354859"/>
            <a:ext cx="696172" cy="18534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136015" y="5058552"/>
            <a:ext cx="2001712" cy="268820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223162" y="5078736"/>
            <a:ext cx="189907" cy="256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6636" y="987552"/>
            <a:ext cx="8266430" cy="3837940"/>
            <a:chOff x="516636" y="987552"/>
            <a:chExt cx="8266430" cy="3837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6" y="987552"/>
              <a:ext cx="8266176" cy="38374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4146" y="1012571"/>
              <a:ext cx="8176259" cy="3746500"/>
            </a:xfrm>
            <a:custGeom>
              <a:avLst/>
              <a:gdLst/>
              <a:ahLst/>
              <a:cxnLst/>
              <a:rect l="l" t="t" r="r" b="b"/>
              <a:pathLst>
                <a:path w="8176259" h="3746500">
                  <a:moveTo>
                    <a:pt x="4087990" y="0"/>
                  </a:moveTo>
                  <a:lnTo>
                    <a:pt x="4022984" y="232"/>
                  </a:lnTo>
                  <a:lnTo>
                    <a:pt x="3958223" y="925"/>
                  </a:lnTo>
                  <a:lnTo>
                    <a:pt x="3893714" y="2077"/>
                  </a:lnTo>
                  <a:lnTo>
                    <a:pt x="3829465" y="3684"/>
                  </a:lnTo>
                  <a:lnTo>
                    <a:pt x="3765482" y="5743"/>
                  </a:lnTo>
                  <a:lnTo>
                    <a:pt x="3701774" y="8250"/>
                  </a:lnTo>
                  <a:lnTo>
                    <a:pt x="3638348" y="11201"/>
                  </a:lnTo>
                  <a:lnTo>
                    <a:pt x="3575212" y="14593"/>
                  </a:lnTo>
                  <a:lnTo>
                    <a:pt x="3512372" y="18423"/>
                  </a:lnTo>
                  <a:lnTo>
                    <a:pt x="3449837" y="22688"/>
                  </a:lnTo>
                  <a:lnTo>
                    <a:pt x="3387614" y="27383"/>
                  </a:lnTo>
                  <a:lnTo>
                    <a:pt x="3325710" y="32506"/>
                  </a:lnTo>
                  <a:lnTo>
                    <a:pt x="3264133" y="38053"/>
                  </a:lnTo>
                  <a:lnTo>
                    <a:pt x="3202891" y="44020"/>
                  </a:lnTo>
                  <a:lnTo>
                    <a:pt x="3141990" y="50405"/>
                  </a:lnTo>
                  <a:lnTo>
                    <a:pt x="3081438" y="57204"/>
                  </a:lnTo>
                  <a:lnTo>
                    <a:pt x="3021244" y="64413"/>
                  </a:lnTo>
                  <a:lnTo>
                    <a:pt x="2961413" y="72028"/>
                  </a:lnTo>
                  <a:lnTo>
                    <a:pt x="2901955" y="80048"/>
                  </a:lnTo>
                  <a:lnTo>
                    <a:pt x="2842875" y="88467"/>
                  </a:lnTo>
                  <a:lnTo>
                    <a:pt x="2784183" y="97283"/>
                  </a:lnTo>
                  <a:lnTo>
                    <a:pt x="2725885" y="106492"/>
                  </a:lnTo>
                  <a:lnTo>
                    <a:pt x="2667988" y="116091"/>
                  </a:lnTo>
                  <a:lnTo>
                    <a:pt x="2610500" y="126077"/>
                  </a:lnTo>
                  <a:lnTo>
                    <a:pt x="2553430" y="136445"/>
                  </a:lnTo>
                  <a:lnTo>
                    <a:pt x="2496783" y="147192"/>
                  </a:lnTo>
                  <a:lnTo>
                    <a:pt x="2440568" y="158316"/>
                  </a:lnTo>
                  <a:lnTo>
                    <a:pt x="2384792" y="169813"/>
                  </a:lnTo>
                  <a:lnTo>
                    <a:pt x="2329463" y="181678"/>
                  </a:lnTo>
                  <a:lnTo>
                    <a:pt x="2274588" y="193910"/>
                  </a:lnTo>
                  <a:lnTo>
                    <a:pt x="2220174" y="206504"/>
                  </a:lnTo>
                  <a:lnTo>
                    <a:pt x="2166230" y="219456"/>
                  </a:lnTo>
                  <a:lnTo>
                    <a:pt x="2112762" y="232765"/>
                  </a:lnTo>
                  <a:lnTo>
                    <a:pt x="2059778" y="246425"/>
                  </a:lnTo>
                  <a:lnTo>
                    <a:pt x="2007285" y="260434"/>
                  </a:lnTo>
                  <a:lnTo>
                    <a:pt x="1955292" y="274788"/>
                  </a:lnTo>
                  <a:lnTo>
                    <a:pt x="1903805" y="289484"/>
                  </a:lnTo>
                  <a:lnTo>
                    <a:pt x="1852832" y="304518"/>
                  </a:lnTo>
                  <a:lnTo>
                    <a:pt x="1802380" y="319888"/>
                  </a:lnTo>
                  <a:lnTo>
                    <a:pt x="1752457" y="335588"/>
                  </a:lnTo>
                  <a:lnTo>
                    <a:pt x="1703071" y="351617"/>
                  </a:lnTo>
                  <a:lnTo>
                    <a:pt x="1654229" y="367971"/>
                  </a:lnTo>
                  <a:lnTo>
                    <a:pt x="1605938" y="384646"/>
                  </a:lnTo>
                  <a:lnTo>
                    <a:pt x="1558206" y="401638"/>
                  </a:lnTo>
                  <a:lnTo>
                    <a:pt x="1511040" y="418945"/>
                  </a:lnTo>
                  <a:lnTo>
                    <a:pt x="1464448" y="436563"/>
                  </a:lnTo>
                  <a:lnTo>
                    <a:pt x="1418437" y="454488"/>
                  </a:lnTo>
                  <a:lnTo>
                    <a:pt x="1373015" y="472718"/>
                  </a:lnTo>
                  <a:lnTo>
                    <a:pt x="1328189" y="491248"/>
                  </a:lnTo>
                  <a:lnTo>
                    <a:pt x="1283968" y="510075"/>
                  </a:lnTo>
                  <a:lnTo>
                    <a:pt x="1240357" y="529196"/>
                  </a:lnTo>
                  <a:lnTo>
                    <a:pt x="1197365" y="548608"/>
                  </a:lnTo>
                  <a:lnTo>
                    <a:pt x="1154999" y="568306"/>
                  </a:lnTo>
                  <a:lnTo>
                    <a:pt x="1113267" y="588288"/>
                  </a:lnTo>
                  <a:lnTo>
                    <a:pt x="1072176" y="608550"/>
                  </a:lnTo>
                  <a:lnTo>
                    <a:pt x="1031734" y="629089"/>
                  </a:lnTo>
                  <a:lnTo>
                    <a:pt x="991948" y="649901"/>
                  </a:lnTo>
                  <a:lnTo>
                    <a:pt x="952826" y="670983"/>
                  </a:lnTo>
                  <a:lnTo>
                    <a:pt x="914374" y="692331"/>
                  </a:lnTo>
                  <a:lnTo>
                    <a:pt x="876602" y="713942"/>
                  </a:lnTo>
                  <a:lnTo>
                    <a:pt x="839515" y="735813"/>
                  </a:lnTo>
                  <a:lnTo>
                    <a:pt x="803122" y="757939"/>
                  </a:lnTo>
                  <a:lnTo>
                    <a:pt x="767430" y="780319"/>
                  </a:lnTo>
                  <a:lnTo>
                    <a:pt x="732446" y="802947"/>
                  </a:lnTo>
                  <a:lnTo>
                    <a:pt x="698179" y="825822"/>
                  </a:lnTo>
                  <a:lnTo>
                    <a:pt x="664635" y="848939"/>
                  </a:lnTo>
                  <a:lnTo>
                    <a:pt x="631822" y="872295"/>
                  </a:lnTo>
                  <a:lnTo>
                    <a:pt x="599747" y="895886"/>
                  </a:lnTo>
                  <a:lnTo>
                    <a:pt x="568418" y="919709"/>
                  </a:lnTo>
                  <a:lnTo>
                    <a:pt x="537843" y="943762"/>
                  </a:lnTo>
                  <a:lnTo>
                    <a:pt x="508029" y="968039"/>
                  </a:lnTo>
                  <a:lnTo>
                    <a:pt x="450712" y="1017256"/>
                  </a:lnTo>
                  <a:lnTo>
                    <a:pt x="396530" y="1067332"/>
                  </a:lnTo>
                  <a:lnTo>
                    <a:pt x="345540" y="1118241"/>
                  </a:lnTo>
                  <a:lnTo>
                    <a:pt x="297804" y="1169956"/>
                  </a:lnTo>
                  <a:lnTo>
                    <a:pt x="253381" y="1222447"/>
                  </a:lnTo>
                  <a:lnTo>
                    <a:pt x="212331" y="1275689"/>
                  </a:lnTo>
                  <a:lnTo>
                    <a:pt x="174713" y="1329654"/>
                  </a:lnTo>
                  <a:lnTo>
                    <a:pt x="140588" y="1384314"/>
                  </a:lnTo>
                  <a:lnTo>
                    <a:pt x="110015" y="1439642"/>
                  </a:lnTo>
                  <a:lnTo>
                    <a:pt x="83055" y="1495610"/>
                  </a:lnTo>
                  <a:lnTo>
                    <a:pt x="59767" y="1552191"/>
                  </a:lnTo>
                  <a:lnTo>
                    <a:pt x="40211" y="1609359"/>
                  </a:lnTo>
                  <a:lnTo>
                    <a:pt x="24447" y="1667084"/>
                  </a:lnTo>
                  <a:lnTo>
                    <a:pt x="12535" y="1725340"/>
                  </a:lnTo>
                  <a:lnTo>
                    <a:pt x="4535" y="1784099"/>
                  </a:lnTo>
                  <a:lnTo>
                    <a:pt x="506" y="1843335"/>
                  </a:lnTo>
                  <a:lnTo>
                    <a:pt x="0" y="1873123"/>
                  </a:lnTo>
                  <a:lnTo>
                    <a:pt x="506" y="1902907"/>
                  </a:lnTo>
                  <a:lnTo>
                    <a:pt x="4535" y="1962135"/>
                  </a:lnTo>
                  <a:lnTo>
                    <a:pt x="12535" y="2020888"/>
                  </a:lnTo>
                  <a:lnTo>
                    <a:pt x="24447" y="2079139"/>
                  </a:lnTo>
                  <a:lnTo>
                    <a:pt x="40211" y="2136859"/>
                  </a:lnTo>
                  <a:lnTo>
                    <a:pt x="59767" y="2194021"/>
                  </a:lnTo>
                  <a:lnTo>
                    <a:pt x="83055" y="2250598"/>
                  </a:lnTo>
                  <a:lnTo>
                    <a:pt x="110015" y="2306563"/>
                  </a:lnTo>
                  <a:lnTo>
                    <a:pt x="140588" y="2361888"/>
                  </a:lnTo>
                  <a:lnTo>
                    <a:pt x="174713" y="2416545"/>
                  </a:lnTo>
                  <a:lnTo>
                    <a:pt x="212331" y="2470507"/>
                  </a:lnTo>
                  <a:lnTo>
                    <a:pt x="253381" y="2523747"/>
                  </a:lnTo>
                  <a:lnTo>
                    <a:pt x="297804" y="2576237"/>
                  </a:lnTo>
                  <a:lnTo>
                    <a:pt x="345540" y="2627949"/>
                  </a:lnTo>
                  <a:lnTo>
                    <a:pt x="396530" y="2678857"/>
                  </a:lnTo>
                  <a:lnTo>
                    <a:pt x="450712" y="2728933"/>
                  </a:lnTo>
                  <a:lnTo>
                    <a:pt x="508029" y="2778150"/>
                  </a:lnTo>
                  <a:lnTo>
                    <a:pt x="537843" y="2802427"/>
                  </a:lnTo>
                  <a:lnTo>
                    <a:pt x="568418" y="2826479"/>
                  </a:lnTo>
                  <a:lnTo>
                    <a:pt x="599747" y="2850303"/>
                  </a:lnTo>
                  <a:lnTo>
                    <a:pt x="631822" y="2873894"/>
                  </a:lnTo>
                  <a:lnTo>
                    <a:pt x="664635" y="2897250"/>
                  </a:lnTo>
                  <a:lnTo>
                    <a:pt x="698179" y="2920367"/>
                  </a:lnTo>
                  <a:lnTo>
                    <a:pt x="732446" y="2943242"/>
                  </a:lnTo>
                  <a:lnTo>
                    <a:pt x="767430" y="2965871"/>
                  </a:lnTo>
                  <a:lnTo>
                    <a:pt x="803122" y="2988251"/>
                  </a:lnTo>
                  <a:lnTo>
                    <a:pt x="839515" y="3010378"/>
                  </a:lnTo>
                  <a:lnTo>
                    <a:pt x="876602" y="3032249"/>
                  </a:lnTo>
                  <a:lnTo>
                    <a:pt x="914374" y="3053861"/>
                  </a:lnTo>
                  <a:lnTo>
                    <a:pt x="952826" y="3075210"/>
                  </a:lnTo>
                  <a:lnTo>
                    <a:pt x="991948" y="3096292"/>
                  </a:lnTo>
                  <a:lnTo>
                    <a:pt x="1031734" y="3117105"/>
                  </a:lnTo>
                  <a:lnTo>
                    <a:pt x="1072176" y="3137645"/>
                  </a:lnTo>
                  <a:lnTo>
                    <a:pt x="1113267" y="3157907"/>
                  </a:lnTo>
                  <a:lnTo>
                    <a:pt x="1154999" y="3177890"/>
                  </a:lnTo>
                  <a:lnTo>
                    <a:pt x="1197365" y="3197590"/>
                  </a:lnTo>
                  <a:lnTo>
                    <a:pt x="1240357" y="3217002"/>
                  </a:lnTo>
                  <a:lnTo>
                    <a:pt x="1283968" y="3236124"/>
                  </a:lnTo>
                  <a:lnTo>
                    <a:pt x="1328189" y="3254953"/>
                  </a:lnTo>
                  <a:lnTo>
                    <a:pt x="1373015" y="3273484"/>
                  </a:lnTo>
                  <a:lnTo>
                    <a:pt x="1418437" y="3291714"/>
                  </a:lnTo>
                  <a:lnTo>
                    <a:pt x="1464448" y="3309641"/>
                  </a:lnTo>
                  <a:lnTo>
                    <a:pt x="1511040" y="3327260"/>
                  </a:lnTo>
                  <a:lnTo>
                    <a:pt x="1558206" y="3344568"/>
                  </a:lnTo>
                  <a:lnTo>
                    <a:pt x="1605938" y="3361561"/>
                  </a:lnTo>
                  <a:lnTo>
                    <a:pt x="1654229" y="3378237"/>
                  </a:lnTo>
                  <a:lnTo>
                    <a:pt x="1703071" y="3394592"/>
                  </a:lnTo>
                  <a:lnTo>
                    <a:pt x="1752457" y="3410622"/>
                  </a:lnTo>
                  <a:lnTo>
                    <a:pt x="1802380" y="3426324"/>
                  </a:lnTo>
                  <a:lnTo>
                    <a:pt x="1852832" y="3441694"/>
                  </a:lnTo>
                  <a:lnTo>
                    <a:pt x="1903805" y="3456730"/>
                  </a:lnTo>
                  <a:lnTo>
                    <a:pt x="1955292" y="3471427"/>
                  </a:lnTo>
                  <a:lnTo>
                    <a:pt x="2007285" y="3485782"/>
                  </a:lnTo>
                  <a:lnTo>
                    <a:pt x="2059778" y="3499793"/>
                  </a:lnTo>
                  <a:lnTo>
                    <a:pt x="2112762" y="3513454"/>
                  </a:lnTo>
                  <a:lnTo>
                    <a:pt x="2166230" y="3526764"/>
                  </a:lnTo>
                  <a:lnTo>
                    <a:pt x="2220174" y="3539718"/>
                  </a:lnTo>
                  <a:lnTo>
                    <a:pt x="2274588" y="3552313"/>
                  </a:lnTo>
                  <a:lnTo>
                    <a:pt x="2329463" y="3564545"/>
                  </a:lnTo>
                  <a:lnTo>
                    <a:pt x="2384792" y="3576412"/>
                  </a:lnTo>
                  <a:lnTo>
                    <a:pt x="2440568" y="3587910"/>
                  </a:lnTo>
                  <a:lnTo>
                    <a:pt x="2496783" y="3599035"/>
                  </a:lnTo>
                  <a:lnTo>
                    <a:pt x="2553430" y="3609784"/>
                  </a:lnTo>
                  <a:lnTo>
                    <a:pt x="2610500" y="3620153"/>
                  </a:lnTo>
                  <a:lnTo>
                    <a:pt x="2667988" y="3630139"/>
                  </a:lnTo>
                  <a:lnTo>
                    <a:pt x="2725885" y="3639739"/>
                  </a:lnTo>
                  <a:lnTo>
                    <a:pt x="2784183" y="3648950"/>
                  </a:lnTo>
                  <a:lnTo>
                    <a:pt x="2842875" y="3657767"/>
                  </a:lnTo>
                  <a:lnTo>
                    <a:pt x="2901955" y="3666187"/>
                  </a:lnTo>
                  <a:lnTo>
                    <a:pt x="2961413" y="3674207"/>
                  </a:lnTo>
                  <a:lnTo>
                    <a:pt x="3021244" y="3681824"/>
                  </a:lnTo>
                  <a:lnTo>
                    <a:pt x="3081438" y="3689034"/>
                  </a:lnTo>
                  <a:lnTo>
                    <a:pt x="3141990" y="3695833"/>
                  </a:lnTo>
                  <a:lnTo>
                    <a:pt x="3202891" y="3702219"/>
                  </a:lnTo>
                  <a:lnTo>
                    <a:pt x="3264133" y="3708187"/>
                  </a:lnTo>
                  <a:lnTo>
                    <a:pt x="3325710" y="3713735"/>
                  </a:lnTo>
                  <a:lnTo>
                    <a:pt x="3387614" y="3718858"/>
                  </a:lnTo>
                  <a:lnTo>
                    <a:pt x="3449837" y="3723554"/>
                  </a:lnTo>
                  <a:lnTo>
                    <a:pt x="3512372" y="3727819"/>
                  </a:lnTo>
                  <a:lnTo>
                    <a:pt x="3575212" y="3731650"/>
                  </a:lnTo>
                  <a:lnTo>
                    <a:pt x="3638348" y="3735043"/>
                  </a:lnTo>
                  <a:lnTo>
                    <a:pt x="3701774" y="3737994"/>
                  </a:lnTo>
                  <a:lnTo>
                    <a:pt x="3765482" y="3740501"/>
                  </a:lnTo>
                  <a:lnTo>
                    <a:pt x="3829465" y="3742560"/>
                  </a:lnTo>
                  <a:lnTo>
                    <a:pt x="3893714" y="3744167"/>
                  </a:lnTo>
                  <a:lnTo>
                    <a:pt x="3958223" y="3745320"/>
                  </a:lnTo>
                  <a:lnTo>
                    <a:pt x="4022984" y="3746013"/>
                  </a:lnTo>
                  <a:lnTo>
                    <a:pt x="4087990" y="3746246"/>
                  </a:lnTo>
                  <a:lnTo>
                    <a:pt x="4152995" y="3746013"/>
                  </a:lnTo>
                  <a:lnTo>
                    <a:pt x="4217756" y="3745320"/>
                  </a:lnTo>
                  <a:lnTo>
                    <a:pt x="4282265" y="3744167"/>
                  </a:lnTo>
                  <a:lnTo>
                    <a:pt x="4346515" y="3742560"/>
                  </a:lnTo>
                  <a:lnTo>
                    <a:pt x="4410497" y="3740501"/>
                  </a:lnTo>
                  <a:lnTo>
                    <a:pt x="4474205" y="3737994"/>
                  </a:lnTo>
                  <a:lnTo>
                    <a:pt x="4537631" y="3735043"/>
                  </a:lnTo>
                  <a:lnTo>
                    <a:pt x="4600768" y="3731650"/>
                  </a:lnTo>
                  <a:lnTo>
                    <a:pt x="4663608" y="3727819"/>
                  </a:lnTo>
                  <a:lnTo>
                    <a:pt x="4726143" y="3723554"/>
                  </a:lnTo>
                  <a:lnTo>
                    <a:pt x="4788366" y="3718858"/>
                  </a:lnTo>
                  <a:lnTo>
                    <a:pt x="4850270" y="3713735"/>
                  </a:lnTo>
                  <a:lnTo>
                    <a:pt x="4911847" y="3708187"/>
                  </a:lnTo>
                  <a:lnTo>
                    <a:pt x="4973090" y="3702219"/>
                  </a:lnTo>
                  <a:lnTo>
                    <a:pt x="5033991" y="3695833"/>
                  </a:lnTo>
                  <a:lnTo>
                    <a:pt x="5094542" y="3689034"/>
                  </a:lnTo>
                  <a:lnTo>
                    <a:pt x="5154737" y="3681824"/>
                  </a:lnTo>
                  <a:lnTo>
                    <a:pt x="5214567" y="3674207"/>
                  </a:lnTo>
                  <a:lnTo>
                    <a:pt x="5274026" y="3666187"/>
                  </a:lnTo>
                  <a:lnTo>
                    <a:pt x="5333105" y="3657767"/>
                  </a:lnTo>
                  <a:lnTo>
                    <a:pt x="5391798" y="3648950"/>
                  </a:lnTo>
                  <a:lnTo>
                    <a:pt x="5450097" y="3639739"/>
                  </a:lnTo>
                  <a:lnTo>
                    <a:pt x="5507993" y="3630139"/>
                  </a:lnTo>
                  <a:lnTo>
                    <a:pt x="5565481" y="3620153"/>
                  </a:lnTo>
                  <a:lnTo>
                    <a:pt x="5622552" y="3609784"/>
                  </a:lnTo>
                  <a:lnTo>
                    <a:pt x="5679199" y="3599035"/>
                  </a:lnTo>
                  <a:lnTo>
                    <a:pt x="5735414" y="3587910"/>
                  </a:lnTo>
                  <a:lnTo>
                    <a:pt x="5791190" y="3576412"/>
                  </a:lnTo>
                  <a:lnTo>
                    <a:pt x="5846519" y="3564545"/>
                  </a:lnTo>
                  <a:lnTo>
                    <a:pt x="5901394" y="3552313"/>
                  </a:lnTo>
                  <a:lnTo>
                    <a:pt x="5955808" y="3539718"/>
                  </a:lnTo>
                  <a:lnTo>
                    <a:pt x="6009753" y="3526764"/>
                  </a:lnTo>
                  <a:lnTo>
                    <a:pt x="6063221" y="3513454"/>
                  </a:lnTo>
                  <a:lnTo>
                    <a:pt x="6116205" y="3499793"/>
                  </a:lnTo>
                  <a:lnTo>
                    <a:pt x="6168698" y="3485782"/>
                  </a:lnTo>
                  <a:lnTo>
                    <a:pt x="6220691" y="3471427"/>
                  </a:lnTo>
                  <a:lnTo>
                    <a:pt x="6272179" y="3456730"/>
                  </a:lnTo>
                  <a:lnTo>
                    <a:pt x="6323152" y="3441694"/>
                  </a:lnTo>
                  <a:lnTo>
                    <a:pt x="6373604" y="3426324"/>
                  </a:lnTo>
                  <a:lnTo>
                    <a:pt x="6423526" y="3410622"/>
                  </a:lnTo>
                  <a:lnTo>
                    <a:pt x="6472913" y="3394592"/>
                  </a:lnTo>
                  <a:lnTo>
                    <a:pt x="6521755" y="3378237"/>
                  </a:lnTo>
                  <a:lnTo>
                    <a:pt x="6570047" y="3361561"/>
                  </a:lnTo>
                  <a:lnTo>
                    <a:pt x="6617779" y="3344568"/>
                  </a:lnTo>
                  <a:lnTo>
                    <a:pt x="6664945" y="3327260"/>
                  </a:lnTo>
                  <a:lnTo>
                    <a:pt x="6711537" y="3309641"/>
                  </a:lnTo>
                  <a:lnTo>
                    <a:pt x="6757548" y="3291714"/>
                  </a:lnTo>
                  <a:lnTo>
                    <a:pt x="6802970" y="3273484"/>
                  </a:lnTo>
                  <a:lnTo>
                    <a:pt x="6847796" y="3254953"/>
                  </a:lnTo>
                  <a:lnTo>
                    <a:pt x="6892018" y="3236124"/>
                  </a:lnTo>
                  <a:lnTo>
                    <a:pt x="6935629" y="3217002"/>
                  </a:lnTo>
                  <a:lnTo>
                    <a:pt x="6978621" y="3197590"/>
                  </a:lnTo>
                  <a:lnTo>
                    <a:pt x="7020987" y="3177890"/>
                  </a:lnTo>
                  <a:lnTo>
                    <a:pt x="7062719" y="3157907"/>
                  </a:lnTo>
                  <a:lnTo>
                    <a:pt x="7103810" y="3137645"/>
                  </a:lnTo>
                  <a:lnTo>
                    <a:pt x="7144252" y="3117105"/>
                  </a:lnTo>
                  <a:lnTo>
                    <a:pt x="7184039" y="3096292"/>
                  </a:lnTo>
                  <a:lnTo>
                    <a:pt x="7223161" y="3075210"/>
                  </a:lnTo>
                  <a:lnTo>
                    <a:pt x="7261613" y="3053861"/>
                  </a:lnTo>
                  <a:lnTo>
                    <a:pt x="7299386" y="3032249"/>
                  </a:lnTo>
                  <a:lnTo>
                    <a:pt x="7336473" y="3010378"/>
                  </a:lnTo>
                  <a:lnTo>
                    <a:pt x="7372866" y="2988251"/>
                  </a:lnTo>
                  <a:lnTo>
                    <a:pt x="7408558" y="2965871"/>
                  </a:lnTo>
                  <a:lnTo>
                    <a:pt x="7443542" y="2943242"/>
                  </a:lnTo>
                  <a:lnTo>
                    <a:pt x="7477810" y="2920367"/>
                  </a:lnTo>
                  <a:lnTo>
                    <a:pt x="7511354" y="2897250"/>
                  </a:lnTo>
                  <a:lnTo>
                    <a:pt x="7544167" y="2873894"/>
                  </a:lnTo>
                  <a:lnTo>
                    <a:pt x="7576242" y="2850303"/>
                  </a:lnTo>
                  <a:lnTo>
                    <a:pt x="7607571" y="2826479"/>
                  </a:lnTo>
                  <a:lnTo>
                    <a:pt x="7638146" y="2802427"/>
                  </a:lnTo>
                  <a:lnTo>
                    <a:pt x="7667961" y="2778150"/>
                  </a:lnTo>
                  <a:lnTo>
                    <a:pt x="7725277" y="2728933"/>
                  </a:lnTo>
                  <a:lnTo>
                    <a:pt x="7779460" y="2678857"/>
                  </a:lnTo>
                  <a:lnTo>
                    <a:pt x="7830450" y="2627949"/>
                  </a:lnTo>
                  <a:lnTo>
                    <a:pt x="7878186" y="2576237"/>
                  </a:lnTo>
                  <a:lnTo>
                    <a:pt x="7922610" y="2523747"/>
                  </a:lnTo>
                  <a:lnTo>
                    <a:pt x="7963660" y="2470507"/>
                  </a:lnTo>
                  <a:lnTo>
                    <a:pt x="8001278" y="2416545"/>
                  </a:lnTo>
                  <a:lnTo>
                    <a:pt x="8035403" y="2361888"/>
                  </a:lnTo>
                  <a:lnTo>
                    <a:pt x="8065976" y="2306563"/>
                  </a:lnTo>
                  <a:lnTo>
                    <a:pt x="8092937" y="2250598"/>
                  </a:lnTo>
                  <a:lnTo>
                    <a:pt x="8116225" y="2194021"/>
                  </a:lnTo>
                  <a:lnTo>
                    <a:pt x="8135781" y="2136859"/>
                  </a:lnTo>
                  <a:lnTo>
                    <a:pt x="8151545" y="2079139"/>
                  </a:lnTo>
                  <a:lnTo>
                    <a:pt x="8163457" y="2020888"/>
                  </a:lnTo>
                  <a:lnTo>
                    <a:pt x="8171457" y="1962135"/>
                  </a:lnTo>
                  <a:lnTo>
                    <a:pt x="8175486" y="1902907"/>
                  </a:lnTo>
                  <a:lnTo>
                    <a:pt x="8175993" y="1873123"/>
                  </a:lnTo>
                  <a:lnTo>
                    <a:pt x="8175486" y="1843335"/>
                  </a:lnTo>
                  <a:lnTo>
                    <a:pt x="8171457" y="1784099"/>
                  </a:lnTo>
                  <a:lnTo>
                    <a:pt x="8163457" y="1725340"/>
                  </a:lnTo>
                  <a:lnTo>
                    <a:pt x="8151545" y="1667084"/>
                  </a:lnTo>
                  <a:lnTo>
                    <a:pt x="8135781" y="1609359"/>
                  </a:lnTo>
                  <a:lnTo>
                    <a:pt x="8116225" y="1552191"/>
                  </a:lnTo>
                  <a:lnTo>
                    <a:pt x="8092937" y="1495610"/>
                  </a:lnTo>
                  <a:lnTo>
                    <a:pt x="8065976" y="1439642"/>
                  </a:lnTo>
                  <a:lnTo>
                    <a:pt x="8035403" y="1384314"/>
                  </a:lnTo>
                  <a:lnTo>
                    <a:pt x="8001278" y="1329654"/>
                  </a:lnTo>
                  <a:lnTo>
                    <a:pt x="7963660" y="1275689"/>
                  </a:lnTo>
                  <a:lnTo>
                    <a:pt x="7922610" y="1222447"/>
                  </a:lnTo>
                  <a:lnTo>
                    <a:pt x="7878186" y="1169956"/>
                  </a:lnTo>
                  <a:lnTo>
                    <a:pt x="7830450" y="1118241"/>
                  </a:lnTo>
                  <a:lnTo>
                    <a:pt x="7779460" y="1067332"/>
                  </a:lnTo>
                  <a:lnTo>
                    <a:pt x="7725277" y="1017256"/>
                  </a:lnTo>
                  <a:lnTo>
                    <a:pt x="7667961" y="968039"/>
                  </a:lnTo>
                  <a:lnTo>
                    <a:pt x="7638146" y="943762"/>
                  </a:lnTo>
                  <a:lnTo>
                    <a:pt x="7607571" y="919709"/>
                  </a:lnTo>
                  <a:lnTo>
                    <a:pt x="7576242" y="895886"/>
                  </a:lnTo>
                  <a:lnTo>
                    <a:pt x="7544167" y="872295"/>
                  </a:lnTo>
                  <a:lnTo>
                    <a:pt x="7511354" y="848939"/>
                  </a:lnTo>
                  <a:lnTo>
                    <a:pt x="7477810" y="825822"/>
                  </a:lnTo>
                  <a:lnTo>
                    <a:pt x="7443542" y="802947"/>
                  </a:lnTo>
                  <a:lnTo>
                    <a:pt x="7408558" y="780319"/>
                  </a:lnTo>
                  <a:lnTo>
                    <a:pt x="7372866" y="757939"/>
                  </a:lnTo>
                  <a:lnTo>
                    <a:pt x="7336473" y="735813"/>
                  </a:lnTo>
                  <a:lnTo>
                    <a:pt x="7299386" y="713942"/>
                  </a:lnTo>
                  <a:lnTo>
                    <a:pt x="7261613" y="692331"/>
                  </a:lnTo>
                  <a:lnTo>
                    <a:pt x="7223161" y="670983"/>
                  </a:lnTo>
                  <a:lnTo>
                    <a:pt x="7184039" y="649901"/>
                  </a:lnTo>
                  <a:lnTo>
                    <a:pt x="7144252" y="629089"/>
                  </a:lnTo>
                  <a:lnTo>
                    <a:pt x="7103810" y="608550"/>
                  </a:lnTo>
                  <a:lnTo>
                    <a:pt x="7062719" y="588288"/>
                  </a:lnTo>
                  <a:lnTo>
                    <a:pt x="7020987" y="568306"/>
                  </a:lnTo>
                  <a:lnTo>
                    <a:pt x="6978621" y="548608"/>
                  </a:lnTo>
                  <a:lnTo>
                    <a:pt x="6935629" y="529196"/>
                  </a:lnTo>
                  <a:lnTo>
                    <a:pt x="6892018" y="510075"/>
                  </a:lnTo>
                  <a:lnTo>
                    <a:pt x="6847796" y="491248"/>
                  </a:lnTo>
                  <a:lnTo>
                    <a:pt x="6802970" y="472718"/>
                  </a:lnTo>
                  <a:lnTo>
                    <a:pt x="6757548" y="454488"/>
                  </a:lnTo>
                  <a:lnTo>
                    <a:pt x="6711537" y="436563"/>
                  </a:lnTo>
                  <a:lnTo>
                    <a:pt x="6664945" y="418945"/>
                  </a:lnTo>
                  <a:lnTo>
                    <a:pt x="6617779" y="401638"/>
                  </a:lnTo>
                  <a:lnTo>
                    <a:pt x="6570047" y="384646"/>
                  </a:lnTo>
                  <a:lnTo>
                    <a:pt x="6521755" y="367971"/>
                  </a:lnTo>
                  <a:lnTo>
                    <a:pt x="6472913" y="351617"/>
                  </a:lnTo>
                  <a:lnTo>
                    <a:pt x="6423526" y="335588"/>
                  </a:lnTo>
                  <a:lnTo>
                    <a:pt x="6373604" y="319888"/>
                  </a:lnTo>
                  <a:lnTo>
                    <a:pt x="6323152" y="304518"/>
                  </a:lnTo>
                  <a:lnTo>
                    <a:pt x="6272179" y="289484"/>
                  </a:lnTo>
                  <a:lnTo>
                    <a:pt x="6220691" y="274788"/>
                  </a:lnTo>
                  <a:lnTo>
                    <a:pt x="6168698" y="260434"/>
                  </a:lnTo>
                  <a:lnTo>
                    <a:pt x="6116205" y="246425"/>
                  </a:lnTo>
                  <a:lnTo>
                    <a:pt x="6063221" y="232765"/>
                  </a:lnTo>
                  <a:lnTo>
                    <a:pt x="6009753" y="219456"/>
                  </a:lnTo>
                  <a:lnTo>
                    <a:pt x="5955808" y="206504"/>
                  </a:lnTo>
                  <a:lnTo>
                    <a:pt x="5901394" y="193910"/>
                  </a:lnTo>
                  <a:lnTo>
                    <a:pt x="5846519" y="181678"/>
                  </a:lnTo>
                  <a:lnTo>
                    <a:pt x="5791190" y="169813"/>
                  </a:lnTo>
                  <a:lnTo>
                    <a:pt x="5735414" y="158316"/>
                  </a:lnTo>
                  <a:lnTo>
                    <a:pt x="5679199" y="147192"/>
                  </a:lnTo>
                  <a:lnTo>
                    <a:pt x="5622552" y="136445"/>
                  </a:lnTo>
                  <a:lnTo>
                    <a:pt x="5565481" y="126077"/>
                  </a:lnTo>
                  <a:lnTo>
                    <a:pt x="5507993" y="116091"/>
                  </a:lnTo>
                  <a:lnTo>
                    <a:pt x="5450097" y="106492"/>
                  </a:lnTo>
                  <a:lnTo>
                    <a:pt x="5391798" y="97283"/>
                  </a:lnTo>
                  <a:lnTo>
                    <a:pt x="5333105" y="88467"/>
                  </a:lnTo>
                  <a:lnTo>
                    <a:pt x="5274026" y="80048"/>
                  </a:lnTo>
                  <a:lnTo>
                    <a:pt x="5214567" y="72028"/>
                  </a:lnTo>
                  <a:lnTo>
                    <a:pt x="5154737" y="64413"/>
                  </a:lnTo>
                  <a:lnTo>
                    <a:pt x="5094542" y="57204"/>
                  </a:lnTo>
                  <a:lnTo>
                    <a:pt x="5033991" y="50405"/>
                  </a:lnTo>
                  <a:lnTo>
                    <a:pt x="4973090" y="44020"/>
                  </a:lnTo>
                  <a:lnTo>
                    <a:pt x="4911847" y="38053"/>
                  </a:lnTo>
                  <a:lnTo>
                    <a:pt x="4850270" y="32506"/>
                  </a:lnTo>
                  <a:lnTo>
                    <a:pt x="4788366" y="27383"/>
                  </a:lnTo>
                  <a:lnTo>
                    <a:pt x="4726143" y="22688"/>
                  </a:lnTo>
                  <a:lnTo>
                    <a:pt x="4663608" y="18423"/>
                  </a:lnTo>
                  <a:lnTo>
                    <a:pt x="4600768" y="14593"/>
                  </a:lnTo>
                  <a:lnTo>
                    <a:pt x="4537631" y="11201"/>
                  </a:lnTo>
                  <a:lnTo>
                    <a:pt x="4474205" y="8250"/>
                  </a:lnTo>
                  <a:lnTo>
                    <a:pt x="4410497" y="5743"/>
                  </a:lnTo>
                  <a:lnTo>
                    <a:pt x="4346515" y="3684"/>
                  </a:lnTo>
                  <a:lnTo>
                    <a:pt x="4282265" y="2077"/>
                  </a:lnTo>
                  <a:lnTo>
                    <a:pt x="4217756" y="925"/>
                  </a:lnTo>
                  <a:lnTo>
                    <a:pt x="4152995" y="232"/>
                  </a:lnTo>
                  <a:lnTo>
                    <a:pt x="4087990" y="0"/>
                  </a:lnTo>
                  <a:close/>
                </a:path>
              </a:pathLst>
            </a:custGeom>
            <a:solidFill>
              <a:srgbClr val="FFC000">
                <a:alpha val="321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4146" y="1012571"/>
              <a:ext cx="8176259" cy="3746500"/>
            </a:xfrm>
            <a:custGeom>
              <a:avLst/>
              <a:gdLst/>
              <a:ahLst/>
              <a:cxnLst/>
              <a:rect l="l" t="t" r="r" b="b"/>
              <a:pathLst>
                <a:path w="8176259" h="3746500">
                  <a:moveTo>
                    <a:pt x="0" y="1873123"/>
                  </a:moveTo>
                  <a:lnTo>
                    <a:pt x="2020" y="1813660"/>
                  </a:lnTo>
                  <a:lnTo>
                    <a:pt x="8042" y="1754659"/>
                  </a:lnTo>
                  <a:lnTo>
                    <a:pt x="18006" y="1696148"/>
                  </a:lnTo>
                  <a:lnTo>
                    <a:pt x="31852" y="1638153"/>
                  </a:lnTo>
                  <a:lnTo>
                    <a:pt x="49519" y="1580704"/>
                  </a:lnTo>
                  <a:lnTo>
                    <a:pt x="70948" y="1523826"/>
                  </a:lnTo>
                  <a:lnTo>
                    <a:pt x="96080" y="1467548"/>
                  </a:lnTo>
                  <a:lnTo>
                    <a:pt x="124854" y="1411896"/>
                  </a:lnTo>
                  <a:lnTo>
                    <a:pt x="157210" y="1356899"/>
                  </a:lnTo>
                  <a:lnTo>
                    <a:pt x="193089" y="1302583"/>
                  </a:lnTo>
                  <a:lnTo>
                    <a:pt x="232430" y="1248977"/>
                  </a:lnTo>
                  <a:lnTo>
                    <a:pt x="275175" y="1196106"/>
                  </a:lnTo>
                  <a:lnTo>
                    <a:pt x="321262" y="1144000"/>
                  </a:lnTo>
                  <a:lnTo>
                    <a:pt x="370632" y="1092685"/>
                  </a:lnTo>
                  <a:lnTo>
                    <a:pt x="423226" y="1042189"/>
                  </a:lnTo>
                  <a:lnTo>
                    <a:pt x="478983" y="992538"/>
                  </a:lnTo>
                  <a:lnTo>
                    <a:pt x="537843" y="943762"/>
                  </a:lnTo>
                  <a:lnTo>
                    <a:pt x="568418" y="919710"/>
                  </a:lnTo>
                  <a:lnTo>
                    <a:pt x="599747" y="895886"/>
                  </a:lnTo>
                  <a:lnTo>
                    <a:pt x="631822" y="872295"/>
                  </a:lnTo>
                  <a:lnTo>
                    <a:pt x="664635" y="848939"/>
                  </a:lnTo>
                  <a:lnTo>
                    <a:pt x="698179" y="825822"/>
                  </a:lnTo>
                  <a:lnTo>
                    <a:pt x="732446" y="802948"/>
                  </a:lnTo>
                  <a:lnTo>
                    <a:pt x="767430" y="780319"/>
                  </a:lnTo>
                  <a:lnTo>
                    <a:pt x="803122" y="757940"/>
                  </a:lnTo>
                  <a:lnTo>
                    <a:pt x="839515" y="735813"/>
                  </a:lnTo>
                  <a:lnTo>
                    <a:pt x="876602" y="713942"/>
                  </a:lnTo>
                  <a:lnTo>
                    <a:pt x="914374" y="692331"/>
                  </a:lnTo>
                  <a:lnTo>
                    <a:pt x="952826" y="670983"/>
                  </a:lnTo>
                  <a:lnTo>
                    <a:pt x="991948" y="649901"/>
                  </a:lnTo>
                  <a:lnTo>
                    <a:pt x="1031734" y="629089"/>
                  </a:lnTo>
                  <a:lnTo>
                    <a:pt x="1072176" y="608551"/>
                  </a:lnTo>
                  <a:lnTo>
                    <a:pt x="1113267" y="588289"/>
                  </a:lnTo>
                  <a:lnTo>
                    <a:pt x="1154999" y="568307"/>
                  </a:lnTo>
                  <a:lnTo>
                    <a:pt x="1197365" y="548608"/>
                  </a:lnTo>
                  <a:lnTo>
                    <a:pt x="1240357" y="529197"/>
                  </a:lnTo>
                  <a:lnTo>
                    <a:pt x="1283968" y="510075"/>
                  </a:lnTo>
                  <a:lnTo>
                    <a:pt x="1328189" y="491248"/>
                  </a:lnTo>
                  <a:lnTo>
                    <a:pt x="1373015" y="472718"/>
                  </a:lnTo>
                  <a:lnTo>
                    <a:pt x="1418437" y="454489"/>
                  </a:lnTo>
                  <a:lnTo>
                    <a:pt x="1464448" y="436563"/>
                  </a:lnTo>
                  <a:lnTo>
                    <a:pt x="1511040" y="418945"/>
                  </a:lnTo>
                  <a:lnTo>
                    <a:pt x="1558206" y="401638"/>
                  </a:lnTo>
                  <a:lnTo>
                    <a:pt x="1605938" y="384646"/>
                  </a:lnTo>
                  <a:lnTo>
                    <a:pt x="1654229" y="367971"/>
                  </a:lnTo>
                  <a:lnTo>
                    <a:pt x="1703071" y="351618"/>
                  </a:lnTo>
                  <a:lnTo>
                    <a:pt x="1752457" y="335589"/>
                  </a:lnTo>
                  <a:lnTo>
                    <a:pt x="1802380" y="319888"/>
                  </a:lnTo>
                  <a:lnTo>
                    <a:pt x="1852832" y="304519"/>
                  </a:lnTo>
                  <a:lnTo>
                    <a:pt x="1903805" y="289484"/>
                  </a:lnTo>
                  <a:lnTo>
                    <a:pt x="1955292" y="274788"/>
                  </a:lnTo>
                  <a:lnTo>
                    <a:pt x="2007285" y="260434"/>
                  </a:lnTo>
                  <a:lnTo>
                    <a:pt x="2059778" y="246425"/>
                  </a:lnTo>
                  <a:lnTo>
                    <a:pt x="2112762" y="232765"/>
                  </a:lnTo>
                  <a:lnTo>
                    <a:pt x="2166230" y="219457"/>
                  </a:lnTo>
                  <a:lnTo>
                    <a:pt x="2220174" y="206504"/>
                  </a:lnTo>
                  <a:lnTo>
                    <a:pt x="2274588" y="193910"/>
                  </a:lnTo>
                  <a:lnTo>
                    <a:pt x="2329463" y="181679"/>
                  </a:lnTo>
                  <a:lnTo>
                    <a:pt x="2384792" y="169813"/>
                  </a:lnTo>
                  <a:lnTo>
                    <a:pt x="2440568" y="158317"/>
                  </a:lnTo>
                  <a:lnTo>
                    <a:pt x="2496783" y="147193"/>
                  </a:lnTo>
                  <a:lnTo>
                    <a:pt x="2553430" y="136445"/>
                  </a:lnTo>
                  <a:lnTo>
                    <a:pt x="2610500" y="126077"/>
                  </a:lnTo>
                  <a:lnTo>
                    <a:pt x="2667988" y="116092"/>
                  </a:lnTo>
                  <a:lnTo>
                    <a:pt x="2725885" y="106493"/>
                  </a:lnTo>
                  <a:lnTo>
                    <a:pt x="2784183" y="97283"/>
                  </a:lnTo>
                  <a:lnTo>
                    <a:pt x="2842875" y="88467"/>
                  </a:lnTo>
                  <a:lnTo>
                    <a:pt x="2901955" y="80048"/>
                  </a:lnTo>
                  <a:lnTo>
                    <a:pt x="2961413" y="72029"/>
                  </a:lnTo>
                  <a:lnTo>
                    <a:pt x="3021244" y="64413"/>
                  </a:lnTo>
                  <a:lnTo>
                    <a:pt x="3081438" y="57204"/>
                  </a:lnTo>
                  <a:lnTo>
                    <a:pt x="3141990" y="50406"/>
                  </a:lnTo>
                  <a:lnTo>
                    <a:pt x="3202891" y="44021"/>
                  </a:lnTo>
                  <a:lnTo>
                    <a:pt x="3264133" y="38053"/>
                  </a:lnTo>
                  <a:lnTo>
                    <a:pt x="3325710" y="32506"/>
                  </a:lnTo>
                  <a:lnTo>
                    <a:pt x="3387614" y="27383"/>
                  </a:lnTo>
                  <a:lnTo>
                    <a:pt x="3449837" y="22688"/>
                  </a:lnTo>
                  <a:lnTo>
                    <a:pt x="3512372" y="18424"/>
                  </a:lnTo>
                  <a:lnTo>
                    <a:pt x="3575212" y="14593"/>
                  </a:lnTo>
                  <a:lnTo>
                    <a:pt x="3638348" y="11201"/>
                  </a:lnTo>
                  <a:lnTo>
                    <a:pt x="3701774" y="8250"/>
                  </a:lnTo>
                  <a:lnTo>
                    <a:pt x="3765482" y="5743"/>
                  </a:lnTo>
                  <a:lnTo>
                    <a:pt x="3829465" y="3685"/>
                  </a:lnTo>
                  <a:lnTo>
                    <a:pt x="3893714" y="2078"/>
                  </a:lnTo>
                  <a:lnTo>
                    <a:pt x="3958223" y="926"/>
                  </a:lnTo>
                  <a:lnTo>
                    <a:pt x="4022984" y="232"/>
                  </a:lnTo>
                  <a:lnTo>
                    <a:pt x="4087990" y="0"/>
                  </a:lnTo>
                  <a:lnTo>
                    <a:pt x="4152995" y="232"/>
                  </a:lnTo>
                  <a:lnTo>
                    <a:pt x="4217756" y="926"/>
                  </a:lnTo>
                  <a:lnTo>
                    <a:pt x="4282265" y="2078"/>
                  </a:lnTo>
                  <a:lnTo>
                    <a:pt x="4346515" y="3685"/>
                  </a:lnTo>
                  <a:lnTo>
                    <a:pt x="4410497" y="5743"/>
                  </a:lnTo>
                  <a:lnTo>
                    <a:pt x="4474205" y="8250"/>
                  </a:lnTo>
                  <a:lnTo>
                    <a:pt x="4537631" y="11201"/>
                  </a:lnTo>
                  <a:lnTo>
                    <a:pt x="4600768" y="14593"/>
                  </a:lnTo>
                  <a:lnTo>
                    <a:pt x="4663608" y="18424"/>
                  </a:lnTo>
                  <a:lnTo>
                    <a:pt x="4726143" y="22688"/>
                  </a:lnTo>
                  <a:lnTo>
                    <a:pt x="4788366" y="27383"/>
                  </a:lnTo>
                  <a:lnTo>
                    <a:pt x="4850270" y="32506"/>
                  </a:lnTo>
                  <a:lnTo>
                    <a:pt x="4911847" y="38053"/>
                  </a:lnTo>
                  <a:lnTo>
                    <a:pt x="4973090" y="44021"/>
                  </a:lnTo>
                  <a:lnTo>
                    <a:pt x="5033991" y="50406"/>
                  </a:lnTo>
                  <a:lnTo>
                    <a:pt x="5094542" y="57204"/>
                  </a:lnTo>
                  <a:lnTo>
                    <a:pt x="5154737" y="64413"/>
                  </a:lnTo>
                  <a:lnTo>
                    <a:pt x="5214567" y="72029"/>
                  </a:lnTo>
                  <a:lnTo>
                    <a:pt x="5274026" y="80048"/>
                  </a:lnTo>
                  <a:lnTo>
                    <a:pt x="5333105" y="88467"/>
                  </a:lnTo>
                  <a:lnTo>
                    <a:pt x="5391798" y="97283"/>
                  </a:lnTo>
                  <a:lnTo>
                    <a:pt x="5450097" y="106493"/>
                  </a:lnTo>
                  <a:lnTo>
                    <a:pt x="5507993" y="116092"/>
                  </a:lnTo>
                  <a:lnTo>
                    <a:pt x="5565481" y="126077"/>
                  </a:lnTo>
                  <a:lnTo>
                    <a:pt x="5622552" y="136445"/>
                  </a:lnTo>
                  <a:lnTo>
                    <a:pt x="5679199" y="147193"/>
                  </a:lnTo>
                  <a:lnTo>
                    <a:pt x="5735414" y="158317"/>
                  </a:lnTo>
                  <a:lnTo>
                    <a:pt x="5791190" y="169813"/>
                  </a:lnTo>
                  <a:lnTo>
                    <a:pt x="5846519" y="181679"/>
                  </a:lnTo>
                  <a:lnTo>
                    <a:pt x="5901394" y="193910"/>
                  </a:lnTo>
                  <a:lnTo>
                    <a:pt x="5955808" y="206504"/>
                  </a:lnTo>
                  <a:lnTo>
                    <a:pt x="6009753" y="219457"/>
                  </a:lnTo>
                  <a:lnTo>
                    <a:pt x="6063221" y="232765"/>
                  </a:lnTo>
                  <a:lnTo>
                    <a:pt x="6116205" y="246425"/>
                  </a:lnTo>
                  <a:lnTo>
                    <a:pt x="6168698" y="260434"/>
                  </a:lnTo>
                  <a:lnTo>
                    <a:pt x="6220691" y="274788"/>
                  </a:lnTo>
                  <a:lnTo>
                    <a:pt x="6272179" y="289484"/>
                  </a:lnTo>
                  <a:lnTo>
                    <a:pt x="6323152" y="304519"/>
                  </a:lnTo>
                  <a:lnTo>
                    <a:pt x="6373604" y="319888"/>
                  </a:lnTo>
                  <a:lnTo>
                    <a:pt x="6423526" y="335589"/>
                  </a:lnTo>
                  <a:lnTo>
                    <a:pt x="6472913" y="351618"/>
                  </a:lnTo>
                  <a:lnTo>
                    <a:pt x="6521755" y="367971"/>
                  </a:lnTo>
                  <a:lnTo>
                    <a:pt x="6570047" y="384646"/>
                  </a:lnTo>
                  <a:lnTo>
                    <a:pt x="6617779" y="401638"/>
                  </a:lnTo>
                  <a:lnTo>
                    <a:pt x="6664945" y="418945"/>
                  </a:lnTo>
                  <a:lnTo>
                    <a:pt x="6711537" y="436563"/>
                  </a:lnTo>
                  <a:lnTo>
                    <a:pt x="6757548" y="454489"/>
                  </a:lnTo>
                  <a:lnTo>
                    <a:pt x="6802970" y="472718"/>
                  </a:lnTo>
                  <a:lnTo>
                    <a:pt x="6847796" y="491248"/>
                  </a:lnTo>
                  <a:lnTo>
                    <a:pt x="6892018" y="510075"/>
                  </a:lnTo>
                  <a:lnTo>
                    <a:pt x="6935629" y="529197"/>
                  </a:lnTo>
                  <a:lnTo>
                    <a:pt x="6978621" y="548608"/>
                  </a:lnTo>
                  <a:lnTo>
                    <a:pt x="7020987" y="568307"/>
                  </a:lnTo>
                  <a:lnTo>
                    <a:pt x="7062719" y="588289"/>
                  </a:lnTo>
                  <a:lnTo>
                    <a:pt x="7103810" y="608551"/>
                  </a:lnTo>
                  <a:lnTo>
                    <a:pt x="7144252" y="629089"/>
                  </a:lnTo>
                  <a:lnTo>
                    <a:pt x="7184039" y="649901"/>
                  </a:lnTo>
                  <a:lnTo>
                    <a:pt x="7223161" y="670983"/>
                  </a:lnTo>
                  <a:lnTo>
                    <a:pt x="7261613" y="692331"/>
                  </a:lnTo>
                  <a:lnTo>
                    <a:pt x="7299386" y="713942"/>
                  </a:lnTo>
                  <a:lnTo>
                    <a:pt x="7336473" y="735813"/>
                  </a:lnTo>
                  <a:lnTo>
                    <a:pt x="7372866" y="757940"/>
                  </a:lnTo>
                  <a:lnTo>
                    <a:pt x="7408558" y="780319"/>
                  </a:lnTo>
                  <a:lnTo>
                    <a:pt x="7443542" y="802948"/>
                  </a:lnTo>
                  <a:lnTo>
                    <a:pt x="7477810" y="825822"/>
                  </a:lnTo>
                  <a:lnTo>
                    <a:pt x="7511354" y="848939"/>
                  </a:lnTo>
                  <a:lnTo>
                    <a:pt x="7544167" y="872295"/>
                  </a:lnTo>
                  <a:lnTo>
                    <a:pt x="7576242" y="895886"/>
                  </a:lnTo>
                  <a:lnTo>
                    <a:pt x="7607571" y="919710"/>
                  </a:lnTo>
                  <a:lnTo>
                    <a:pt x="7638146" y="943762"/>
                  </a:lnTo>
                  <a:lnTo>
                    <a:pt x="7667961" y="968039"/>
                  </a:lnTo>
                  <a:lnTo>
                    <a:pt x="7725277" y="1017256"/>
                  </a:lnTo>
                  <a:lnTo>
                    <a:pt x="7779460" y="1067333"/>
                  </a:lnTo>
                  <a:lnTo>
                    <a:pt x="7830450" y="1118242"/>
                  </a:lnTo>
                  <a:lnTo>
                    <a:pt x="7878186" y="1169956"/>
                  </a:lnTo>
                  <a:lnTo>
                    <a:pt x="7922610" y="1222448"/>
                  </a:lnTo>
                  <a:lnTo>
                    <a:pt x="7963660" y="1275690"/>
                  </a:lnTo>
                  <a:lnTo>
                    <a:pt x="8001278" y="1329654"/>
                  </a:lnTo>
                  <a:lnTo>
                    <a:pt x="8035403" y="1384314"/>
                  </a:lnTo>
                  <a:lnTo>
                    <a:pt x="8065976" y="1439642"/>
                  </a:lnTo>
                  <a:lnTo>
                    <a:pt x="8092937" y="1495610"/>
                  </a:lnTo>
                  <a:lnTo>
                    <a:pt x="8116225" y="1552192"/>
                  </a:lnTo>
                  <a:lnTo>
                    <a:pt x="8135781" y="1609359"/>
                  </a:lnTo>
                  <a:lnTo>
                    <a:pt x="8151545" y="1667084"/>
                  </a:lnTo>
                  <a:lnTo>
                    <a:pt x="8163457" y="1725340"/>
                  </a:lnTo>
                  <a:lnTo>
                    <a:pt x="8171457" y="1784100"/>
                  </a:lnTo>
                  <a:lnTo>
                    <a:pt x="8175486" y="1843335"/>
                  </a:lnTo>
                  <a:lnTo>
                    <a:pt x="8175993" y="1873123"/>
                  </a:lnTo>
                  <a:lnTo>
                    <a:pt x="8175486" y="1902907"/>
                  </a:lnTo>
                  <a:lnTo>
                    <a:pt x="8171457" y="1962136"/>
                  </a:lnTo>
                  <a:lnTo>
                    <a:pt x="8163457" y="2020889"/>
                  </a:lnTo>
                  <a:lnTo>
                    <a:pt x="8151545" y="2079139"/>
                  </a:lnTo>
                  <a:lnTo>
                    <a:pt x="8135781" y="2136859"/>
                  </a:lnTo>
                  <a:lnTo>
                    <a:pt x="8116225" y="2194022"/>
                  </a:lnTo>
                  <a:lnTo>
                    <a:pt x="8092937" y="2250599"/>
                  </a:lnTo>
                  <a:lnTo>
                    <a:pt x="8065976" y="2306563"/>
                  </a:lnTo>
                  <a:lnTo>
                    <a:pt x="8035403" y="2361888"/>
                  </a:lnTo>
                  <a:lnTo>
                    <a:pt x="8001278" y="2416545"/>
                  </a:lnTo>
                  <a:lnTo>
                    <a:pt x="7963660" y="2470507"/>
                  </a:lnTo>
                  <a:lnTo>
                    <a:pt x="7922610" y="2523747"/>
                  </a:lnTo>
                  <a:lnTo>
                    <a:pt x="7878186" y="2576237"/>
                  </a:lnTo>
                  <a:lnTo>
                    <a:pt x="7830450" y="2627950"/>
                  </a:lnTo>
                  <a:lnTo>
                    <a:pt x="7779460" y="2678858"/>
                  </a:lnTo>
                  <a:lnTo>
                    <a:pt x="7725277" y="2728934"/>
                  </a:lnTo>
                  <a:lnTo>
                    <a:pt x="7667961" y="2778150"/>
                  </a:lnTo>
                  <a:lnTo>
                    <a:pt x="7638146" y="2802427"/>
                  </a:lnTo>
                  <a:lnTo>
                    <a:pt x="7607571" y="2826479"/>
                  </a:lnTo>
                  <a:lnTo>
                    <a:pt x="7576242" y="2850303"/>
                  </a:lnTo>
                  <a:lnTo>
                    <a:pt x="7544167" y="2873894"/>
                  </a:lnTo>
                  <a:lnTo>
                    <a:pt x="7511354" y="2897250"/>
                  </a:lnTo>
                  <a:lnTo>
                    <a:pt x="7477810" y="2920368"/>
                  </a:lnTo>
                  <a:lnTo>
                    <a:pt x="7443542" y="2943242"/>
                  </a:lnTo>
                  <a:lnTo>
                    <a:pt x="7408558" y="2965871"/>
                  </a:lnTo>
                  <a:lnTo>
                    <a:pt x="7372866" y="2988251"/>
                  </a:lnTo>
                  <a:lnTo>
                    <a:pt x="7336473" y="3010378"/>
                  </a:lnTo>
                  <a:lnTo>
                    <a:pt x="7299386" y="3032250"/>
                  </a:lnTo>
                  <a:lnTo>
                    <a:pt x="7261613" y="3053861"/>
                  </a:lnTo>
                  <a:lnTo>
                    <a:pt x="7223161" y="3075210"/>
                  </a:lnTo>
                  <a:lnTo>
                    <a:pt x="7184039" y="3096293"/>
                  </a:lnTo>
                  <a:lnTo>
                    <a:pt x="7144252" y="3117105"/>
                  </a:lnTo>
                  <a:lnTo>
                    <a:pt x="7103810" y="3137645"/>
                  </a:lnTo>
                  <a:lnTo>
                    <a:pt x="7062719" y="3157908"/>
                  </a:lnTo>
                  <a:lnTo>
                    <a:pt x="7020987" y="3177891"/>
                  </a:lnTo>
                  <a:lnTo>
                    <a:pt x="6978621" y="3197590"/>
                  </a:lnTo>
                  <a:lnTo>
                    <a:pt x="6935629" y="3217002"/>
                  </a:lnTo>
                  <a:lnTo>
                    <a:pt x="6892018" y="3236125"/>
                  </a:lnTo>
                  <a:lnTo>
                    <a:pt x="6847796" y="3254953"/>
                  </a:lnTo>
                  <a:lnTo>
                    <a:pt x="6802970" y="3273484"/>
                  </a:lnTo>
                  <a:lnTo>
                    <a:pt x="6757548" y="3291714"/>
                  </a:lnTo>
                  <a:lnTo>
                    <a:pt x="6711537" y="3309641"/>
                  </a:lnTo>
                  <a:lnTo>
                    <a:pt x="6664945" y="3327260"/>
                  </a:lnTo>
                  <a:lnTo>
                    <a:pt x="6617779" y="3344568"/>
                  </a:lnTo>
                  <a:lnTo>
                    <a:pt x="6570047" y="3361562"/>
                  </a:lnTo>
                  <a:lnTo>
                    <a:pt x="6521755" y="3378237"/>
                  </a:lnTo>
                  <a:lnTo>
                    <a:pt x="6472913" y="3394592"/>
                  </a:lnTo>
                  <a:lnTo>
                    <a:pt x="6423526" y="3410622"/>
                  </a:lnTo>
                  <a:lnTo>
                    <a:pt x="6373604" y="3426324"/>
                  </a:lnTo>
                  <a:lnTo>
                    <a:pt x="6323152" y="3441695"/>
                  </a:lnTo>
                  <a:lnTo>
                    <a:pt x="6272179" y="3456730"/>
                  </a:lnTo>
                  <a:lnTo>
                    <a:pt x="6220691" y="3471427"/>
                  </a:lnTo>
                  <a:lnTo>
                    <a:pt x="6168698" y="3485783"/>
                  </a:lnTo>
                  <a:lnTo>
                    <a:pt x="6116205" y="3499793"/>
                  </a:lnTo>
                  <a:lnTo>
                    <a:pt x="6063221" y="3513454"/>
                  </a:lnTo>
                  <a:lnTo>
                    <a:pt x="6009753" y="3526764"/>
                  </a:lnTo>
                  <a:lnTo>
                    <a:pt x="5955808" y="3539718"/>
                  </a:lnTo>
                  <a:lnTo>
                    <a:pt x="5901394" y="3552313"/>
                  </a:lnTo>
                  <a:lnTo>
                    <a:pt x="5846519" y="3564546"/>
                  </a:lnTo>
                  <a:lnTo>
                    <a:pt x="5791190" y="3576412"/>
                  </a:lnTo>
                  <a:lnTo>
                    <a:pt x="5735414" y="3587910"/>
                  </a:lnTo>
                  <a:lnTo>
                    <a:pt x="5679199" y="3599035"/>
                  </a:lnTo>
                  <a:lnTo>
                    <a:pt x="5622552" y="3609784"/>
                  </a:lnTo>
                  <a:lnTo>
                    <a:pt x="5565481" y="3620153"/>
                  </a:lnTo>
                  <a:lnTo>
                    <a:pt x="5507993" y="3630140"/>
                  </a:lnTo>
                  <a:lnTo>
                    <a:pt x="5450097" y="3639740"/>
                  </a:lnTo>
                  <a:lnTo>
                    <a:pt x="5391798" y="3648950"/>
                  </a:lnTo>
                  <a:lnTo>
                    <a:pt x="5333105" y="3657767"/>
                  </a:lnTo>
                  <a:lnTo>
                    <a:pt x="5274026" y="3666187"/>
                  </a:lnTo>
                  <a:lnTo>
                    <a:pt x="5214567" y="3674208"/>
                  </a:lnTo>
                  <a:lnTo>
                    <a:pt x="5154737" y="3681824"/>
                  </a:lnTo>
                  <a:lnTo>
                    <a:pt x="5094542" y="3689034"/>
                  </a:lnTo>
                  <a:lnTo>
                    <a:pt x="5033991" y="3695833"/>
                  </a:lnTo>
                  <a:lnTo>
                    <a:pt x="4973090" y="3702219"/>
                  </a:lnTo>
                  <a:lnTo>
                    <a:pt x="4911847" y="3708187"/>
                  </a:lnTo>
                  <a:lnTo>
                    <a:pt x="4850270" y="3713735"/>
                  </a:lnTo>
                  <a:lnTo>
                    <a:pt x="4788366" y="3718858"/>
                  </a:lnTo>
                  <a:lnTo>
                    <a:pt x="4726143" y="3723554"/>
                  </a:lnTo>
                  <a:lnTo>
                    <a:pt x="4663608" y="3727820"/>
                  </a:lnTo>
                  <a:lnTo>
                    <a:pt x="4600768" y="3731650"/>
                  </a:lnTo>
                  <a:lnTo>
                    <a:pt x="4537631" y="3735043"/>
                  </a:lnTo>
                  <a:lnTo>
                    <a:pt x="4474205" y="3737995"/>
                  </a:lnTo>
                  <a:lnTo>
                    <a:pt x="4410497" y="3740502"/>
                  </a:lnTo>
                  <a:lnTo>
                    <a:pt x="4346515" y="3742560"/>
                  </a:lnTo>
                  <a:lnTo>
                    <a:pt x="4282265" y="3744168"/>
                  </a:lnTo>
                  <a:lnTo>
                    <a:pt x="4217756" y="3745320"/>
                  </a:lnTo>
                  <a:lnTo>
                    <a:pt x="4152995" y="3746014"/>
                  </a:lnTo>
                  <a:lnTo>
                    <a:pt x="4087990" y="3746246"/>
                  </a:lnTo>
                  <a:lnTo>
                    <a:pt x="4022984" y="3746014"/>
                  </a:lnTo>
                  <a:lnTo>
                    <a:pt x="3958223" y="3745320"/>
                  </a:lnTo>
                  <a:lnTo>
                    <a:pt x="3893714" y="3744168"/>
                  </a:lnTo>
                  <a:lnTo>
                    <a:pt x="3829465" y="3742560"/>
                  </a:lnTo>
                  <a:lnTo>
                    <a:pt x="3765482" y="3740502"/>
                  </a:lnTo>
                  <a:lnTo>
                    <a:pt x="3701774" y="3737995"/>
                  </a:lnTo>
                  <a:lnTo>
                    <a:pt x="3638348" y="3735043"/>
                  </a:lnTo>
                  <a:lnTo>
                    <a:pt x="3575212" y="3731650"/>
                  </a:lnTo>
                  <a:lnTo>
                    <a:pt x="3512372" y="3727820"/>
                  </a:lnTo>
                  <a:lnTo>
                    <a:pt x="3449837" y="3723554"/>
                  </a:lnTo>
                  <a:lnTo>
                    <a:pt x="3387614" y="3718858"/>
                  </a:lnTo>
                  <a:lnTo>
                    <a:pt x="3325710" y="3713735"/>
                  </a:lnTo>
                  <a:lnTo>
                    <a:pt x="3264133" y="3708187"/>
                  </a:lnTo>
                  <a:lnTo>
                    <a:pt x="3202891" y="3702219"/>
                  </a:lnTo>
                  <a:lnTo>
                    <a:pt x="3141990" y="3695833"/>
                  </a:lnTo>
                  <a:lnTo>
                    <a:pt x="3081438" y="3689034"/>
                  </a:lnTo>
                  <a:lnTo>
                    <a:pt x="3021244" y="3681824"/>
                  </a:lnTo>
                  <a:lnTo>
                    <a:pt x="2961413" y="3674208"/>
                  </a:lnTo>
                  <a:lnTo>
                    <a:pt x="2901955" y="3666187"/>
                  </a:lnTo>
                  <a:lnTo>
                    <a:pt x="2842875" y="3657767"/>
                  </a:lnTo>
                  <a:lnTo>
                    <a:pt x="2784183" y="3648950"/>
                  </a:lnTo>
                  <a:lnTo>
                    <a:pt x="2725885" y="3639740"/>
                  </a:lnTo>
                  <a:lnTo>
                    <a:pt x="2667988" y="3630140"/>
                  </a:lnTo>
                  <a:lnTo>
                    <a:pt x="2610500" y="3620153"/>
                  </a:lnTo>
                  <a:lnTo>
                    <a:pt x="2553430" y="3609784"/>
                  </a:lnTo>
                  <a:lnTo>
                    <a:pt x="2496783" y="3599035"/>
                  </a:lnTo>
                  <a:lnTo>
                    <a:pt x="2440568" y="3587910"/>
                  </a:lnTo>
                  <a:lnTo>
                    <a:pt x="2384792" y="3576412"/>
                  </a:lnTo>
                  <a:lnTo>
                    <a:pt x="2329463" y="3564546"/>
                  </a:lnTo>
                  <a:lnTo>
                    <a:pt x="2274588" y="3552313"/>
                  </a:lnTo>
                  <a:lnTo>
                    <a:pt x="2220174" y="3539718"/>
                  </a:lnTo>
                  <a:lnTo>
                    <a:pt x="2166230" y="3526764"/>
                  </a:lnTo>
                  <a:lnTo>
                    <a:pt x="2112762" y="3513454"/>
                  </a:lnTo>
                  <a:lnTo>
                    <a:pt x="2059778" y="3499793"/>
                  </a:lnTo>
                  <a:lnTo>
                    <a:pt x="2007285" y="3485783"/>
                  </a:lnTo>
                  <a:lnTo>
                    <a:pt x="1955292" y="3471427"/>
                  </a:lnTo>
                  <a:lnTo>
                    <a:pt x="1903805" y="3456730"/>
                  </a:lnTo>
                  <a:lnTo>
                    <a:pt x="1852832" y="3441695"/>
                  </a:lnTo>
                  <a:lnTo>
                    <a:pt x="1802380" y="3426324"/>
                  </a:lnTo>
                  <a:lnTo>
                    <a:pt x="1752457" y="3410622"/>
                  </a:lnTo>
                  <a:lnTo>
                    <a:pt x="1703071" y="3394592"/>
                  </a:lnTo>
                  <a:lnTo>
                    <a:pt x="1654229" y="3378237"/>
                  </a:lnTo>
                  <a:lnTo>
                    <a:pt x="1605938" y="3361562"/>
                  </a:lnTo>
                  <a:lnTo>
                    <a:pt x="1558206" y="3344568"/>
                  </a:lnTo>
                  <a:lnTo>
                    <a:pt x="1511040" y="3327260"/>
                  </a:lnTo>
                  <a:lnTo>
                    <a:pt x="1464448" y="3309641"/>
                  </a:lnTo>
                  <a:lnTo>
                    <a:pt x="1418437" y="3291714"/>
                  </a:lnTo>
                  <a:lnTo>
                    <a:pt x="1373015" y="3273484"/>
                  </a:lnTo>
                  <a:lnTo>
                    <a:pt x="1328189" y="3254953"/>
                  </a:lnTo>
                  <a:lnTo>
                    <a:pt x="1283968" y="3236125"/>
                  </a:lnTo>
                  <a:lnTo>
                    <a:pt x="1240357" y="3217002"/>
                  </a:lnTo>
                  <a:lnTo>
                    <a:pt x="1197365" y="3197590"/>
                  </a:lnTo>
                  <a:lnTo>
                    <a:pt x="1154999" y="3177891"/>
                  </a:lnTo>
                  <a:lnTo>
                    <a:pt x="1113267" y="3157908"/>
                  </a:lnTo>
                  <a:lnTo>
                    <a:pt x="1072176" y="3137645"/>
                  </a:lnTo>
                  <a:lnTo>
                    <a:pt x="1031734" y="3117105"/>
                  </a:lnTo>
                  <a:lnTo>
                    <a:pt x="991948" y="3096293"/>
                  </a:lnTo>
                  <a:lnTo>
                    <a:pt x="952826" y="3075210"/>
                  </a:lnTo>
                  <a:lnTo>
                    <a:pt x="914374" y="3053861"/>
                  </a:lnTo>
                  <a:lnTo>
                    <a:pt x="876602" y="3032250"/>
                  </a:lnTo>
                  <a:lnTo>
                    <a:pt x="839515" y="3010378"/>
                  </a:lnTo>
                  <a:lnTo>
                    <a:pt x="803122" y="2988251"/>
                  </a:lnTo>
                  <a:lnTo>
                    <a:pt x="767430" y="2965871"/>
                  </a:lnTo>
                  <a:lnTo>
                    <a:pt x="732446" y="2943242"/>
                  </a:lnTo>
                  <a:lnTo>
                    <a:pt x="698179" y="2920368"/>
                  </a:lnTo>
                  <a:lnTo>
                    <a:pt x="664635" y="2897250"/>
                  </a:lnTo>
                  <a:lnTo>
                    <a:pt x="631822" y="2873894"/>
                  </a:lnTo>
                  <a:lnTo>
                    <a:pt x="599747" y="2850303"/>
                  </a:lnTo>
                  <a:lnTo>
                    <a:pt x="568418" y="2826479"/>
                  </a:lnTo>
                  <a:lnTo>
                    <a:pt x="537843" y="2802427"/>
                  </a:lnTo>
                  <a:lnTo>
                    <a:pt x="508029" y="2778150"/>
                  </a:lnTo>
                  <a:lnTo>
                    <a:pt x="450712" y="2728934"/>
                  </a:lnTo>
                  <a:lnTo>
                    <a:pt x="396530" y="2678858"/>
                  </a:lnTo>
                  <a:lnTo>
                    <a:pt x="345540" y="2627950"/>
                  </a:lnTo>
                  <a:lnTo>
                    <a:pt x="297804" y="2576237"/>
                  </a:lnTo>
                  <a:lnTo>
                    <a:pt x="253381" y="2523747"/>
                  </a:lnTo>
                  <a:lnTo>
                    <a:pt x="212331" y="2470507"/>
                  </a:lnTo>
                  <a:lnTo>
                    <a:pt x="174713" y="2416545"/>
                  </a:lnTo>
                  <a:lnTo>
                    <a:pt x="140588" y="2361888"/>
                  </a:lnTo>
                  <a:lnTo>
                    <a:pt x="110015" y="2306563"/>
                  </a:lnTo>
                  <a:lnTo>
                    <a:pt x="83055" y="2250599"/>
                  </a:lnTo>
                  <a:lnTo>
                    <a:pt x="59767" y="2194022"/>
                  </a:lnTo>
                  <a:lnTo>
                    <a:pt x="40211" y="2136859"/>
                  </a:lnTo>
                  <a:lnTo>
                    <a:pt x="24447" y="2079139"/>
                  </a:lnTo>
                  <a:lnTo>
                    <a:pt x="12535" y="2020889"/>
                  </a:lnTo>
                  <a:lnTo>
                    <a:pt x="4535" y="1962136"/>
                  </a:lnTo>
                  <a:lnTo>
                    <a:pt x="506" y="1902907"/>
                  </a:lnTo>
                  <a:lnTo>
                    <a:pt x="0" y="1873123"/>
                  </a:lnTo>
                  <a:close/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0" y="6647691"/>
            <a:ext cx="9144000" cy="210820"/>
            <a:chOff x="0" y="6647691"/>
            <a:chExt cx="9144000" cy="2108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91"/>
              <a:ext cx="9143999" cy="259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410"/>
              <a:ext cx="9143998" cy="1855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67241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545" y="5929020"/>
            <a:ext cx="356133" cy="4445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4474" y="138430"/>
            <a:ext cx="43834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are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1163" y="1618488"/>
            <a:ext cx="6050280" cy="2575560"/>
            <a:chOff x="931163" y="1618488"/>
            <a:chExt cx="6050280" cy="257556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163" y="1618488"/>
              <a:ext cx="6050280" cy="25755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7988" y="1642618"/>
              <a:ext cx="5960745" cy="2486660"/>
            </a:xfrm>
            <a:custGeom>
              <a:avLst/>
              <a:gdLst/>
              <a:ahLst/>
              <a:cxnLst/>
              <a:rect l="l" t="t" r="r" b="b"/>
              <a:pathLst>
                <a:path w="5960745" h="2486660">
                  <a:moveTo>
                    <a:pt x="2980093" y="0"/>
                  </a:moveTo>
                  <a:lnTo>
                    <a:pt x="2913539" y="303"/>
                  </a:lnTo>
                  <a:lnTo>
                    <a:pt x="2847343" y="1211"/>
                  </a:lnTo>
                  <a:lnTo>
                    <a:pt x="2781518" y="2715"/>
                  </a:lnTo>
                  <a:lnTo>
                    <a:pt x="2716081" y="4810"/>
                  </a:lnTo>
                  <a:lnTo>
                    <a:pt x="2651045" y="7490"/>
                  </a:lnTo>
                  <a:lnTo>
                    <a:pt x="2586427" y="10748"/>
                  </a:lnTo>
                  <a:lnTo>
                    <a:pt x="2522241" y="14578"/>
                  </a:lnTo>
                  <a:lnTo>
                    <a:pt x="2458503" y="18973"/>
                  </a:lnTo>
                  <a:lnTo>
                    <a:pt x="2395227" y="23928"/>
                  </a:lnTo>
                  <a:lnTo>
                    <a:pt x="2332430" y="29435"/>
                  </a:lnTo>
                  <a:lnTo>
                    <a:pt x="2270125" y="35490"/>
                  </a:lnTo>
                  <a:lnTo>
                    <a:pt x="2208328" y="42084"/>
                  </a:lnTo>
                  <a:lnTo>
                    <a:pt x="2147055" y="49213"/>
                  </a:lnTo>
                  <a:lnTo>
                    <a:pt x="2086320" y="56869"/>
                  </a:lnTo>
                  <a:lnTo>
                    <a:pt x="2026138" y="65046"/>
                  </a:lnTo>
                  <a:lnTo>
                    <a:pt x="1966525" y="73739"/>
                  </a:lnTo>
                  <a:lnTo>
                    <a:pt x="1907496" y="82940"/>
                  </a:lnTo>
                  <a:lnTo>
                    <a:pt x="1849066" y="92644"/>
                  </a:lnTo>
                  <a:lnTo>
                    <a:pt x="1791250" y="102844"/>
                  </a:lnTo>
                  <a:lnTo>
                    <a:pt x="1734063" y="113534"/>
                  </a:lnTo>
                  <a:lnTo>
                    <a:pt x="1677521" y="124707"/>
                  </a:lnTo>
                  <a:lnTo>
                    <a:pt x="1621638" y="136357"/>
                  </a:lnTo>
                  <a:lnTo>
                    <a:pt x="1566430" y="148478"/>
                  </a:lnTo>
                  <a:lnTo>
                    <a:pt x="1511911" y="161064"/>
                  </a:lnTo>
                  <a:lnTo>
                    <a:pt x="1458097" y="174108"/>
                  </a:lnTo>
                  <a:lnTo>
                    <a:pt x="1405004" y="187603"/>
                  </a:lnTo>
                  <a:lnTo>
                    <a:pt x="1352645" y="201545"/>
                  </a:lnTo>
                  <a:lnTo>
                    <a:pt x="1301037" y="215925"/>
                  </a:lnTo>
                  <a:lnTo>
                    <a:pt x="1250194" y="230739"/>
                  </a:lnTo>
                  <a:lnTo>
                    <a:pt x="1200132" y="245979"/>
                  </a:lnTo>
                  <a:lnTo>
                    <a:pt x="1150866" y="261640"/>
                  </a:lnTo>
                  <a:lnTo>
                    <a:pt x="1102410" y="277714"/>
                  </a:lnTo>
                  <a:lnTo>
                    <a:pt x="1054781" y="294197"/>
                  </a:lnTo>
                  <a:lnTo>
                    <a:pt x="1007993" y="311080"/>
                  </a:lnTo>
                  <a:lnTo>
                    <a:pt x="962061" y="328359"/>
                  </a:lnTo>
                  <a:lnTo>
                    <a:pt x="917000" y="346027"/>
                  </a:lnTo>
                  <a:lnTo>
                    <a:pt x="872826" y="364077"/>
                  </a:lnTo>
                  <a:lnTo>
                    <a:pt x="829554" y="382503"/>
                  </a:lnTo>
                  <a:lnTo>
                    <a:pt x="787198" y="401299"/>
                  </a:lnTo>
                  <a:lnTo>
                    <a:pt x="745775" y="420458"/>
                  </a:lnTo>
                  <a:lnTo>
                    <a:pt x="705299" y="439975"/>
                  </a:lnTo>
                  <a:lnTo>
                    <a:pt x="665784" y="459842"/>
                  </a:lnTo>
                  <a:lnTo>
                    <a:pt x="627248" y="480054"/>
                  </a:lnTo>
                  <a:lnTo>
                    <a:pt x="589704" y="500605"/>
                  </a:lnTo>
                  <a:lnTo>
                    <a:pt x="553167" y="521487"/>
                  </a:lnTo>
                  <a:lnTo>
                    <a:pt x="517654" y="542695"/>
                  </a:lnTo>
                  <a:lnTo>
                    <a:pt x="483178" y="564222"/>
                  </a:lnTo>
                  <a:lnTo>
                    <a:pt x="449755" y="586062"/>
                  </a:lnTo>
                  <a:lnTo>
                    <a:pt x="417401" y="608209"/>
                  </a:lnTo>
                  <a:lnTo>
                    <a:pt x="386130" y="630656"/>
                  </a:lnTo>
                  <a:lnTo>
                    <a:pt x="326899" y="676426"/>
                  </a:lnTo>
                  <a:lnTo>
                    <a:pt x="272183" y="723321"/>
                  </a:lnTo>
                  <a:lnTo>
                    <a:pt x="222103" y="771292"/>
                  </a:lnTo>
                  <a:lnTo>
                    <a:pt x="176780" y="820288"/>
                  </a:lnTo>
                  <a:lnTo>
                    <a:pt x="136336" y="870257"/>
                  </a:lnTo>
                  <a:lnTo>
                    <a:pt x="100892" y="921150"/>
                  </a:lnTo>
                  <a:lnTo>
                    <a:pt x="70568" y="972917"/>
                  </a:lnTo>
                  <a:lnTo>
                    <a:pt x="45487" y="1025505"/>
                  </a:lnTo>
                  <a:lnTo>
                    <a:pt x="25768" y="1078866"/>
                  </a:lnTo>
                  <a:lnTo>
                    <a:pt x="11533" y="1132948"/>
                  </a:lnTo>
                  <a:lnTo>
                    <a:pt x="2903" y="1187702"/>
                  </a:lnTo>
                  <a:lnTo>
                    <a:pt x="0" y="1243076"/>
                  </a:lnTo>
                  <a:lnTo>
                    <a:pt x="728" y="1270837"/>
                  </a:lnTo>
                  <a:lnTo>
                    <a:pt x="6510" y="1325907"/>
                  </a:lnTo>
                  <a:lnTo>
                    <a:pt x="17957" y="1380331"/>
                  </a:lnTo>
                  <a:lnTo>
                    <a:pt x="34949" y="1434059"/>
                  </a:lnTo>
                  <a:lnTo>
                    <a:pt x="57365" y="1487040"/>
                  </a:lnTo>
                  <a:lnTo>
                    <a:pt x="85083" y="1539223"/>
                  </a:lnTo>
                  <a:lnTo>
                    <a:pt x="117982" y="1590559"/>
                  </a:lnTo>
                  <a:lnTo>
                    <a:pt x="155941" y="1640997"/>
                  </a:lnTo>
                  <a:lnTo>
                    <a:pt x="198839" y="1690486"/>
                  </a:lnTo>
                  <a:lnTo>
                    <a:pt x="246556" y="1738975"/>
                  </a:lnTo>
                  <a:lnTo>
                    <a:pt x="298969" y="1786415"/>
                  </a:lnTo>
                  <a:lnTo>
                    <a:pt x="355958" y="1832754"/>
                  </a:lnTo>
                  <a:lnTo>
                    <a:pt x="417401" y="1877942"/>
                  </a:lnTo>
                  <a:lnTo>
                    <a:pt x="449755" y="1900089"/>
                  </a:lnTo>
                  <a:lnTo>
                    <a:pt x="483178" y="1921929"/>
                  </a:lnTo>
                  <a:lnTo>
                    <a:pt x="517654" y="1943456"/>
                  </a:lnTo>
                  <a:lnTo>
                    <a:pt x="553167" y="1964664"/>
                  </a:lnTo>
                  <a:lnTo>
                    <a:pt x="589704" y="1985546"/>
                  </a:lnTo>
                  <a:lnTo>
                    <a:pt x="627248" y="2006097"/>
                  </a:lnTo>
                  <a:lnTo>
                    <a:pt x="665784" y="2026309"/>
                  </a:lnTo>
                  <a:lnTo>
                    <a:pt x="705299" y="2046176"/>
                  </a:lnTo>
                  <a:lnTo>
                    <a:pt x="745775" y="2065693"/>
                  </a:lnTo>
                  <a:lnTo>
                    <a:pt x="787198" y="2084852"/>
                  </a:lnTo>
                  <a:lnTo>
                    <a:pt x="829554" y="2103648"/>
                  </a:lnTo>
                  <a:lnTo>
                    <a:pt x="872826" y="2122074"/>
                  </a:lnTo>
                  <a:lnTo>
                    <a:pt x="917000" y="2140124"/>
                  </a:lnTo>
                  <a:lnTo>
                    <a:pt x="962061" y="2157792"/>
                  </a:lnTo>
                  <a:lnTo>
                    <a:pt x="1007993" y="2175071"/>
                  </a:lnTo>
                  <a:lnTo>
                    <a:pt x="1054781" y="2191954"/>
                  </a:lnTo>
                  <a:lnTo>
                    <a:pt x="1102410" y="2208437"/>
                  </a:lnTo>
                  <a:lnTo>
                    <a:pt x="1150866" y="2224511"/>
                  </a:lnTo>
                  <a:lnTo>
                    <a:pt x="1200132" y="2240172"/>
                  </a:lnTo>
                  <a:lnTo>
                    <a:pt x="1250194" y="2255412"/>
                  </a:lnTo>
                  <a:lnTo>
                    <a:pt x="1301037" y="2270226"/>
                  </a:lnTo>
                  <a:lnTo>
                    <a:pt x="1352645" y="2284606"/>
                  </a:lnTo>
                  <a:lnTo>
                    <a:pt x="1405004" y="2298548"/>
                  </a:lnTo>
                  <a:lnTo>
                    <a:pt x="1458097" y="2312043"/>
                  </a:lnTo>
                  <a:lnTo>
                    <a:pt x="1511911" y="2325087"/>
                  </a:lnTo>
                  <a:lnTo>
                    <a:pt x="1566430" y="2337673"/>
                  </a:lnTo>
                  <a:lnTo>
                    <a:pt x="1621638" y="2349794"/>
                  </a:lnTo>
                  <a:lnTo>
                    <a:pt x="1677521" y="2361444"/>
                  </a:lnTo>
                  <a:lnTo>
                    <a:pt x="1734063" y="2372617"/>
                  </a:lnTo>
                  <a:lnTo>
                    <a:pt x="1791250" y="2383307"/>
                  </a:lnTo>
                  <a:lnTo>
                    <a:pt x="1849066" y="2393507"/>
                  </a:lnTo>
                  <a:lnTo>
                    <a:pt x="1907496" y="2403211"/>
                  </a:lnTo>
                  <a:lnTo>
                    <a:pt x="1966525" y="2412412"/>
                  </a:lnTo>
                  <a:lnTo>
                    <a:pt x="2026138" y="2421105"/>
                  </a:lnTo>
                  <a:lnTo>
                    <a:pt x="2086320" y="2429282"/>
                  </a:lnTo>
                  <a:lnTo>
                    <a:pt x="2147055" y="2436938"/>
                  </a:lnTo>
                  <a:lnTo>
                    <a:pt x="2208328" y="2444067"/>
                  </a:lnTo>
                  <a:lnTo>
                    <a:pt x="2270125" y="2450661"/>
                  </a:lnTo>
                  <a:lnTo>
                    <a:pt x="2332430" y="2456716"/>
                  </a:lnTo>
                  <a:lnTo>
                    <a:pt x="2395227" y="2462223"/>
                  </a:lnTo>
                  <a:lnTo>
                    <a:pt x="2458503" y="2467178"/>
                  </a:lnTo>
                  <a:lnTo>
                    <a:pt x="2522241" y="2471573"/>
                  </a:lnTo>
                  <a:lnTo>
                    <a:pt x="2586427" y="2475403"/>
                  </a:lnTo>
                  <a:lnTo>
                    <a:pt x="2651045" y="2478661"/>
                  </a:lnTo>
                  <a:lnTo>
                    <a:pt x="2716081" y="2481341"/>
                  </a:lnTo>
                  <a:lnTo>
                    <a:pt x="2781518" y="2483436"/>
                  </a:lnTo>
                  <a:lnTo>
                    <a:pt x="2847343" y="2484940"/>
                  </a:lnTo>
                  <a:lnTo>
                    <a:pt x="2913539" y="2485848"/>
                  </a:lnTo>
                  <a:lnTo>
                    <a:pt x="2980093" y="2486152"/>
                  </a:lnTo>
                  <a:lnTo>
                    <a:pt x="3046641" y="2485848"/>
                  </a:lnTo>
                  <a:lnTo>
                    <a:pt x="3112832" y="2484940"/>
                  </a:lnTo>
                  <a:lnTo>
                    <a:pt x="3178652" y="2483436"/>
                  </a:lnTo>
                  <a:lnTo>
                    <a:pt x="3244086" y="2481341"/>
                  </a:lnTo>
                  <a:lnTo>
                    <a:pt x="3309117" y="2478661"/>
                  </a:lnTo>
                  <a:lnTo>
                    <a:pt x="3373731" y="2475403"/>
                  </a:lnTo>
                  <a:lnTo>
                    <a:pt x="3437913" y="2471573"/>
                  </a:lnTo>
                  <a:lnTo>
                    <a:pt x="3501648" y="2467178"/>
                  </a:lnTo>
                  <a:lnTo>
                    <a:pt x="3564920" y="2462223"/>
                  </a:lnTo>
                  <a:lnTo>
                    <a:pt x="3627715" y="2456716"/>
                  </a:lnTo>
                  <a:lnTo>
                    <a:pt x="3690017" y="2450661"/>
                  </a:lnTo>
                  <a:lnTo>
                    <a:pt x="3751811" y="2444067"/>
                  </a:lnTo>
                  <a:lnTo>
                    <a:pt x="3813082" y="2436938"/>
                  </a:lnTo>
                  <a:lnTo>
                    <a:pt x="3873814" y="2429282"/>
                  </a:lnTo>
                  <a:lnTo>
                    <a:pt x="3933994" y="2421105"/>
                  </a:lnTo>
                  <a:lnTo>
                    <a:pt x="3993605" y="2412412"/>
                  </a:lnTo>
                  <a:lnTo>
                    <a:pt x="4052632" y="2403211"/>
                  </a:lnTo>
                  <a:lnTo>
                    <a:pt x="4111060" y="2393507"/>
                  </a:lnTo>
                  <a:lnTo>
                    <a:pt x="4168875" y="2383307"/>
                  </a:lnTo>
                  <a:lnTo>
                    <a:pt x="4226060" y="2372617"/>
                  </a:lnTo>
                  <a:lnTo>
                    <a:pt x="4282601" y="2361444"/>
                  </a:lnTo>
                  <a:lnTo>
                    <a:pt x="4338483" y="2349794"/>
                  </a:lnTo>
                  <a:lnTo>
                    <a:pt x="4393691" y="2337673"/>
                  </a:lnTo>
                  <a:lnTo>
                    <a:pt x="4448208" y="2325087"/>
                  </a:lnTo>
                  <a:lnTo>
                    <a:pt x="4502021" y="2312043"/>
                  </a:lnTo>
                  <a:lnTo>
                    <a:pt x="4555114" y="2298548"/>
                  </a:lnTo>
                  <a:lnTo>
                    <a:pt x="4607472" y="2284606"/>
                  </a:lnTo>
                  <a:lnTo>
                    <a:pt x="4659080" y="2270226"/>
                  </a:lnTo>
                  <a:lnTo>
                    <a:pt x="4709923" y="2255412"/>
                  </a:lnTo>
                  <a:lnTo>
                    <a:pt x="4759985" y="2240172"/>
                  </a:lnTo>
                  <a:lnTo>
                    <a:pt x="4809251" y="2224511"/>
                  </a:lnTo>
                  <a:lnTo>
                    <a:pt x="4857707" y="2208437"/>
                  </a:lnTo>
                  <a:lnTo>
                    <a:pt x="4905336" y="2191954"/>
                  </a:lnTo>
                  <a:lnTo>
                    <a:pt x="4952125" y="2175071"/>
                  </a:lnTo>
                  <a:lnTo>
                    <a:pt x="4998057" y="2157792"/>
                  </a:lnTo>
                  <a:lnTo>
                    <a:pt x="5043118" y="2140124"/>
                  </a:lnTo>
                  <a:lnTo>
                    <a:pt x="5087292" y="2122074"/>
                  </a:lnTo>
                  <a:lnTo>
                    <a:pt x="5130565" y="2103648"/>
                  </a:lnTo>
                  <a:lnTo>
                    <a:pt x="5172921" y="2084852"/>
                  </a:lnTo>
                  <a:lnTo>
                    <a:pt x="5214346" y="2065693"/>
                  </a:lnTo>
                  <a:lnTo>
                    <a:pt x="5254823" y="2046176"/>
                  </a:lnTo>
                  <a:lnTo>
                    <a:pt x="5294337" y="2026309"/>
                  </a:lnTo>
                  <a:lnTo>
                    <a:pt x="5332875" y="2006097"/>
                  </a:lnTo>
                  <a:lnTo>
                    <a:pt x="5370420" y="1985546"/>
                  </a:lnTo>
                  <a:lnTo>
                    <a:pt x="5406957" y="1964664"/>
                  </a:lnTo>
                  <a:lnTo>
                    <a:pt x="5442472" y="1943456"/>
                  </a:lnTo>
                  <a:lnTo>
                    <a:pt x="5476948" y="1921929"/>
                  </a:lnTo>
                  <a:lnTo>
                    <a:pt x="5510372" y="1900089"/>
                  </a:lnTo>
                  <a:lnTo>
                    <a:pt x="5542727" y="1877942"/>
                  </a:lnTo>
                  <a:lnTo>
                    <a:pt x="5573999" y="1855495"/>
                  </a:lnTo>
                  <a:lnTo>
                    <a:pt x="5633233" y="1809725"/>
                  </a:lnTo>
                  <a:lnTo>
                    <a:pt x="5687951" y="1762830"/>
                  </a:lnTo>
                  <a:lnTo>
                    <a:pt x="5738033" y="1714859"/>
                  </a:lnTo>
                  <a:lnTo>
                    <a:pt x="5783357" y="1665863"/>
                  </a:lnTo>
                  <a:lnTo>
                    <a:pt x="5823803" y="1615894"/>
                  </a:lnTo>
                  <a:lnTo>
                    <a:pt x="5859249" y="1565001"/>
                  </a:lnTo>
                  <a:lnTo>
                    <a:pt x="5889575" y="1513234"/>
                  </a:lnTo>
                  <a:lnTo>
                    <a:pt x="5914658" y="1460646"/>
                  </a:lnTo>
                  <a:lnTo>
                    <a:pt x="5934378" y="1407285"/>
                  </a:lnTo>
                  <a:lnTo>
                    <a:pt x="5948614" y="1353203"/>
                  </a:lnTo>
                  <a:lnTo>
                    <a:pt x="5957244" y="1298449"/>
                  </a:lnTo>
                  <a:lnTo>
                    <a:pt x="5960148" y="1243076"/>
                  </a:lnTo>
                  <a:lnTo>
                    <a:pt x="5959419" y="1215314"/>
                  </a:lnTo>
                  <a:lnTo>
                    <a:pt x="5953637" y="1160244"/>
                  </a:lnTo>
                  <a:lnTo>
                    <a:pt x="5942189" y="1105820"/>
                  </a:lnTo>
                  <a:lnTo>
                    <a:pt x="5925196" y="1052092"/>
                  </a:lnTo>
                  <a:lnTo>
                    <a:pt x="5902779" y="999111"/>
                  </a:lnTo>
                  <a:lnTo>
                    <a:pt x="5875060" y="946928"/>
                  </a:lnTo>
                  <a:lnTo>
                    <a:pt x="5842159" y="895592"/>
                  </a:lnTo>
                  <a:lnTo>
                    <a:pt x="5804198" y="845154"/>
                  </a:lnTo>
                  <a:lnTo>
                    <a:pt x="5761297" y="795665"/>
                  </a:lnTo>
                  <a:lnTo>
                    <a:pt x="5713579" y="747176"/>
                  </a:lnTo>
                  <a:lnTo>
                    <a:pt x="5661164" y="699736"/>
                  </a:lnTo>
                  <a:lnTo>
                    <a:pt x="5604173" y="653397"/>
                  </a:lnTo>
                  <a:lnTo>
                    <a:pt x="5542727" y="608209"/>
                  </a:lnTo>
                  <a:lnTo>
                    <a:pt x="5510372" y="586062"/>
                  </a:lnTo>
                  <a:lnTo>
                    <a:pt x="5476948" y="564222"/>
                  </a:lnTo>
                  <a:lnTo>
                    <a:pt x="5442472" y="542695"/>
                  </a:lnTo>
                  <a:lnTo>
                    <a:pt x="5406957" y="521487"/>
                  </a:lnTo>
                  <a:lnTo>
                    <a:pt x="5370420" y="500605"/>
                  </a:lnTo>
                  <a:lnTo>
                    <a:pt x="5332875" y="480054"/>
                  </a:lnTo>
                  <a:lnTo>
                    <a:pt x="5294337" y="459842"/>
                  </a:lnTo>
                  <a:lnTo>
                    <a:pt x="5254823" y="439975"/>
                  </a:lnTo>
                  <a:lnTo>
                    <a:pt x="5214346" y="420458"/>
                  </a:lnTo>
                  <a:lnTo>
                    <a:pt x="5172921" y="401299"/>
                  </a:lnTo>
                  <a:lnTo>
                    <a:pt x="5130565" y="382503"/>
                  </a:lnTo>
                  <a:lnTo>
                    <a:pt x="5087292" y="364077"/>
                  </a:lnTo>
                  <a:lnTo>
                    <a:pt x="5043118" y="346027"/>
                  </a:lnTo>
                  <a:lnTo>
                    <a:pt x="4998057" y="328359"/>
                  </a:lnTo>
                  <a:lnTo>
                    <a:pt x="4952125" y="311080"/>
                  </a:lnTo>
                  <a:lnTo>
                    <a:pt x="4905336" y="294197"/>
                  </a:lnTo>
                  <a:lnTo>
                    <a:pt x="4857707" y="277714"/>
                  </a:lnTo>
                  <a:lnTo>
                    <a:pt x="4809251" y="261640"/>
                  </a:lnTo>
                  <a:lnTo>
                    <a:pt x="4759985" y="245979"/>
                  </a:lnTo>
                  <a:lnTo>
                    <a:pt x="4709923" y="230739"/>
                  </a:lnTo>
                  <a:lnTo>
                    <a:pt x="4659080" y="215925"/>
                  </a:lnTo>
                  <a:lnTo>
                    <a:pt x="4607472" y="201545"/>
                  </a:lnTo>
                  <a:lnTo>
                    <a:pt x="4555114" y="187603"/>
                  </a:lnTo>
                  <a:lnTo>
                    <a:pt x="4502021" y="174108"/>
                  </a:lnTo>
                  <a:lnTo>
                    <a:pt x="4448208" y="161064"/>
                  </a:lnTo>
                  <a:lnTo>
                    <a:pt x="4393691" y="148478"/>
                  </a:lnTo>
                  <a:lnTo>
                    <a:pt x="4338483" y="136357"/>
                  </a:lnTo>
                  <a:lnTo>
                    <a:pt x="4282601" y="124707"/>
                  </a:lnTo>
                  <a:lnTo>
                    <a:pt x="4226060" y="113534"/>
                  </a:lnTo>
                  <a:lnTo>
                    <a:pt x="4168875" y="102844"/>
                  </a:lnTo>
                  <a:lnTo>
                    <a:pt x="4111060" y="92644"/>
                  </a:lnTo>
                  <a:lnTo>
                    <a:pt x="4052632" y="82940"/>
                  </a:lnTo>
                  <a:lnTo>
                    <a:pt x="3993605" y="73739"/>
                  </a:lnTo>
                  <a:lnTo>
                    <a:pt x="3933994" y="65046"/>
                  </a:lnTo>
                  <a:lnTo>
                    <a:pt x="3873814" y="56869"/>
                  </a:lnTo>
                  <a:lnTo>
                    <a:pt x="3813082" y="49213"/>
                  </a:lnTo>
                  <a:lnTo>
                    <a:pt x="3751811" y="42084"/>
                  </a:lnTo>
                  <a:lnTo>
                    <a:pt x="3690017" y="35490"/>
                  </a:lnTo>
                  <a:lnTo>
                    <a:pt x="3627715" y="29435"/>
                  </a:lnTo>
                  <a:lnTo>
                    <a:pt x="3564920" y="23928"/>
                  </a:lnTo>
                  <a:lnTo>
                    <a:pt x="3501648" y="18973"/>
                  </a:lnTo>
                  <a:lnTo>
                    <a:pt x="3437913" y="14578"/>
                  </a:lnTo>
                  <a:lnTo>
                    <a:pt x="3373731" y="10748"/>
                  </a:lnTo>
                  <a:lnTo>
                    <a:pt x="3309117" y="7490"/>
                  </a:lnTo>
                  <a:lnTo>
                    <a:pt x="3244086" y="4810"/>
                  </a:lnTo>
                  <a:lnTo>
                    <a:pt x="3178652" y="2715"/>
                  </a:lnTo>
                  <a:lnTo>
                    <a:pt x="3112832" y="1211"/>
                  </a:lnTo>
                  <a:lnTo>
                    <a:pt x="3046641" y="303"/>
                  </a:lnTo>
                  <a:lnTo>
                    <a:pt x="298009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77988" y="1642618"/>
              <a:ext cx="5960745" cy="2486660"/>
            </a:xfrm>
            <a:custGeom>
              <a:avLst/>
              <a:gdLst/>
              <a:ahLst/>
              <a:cxnLst/>
              <a:rect l="l" t="t" r="r" b="b"/>
              <a:pathLst>
                <a:path w="5960745" h="2486660">
                  <a:moveTo>
                    <a:pt x="0" y="1243076"/>
                  </a:moveTo>
                  <a:lnTo>
                    <a:pt x="2903" y="1187702"/>
                  </a:lnTo>
                  <a:lnTo>
                    <a:pt x="11533" y="1132949"/>
                  </a:lnTo>
                  <a:lnTo>
                    <a:pt x="25768" y="1078866"/>
                  </a:lnTo>
                  <a:lnTo>
                    <a:pt x="45487" y="1025506"/>
                  </a:lnTo>
                  <a:lnTo>
                    <a:pt x="70568" y="972917"/>
                  </a:lnTo>
                  <a:lnTo>
                    <a:pt x="100892" y="921151"/>
                  </a:lnTo>
                  <a:lnTo>
                    <a:pt x="136336" y="870258"/>
                  </a:lnTo>
                  <a:lnTo>
                    <a:pt x="176780" y="820288"/>
                  </a:lnTo>
                  <a:lnTo>
                    <a:pt x="222103" y="771293"/>
                  </a:lnTo>
                  <a:lnTo>
                    <a:pt x="272183" y="723322"/>
                  </a:lnTo>
                  <a:lnTo>
                    <a:pt x="326899" y="676426"/>
                  </a:lnTo>
                  <a:lnTo>
                    <a:pt x="386130" y="630656"/>
                  </a:lnTo>
                  <a:lnTo>
                    <a:pt x="417401" y="608209"/>
                  </a:lnTo>
                  <a:lnTo>
                    <a:pt x="449755" y="586062"/>
                  </a:lnTo>
                  <a:lnTo>
                    <a:pt x="483178" y="564222"/>
                  </a:lnTo>
                  <a:lnTo>
                    <a:pt x="517654" y="542695"/>
                  </a:lnTo>
                  <a:lnTo>
                    <a:pt x="553167" y="521487"/>
                  </a:lnTo>
                  <a:lnTo>
                    <a:pt x="589704" y="500605"/>
                  </a:lnTo>
                  <a:lnTo>
                    <a:pt x="627248" y="480055"/>
                  </a:lnTo>
                  <a:lnTo>
                    <a:pt x="665784" y="459843"/>
                  </a:lnTo>
                  <a:lnTo>
                    <a:pt x="705299" y="439975"/>
                  </a:lnTo>
                  <a:lnTo>
                    <a:pt x="745775" y="420459"/>
                  </a:lnTo>
                  <a:lnTo>
                    <a:pt x="787198" y="401299"/>
                  </a:lnTo>
                  <a:lnTo>
                    <a:pt x="829554" y="382503"/>
                  </a:lnTo>
                  <a:lnTo>
                    <a:pt x="872826" y="364077"/>
                  </a:lnTo>
                  <a:lnTo>
                    <a:pt x="917000" y="346027"/>
                  </a:lnTo>
                  <a:lnTo>
                    <a:pt x="962061" y="328360"/>
                  </a:lnTo>
                  <a:lnTo>
                    <a:pt x="1007993" y="311081"/>
                  </a:lnTo>
                  <a:lnTo>
                    <a:pt x="1054781" y="294197"/>
                  </a:lnTo>
                  <a:lnTo>
                    <a:pt x="1102410" y="277715"/>
                  </a:lnTo>
                  <a:lnTo>
                    <a:pt x="1150866" y="261640"/>
                  </a:lnTo>
                  <a:lnTo>
                    <a:pt x="1200132" y="245980"/>
                  </a:lnTo>
                  <a:lnTo>
                    <a:pt x="1250194" y="230739"/>
                  </a:lnTo>
                  <a:lnTo>
                    <a:pt x="1301037" y="215926"/>
                  </a:lnTo>
                  <a:lnTo>
                    <a:pt x="1352645" y="201545"/>
                  </a:lnTo>
                  <a:lnTo>
                    <a:pt x="1405004" y="187604"/>
                  </a:lnTo>
                  <a:lnTo>
                    <a:pt x="1458097" y="174108"/>
                  </a:lnTo>
                  <a:lnTo>
                    <a:pt x="1511911" y="161064"/>
                  </a:lnTo>
                  <a:lnTo>
                    <a:pt x="1566430" y="148478"/>
                  </a:lnTo>
                  <a:lnTo>
                    <a:pt x="1621638" y="136357"/>
                  </a:lnTo>
                  <a:lnTo>
                    <a:pt x="1677521" y="124707"/>
                  </a:lnTo>
                  <a:lnTo>
                    <a:pt x="1734063" y="113534"/>
                  </a:lnTo>
                  <a:lnTo>
                    <a:pt x="1791250" y="102844"/>
                  </a:lnTo>
                  <a:lnTo>
                    <a:pt x="1849066" y="92644"/>
                  </a:lnTo>
                  <a:lnTo>
                    <a:pt x="1907496" y="82941"/>
                  </a:lnTo>
                  <a:lnTo>
                    <a:pt x="1966525" y="73739"/>
                  </a:lnTo>
                  <a:lnTo>
                    <a:pt x="2026138" y="65047"/>
                  </a:lnTo>
                  <a:lnTo>
                    <a:pt x="2086320" y="56869"/>
                  </a:lnTo>
                  <a:lnTo>
                    <a:pt x="2147055" y="49213"/>
                  </a:lnTo>
                  <a:lnTo>
                    <a:pt x="2208328" y="42084"/>
                  </a:lnTo>
                  <a:lnTo>
                    <a:pt x="2270125" y="35490"/>
                  </a:lnTo>
                  <a:lnTo>
                    <a:pt x="2332430" y="29436"/>
                  </a:lnTo>
                  <a:lnTo>
                    <a:pt x="2395227" y="23928"/>
                  </a:lnTo>
                  <a:lnTo>
                    <a:pt x="2458503" y="18974"/>
                  </a:lnTo>
                  <a:lnTo>
                    <a:pt x="2522241" y="14578"/>
                  </a:lnTo>
                  <a:lnTo>
                    <a:pt x="2586427" y="10748"/>
                  </a:lnTo>
                  <a:lnTo>
                    <a:pt x="2651045" y="7490"/>
                  </a:lnTo>
                  <a:lnTo>
                    <a:pt x="2716081" y="4811"/>
                  </a:lnTo>
                  <a:lnTo>
                    <a:pt x="2781518" y="2715"/>
                  </a:lnTo>
                  <a:lnTo>
                    <a:pt x="2847343" y="1211"/>
                  </a:lnTo>
                  <a:lnTo>
                    <a:pt x="2913539" y="304"/>
                  </a:lnTo>
                  <a:lnTo>
                    <a:pt x="2980093" y="0"/>
                  </a:lnTo>
                  <a:lnTo>
                    <a:pt x="3046641" y="304"/>
                  </a:lnTo>
                  <a:lnTo>
                    <a:pt x="3112832" y="1211"/>
                  </a:lnTo>
                  <a:lnTo>
                    <a:pt x="3178652" y="2715"/>
                  </a:lnTo>
                  <a:lnTo>
                    <a:pt x="3244086" y="4811"/>
                  </a:lnTo>
                  <a:lnTo>
                    <a:pt x="3309117" y="7490"/>
                  </a:lnTo>
                  <a:lnTo>
                    <a:pt x="3373731" y="10748"/>
                  </a:lnTo>
                  <a:lnTo>
                    <a:pt x="3437913" y="14578"/>
                  </a:lnTo>
                  <a:lnTo>
                    <a:pt x="3501648" y="18974"/>
                  </a:lnTo>
                  <a:lnTo>
                    <a:pt x="3564920" y="23928"/>
                  </a:lnTo>
                  <a:lnTo>
                    <a:pt x="3627715" y="29436"/>
                  </a:lnTo>
                  <a:lnTo>
                    <a:pt x="3690017" y="35490"/>
                  </a:lnTo>
                  <a:lnTo>
                    <a:pt x="3751811" y="42084"/>
                  </a:lnTo>
                  <a:lnTo>
                    <a:pt x="3813082" y="49213"/>
                  </a:lnTo>
                  <a:lnTo>
                    <a:pt x="3873814" y="56869"/>
                  </a:lnTo>
                  <a:lnTo>
                    <a:pt x="3933994" y="65047"/>
                  </a:lnTo>
                  <a:lnTo>
                    <a:pt x="3993605" y="73739"/>
                  </a:lnTo>
                  <a:lnTo>
                    <a:pt x="4052632" y="82941"/>
                  </a:lnTo>
                  <a:lnTo>
                    <a:pt x="4111060" y="92644"/>
                  </a:lnTo>
                  <a:lnTo>
                    <a:pt x="4168875" y="102844"/>
                  </a:lnTo>
                  <a:lnTo>
                    <a:pt x="4226060" y="113534"/>
                  </a:lnTo>
                  <a:lnTo>
                    <a:pt x="4282601" y="124707"/>
                  </a:lnTo>
                  <a:lnTo>
                    <a:pt x="4338483" y="136357"/>
                  </a:lnTo>
                  <a:lnTo>
                    <a:pt x="4393691" y="148478"/>
                  </a:lnTo>
                  <a:lnTo>
                    <a:pt x="4448208" y="161064"/>
                  </a:lnTo>
                  <a:lnTo>
                    <a:pt x="4502021" y="174108"/>
                  </a:lnTo>
                  <a:lnTo>
                    <a:pt x="4555114" y="187604"/>
                  </a:lnTo>
                  <a:lnTo>
                    <a:pt x="4607472" y="201545"/>
                  </a:lnTo>
                  <a:lnTo>
                    <a:pt x="4659080" y="215926"/>
                  </a:lnTo>
                  <a:lnTo>
                    <a:pt x="4709923" y="230739"/>
                  </a:lnTo>
                  <a:lnTo>
                    <a:pt x="4759985" y="245980"/>
                  </a:lnTo>
                  <a:lnTo>
                    <a:pt x="4809251" y="261640"/>
                  </a:lnTo>
                  <a:lnTo>
                    <a:pt x="4857707" y="277715"/>
                  </a:lnTo>
                  <a:lnTo>
                    <a:pt x="4905336" y="294197"/>
                  </a:lnTo>
                  <a:lnTo>
                    <a:pt x="4952125" y="311081"/>
                  </a:lnTo>
                  <a:lnTo>
                    <a:pt x="4998057" y="328360"/>
                  </a:lnTo>
                  <a:lnTo>
                    <a:pt x="5043118" y="346027"/>
                  </a:lnTo>
                  <a:lnTo>
                    <a:pt x="5087292" y="364077"/>
                  </a:lnTo>
                  <a:lnTo>
                    <a:pt x="5130565" y="382503"/>
                  </a:lnTo>
                  <a:lnTo>
                    <a:pt x="5172921" y="401299"/>
                  </a:lnTo>
                  <a:lnTo>
                    <a:pt x="5214346" y="420459"/>
                  </a:lnTo>
                  <a:lnTo>
                    <a:pt x="5254823" y="439975"/>
                  </a:lnTo>
                  <a:lnTo>
                    <a:pt x="5294337" y="459843"/>
                  </a:lnTo>
                  <a:lnTo>
                    <a:pt x="5332875" y="480055"/>
                  </a:lnTo>
                  <a:lnTo>
                    <a:pt x="5370420" y="500605"/>
                  </a:lnTo>
                  <a:lnTo>
                    <a:pt x="5406957" y="521487"/>
                  </a:lnTo>
                  <a:lnTo>
                    <a:pt x="5442472" y="542695"/>
                  </a:lnTo>
                  <a:lnTo>
                    <a:pt x="5476948" y="564222"/>
                  </a:lnTo>
                  <a:lnTo>
                    <a:pt x="5510372" y="586062"/>
                  </a:lnTo>
                  <a:lnTo>
                    <a:pt x="5542727" y="608209"/>
                  </a:lnTo>
                  <a:lnTo>
                    <a:pt x="5573999" y="630656"/>
                  </a:lnTo>
                  <a:lnTo>
                    <a:pt x="5633233" y="676426"/>
                  </a:lnTo>
                  <a:lnTo>
                    <a:pt x="5687951" y="723322"/>
                  </a:lnTo>
                  <a:lnTo>
                    <a:pt x="5738033" y="771293"/>
                  </a:lnTo>
                  <a:lnTo>
                    <a:pt x="5783357" y="820288"/>
                  </a:lnTo>
                  <a:lnTo>
                    <a:pt x="5823803" y="870258"/>
                  </a:lnTo>
                  <a:lnTo>
                    <a:pt x="5859249" y="921151"/>
                  </a:lnTo>
                  <a:lnTo>
                    <a:pt x="5889575" y="972917"/>
                  </a:lnTo>
                  <a:lnTo>
                    <a:pt x="5914658" y="1025506"/>
                  </a:lnTo>
                  <a:lnTo>
                    <a:pt x="5934378" y="1078866"/>
                  </a:lnTo>
                  <a:lnTo>
                    <a:pt x="5948614" y="1132949"/>
                  </a:lnTo>
                  <a:lnTo>
                    <a:pt x="5957244" y="1187702"/>
                  </a:lnTo>
                  <a:lnTo>
                    <a:pt x="5960148" y="1243076"/>
                  </a:lnTo>
                  <a:lnTo>
                    <a:pt x="5959419" y="1270837"/>
                  </a:lnTo>
                  <a:lnTo>
                    <a:pt x="5953637" y="1325907"/>
                  </a:lnTo>
                  <a:lnTo>
                    <a:pt x="5942189" y="1380331"/>
                  </a:lnTo>
                  <a:lnTo>
                    <a:pt x="5925196" y="1434059"/>
                  </a:lnTo>
                  <a:lnTo>
                    <a:pt x="5902779" y="1487040"/>
                  </a:lnTo>
                  <a:lnTo>
                    <a:pt x="5875060" y="1539224"/>
                  </a:lnTo>
                  <a:lnTo>
                    <a:pt x="5842159" y="1590560"/>
                  </a:lnTo>
                  <a:lnTo>
                    <a:pt x="5804198" y="1640997"/>
                  </a:lnTo>
                  <a:lnTo>
                    <a:pt x="5761297" y="1690486"/>
                  </a:lnTo>
                  <a:lnTo>
                    <a:pt x="5713579" y="1738976"/>
                  </a:lnTo>
                  <a:lnTo>
                    <a:pt x="5661164" y="1786415"/>
                  </a:lnTo>
                  <a:lnTo>
                    <a:pt x="5604173" y="1832755"/>
                  </a:lnTo>
                  <a:lnTo>
                    <a:pt x="5542727" y="1877943"/>
                  </a:lnTo>
                  <a:lnTo>
                    <a:pt x="5510372" y="1900090"/>
                  </a:lnTo>
                  <a:lnTo>
                    <a:pt x="5476948" y="1921930"/>
                  </a:lnTo>
                  <a:lnTo>
                    <a:pt x="5442472" y="1943457"/>
                  </a:lnTo>
                  <a:lnTo>
                    <a:pt x="5406957" y="1964665"/>
                  </a:lnTo>
                  <a:lnTo>
                    <a:pt x="5370420" y="1985547"/>
                  </a:lnTo>
                  <a:lnTo>
                    <a:pt x="5332875" y="2006097"/>
                  </a:lnTo>
                  <a:lnTo>
                    <a:pt x="5294337" y="2026309"/>
                  </a:lnTo>
                  <a:lnTo>
                    <a:pt x="5254823" y="2046177"/>
                  </a:lnTo>
                  <a:lnTo>
                    <a:pt x="5214346" y="2065693"/>
                  </a:lnTo>
                  <a:lnTo>
                    <a:pt x="5172921" y="2084853"/>
                  </a:lnTo>
                  <a:lnTo>
                    <a:pt x="5130565" y="2103649"/>
                  </a:lnTo>
                  <a:lnTo>
                    <a:pt x="5087292" y="2122075"/>
                  </a:lnTo>
                  <a:lnTo>
                    <a:pt x="5043118" y="2140125"/>
                  </a:lnTo>
                  <a:lnTo>
                    <a:pt x="4998057" y="2157792"/>
                  </a:lnTo>
                  <a:lnTo>
                    <a:pt x="4952125" y="2175071"/>
                  </a:lnTo>
                  <a:lnTo>
                    <a:pt x="4905336" y="2191955"/>
                  </a:lnTo>
                  <a:lnTo>
                    <a:pt x="4857707" y="2208437"/>
                  </a:lnTo>
                  <a:lnTo>
                    <a:pt x="4809251" y="2224511"/>
                  </a:lnTo>
                  <a:lnTo>
                    <a:pt x="4759985" y="2240172"/>
                  </a:lnTo>
                  <a:lnTo>
                    <a:pt x="4709923" y="2255412"/>
                  </a:lnTo>
                  <a:lnTo>
                    <a:pt x="4659080" y="2270226"/>
                  </a:lnTo>
                  <a:lnTo>
                    <a:pt x="4607472" y="2284607"/>
                  </a:lnTo>
                  <a:lnTo>
                    <a:pt x="4555114" y="2298548"/>
                  </a:lnTo>
                  <a:lnTo>
                    <a:pt x="4502021" y="2312044"/>
                  </a:lnTo>
                  <a:lnTo>
                    <a:pt x="4448208" y="2325088"/>
                  </a:lnTo>
                  <a:lnTo>
                    <a:pt x="4393691" y="2337673"/>
                  </a:lnTo>
                  <a:lnTo>
                    <a:pt x="4338483" y="2349794"/>
                  </a:lnTo>
                  <a:lnTo>
                    <a:pt x="4282601" y="2361445"/>
                  </a:lnTo>
                  <a:lnTo>
                    <a:pt x="4226060" y="2372618"/>
                  </a:lnTo>
                  <a:lnTo>
                    <a:pt x="4168875" y="2383307"/>
                  </a:lnTo>
                  <a:lnTo>
                    <a:pt x="4111060" y="2393507"/>
                  </a:lnTo>
                  <a:lnTo>
                    <a:pt x="4052632" y="2403211"/>
                  </a:lnTo>
                  <a:lnTo>
                    <a:pt x="3993605" y="2412412"/>
                  </a:lnTo>
                  <a:lnTo>
                    <a:pt x="3933994" y="2421105"/>
                  </a:lnTo>
                  <a:lnTo>
                    <a:pt x="3873814" y="2429283"/>
                  </a:lnTo>
                  <a:lnTo>
                    <a:pt x="3813082" y="2436939"/>
                  </a:lnTo>
                  <a:lnTo>
                    <a:pt x="3751811" y="2444067"/>
                  </a:lnTo>
                  <a:lnTo>
                    <a:pt x="3690017" y="2450662"/>
                  </a:lnTo>
                  <a:lnTo>
                    <a:pt x="3627715" y="2456716"/>
                  </a:lnTo>
                  <a:lnTo>
                    <a:pt x="3564920" y="2462224"/>
                  </a:lnTo>
                  <a:lnTo>
                    <a:pt x="3501648" y="2467178"/>
                  </a:lnTo>
                  <a:lnTo>
                    <a:pt x="3437913" y="2471574"/>
                  </a:lnTo>
                  <a:lnTo>
                    <a:pt x="3373731" y="2475403"/>
                  </a:lnTo>
                  <a:lnTo>
                    <a:pt x="3309117" y="2478661"/>
                  </a:lnTo>
                  <a:lnTo>
                    <a:pt x="3244086" y="2481341"/>
                  </a:lnTo>
                  <a:lnTo>
                    <a:pt x="3178652" y="2483436"/>
                  </a:lnTo>
                  <a:lnTo>
                    <a:pt x="3112832" y="2484941"/>
                  </a:lnTo>
                  <a:lnTo>
                    <a:pt x="3046641" y="2485848"/>
                  </a:lnTo>
                  <a:lnTo>
                    <a:pt x="2980093" y="2486152"/>
                  </a:lnTo>
                  <a:lnTo>
                    <a:pt x="2913539" y="2485848"/>
                  </a:lnTo>
                  <a:lnTo>
                    <a:pt x="2847343" y="2484941"/>
                  </a:lnTo>
                  <a:lnTo>
                    <a:pt x="2781518" y="2483436"/>
                  </a:lnTo>
                  <a:lnTo>
                    <a:pt x="2716081" y="2481341"/>
                  </a:lnTo>
                  <a:lnTo>
                    <a:pt x="2651045" y="2478661"/>
                  </a:lnTo>
                  <a:lnTo>
                    <a:pt x="2586427" y="2475403"/>
                  </a:lnTo>
                  <a:lnTo>
                    <a:pt x="2522241" y="2471574"/>
                  </a:lnTo>
                  <a:lnTo>
                    <a:pt x="2458503" y="2467178"/>
                  </a:lnTo>
                  <a:lnTo>
                    <a:pt x="2395227" y="2462224"/>
                  </a:lnTo>
                  <a:lnTo>
                    <a:pt x="2332430" y="2456716"/>
                  </a:lnTo>
                  <a:lnTo>
                    <a:pt x="2270125" y="2450662"/>
                  </a:lnTo>
                  <a:lnTo>
                    <a:pt x="2208328" y="2444067"/>
                  </a:lnTo>
                  <a:lnTo>
                    <a:pt x="2147055" y="2436939"/>
                  </a:lnTo>
                  <a:lnTo>
                    <a:pt x="2086320" y="2429283"/>
                  </a:lnTo>
                  <a:lnTo>
                    <a:pt x="2026138" y="2421105"/>
                  </a:lnTo>
                  <a:lnTo>
                    <a:pt x="1966525" y="2412412"/>
                  </a:lnTo>
                  <a:lnTo>
                    <a:pt x="1907496" y="2403211"/>
                  </a:lnTo>
                  <a:lnTo>
                    <a:pt x="1849066" y="2393507"/>
                  </a:lnTo>
                  <a:lnTo>
                    <a:pt x="1791250" y="2383307"/>
                  </a:lnTo>
                  <a:lnTo>
                    <a:pt x="1734063" y="2372618"/>
                  </a:lnTo>
                  <a:lnTo>
                    <a:pt x="1677521" y="2361445"/>
                  </a:lnTo>
                  <a:lnTo>
                    <a:pt x="1621638" y="2349794"/>
                  </a:lnTo>
                  <a:lnTo>
                    <a:pt x="1566430" y="2337673"/>
                  </a:lnTo>
                  <a:lnTo>
                    <a:pt x="1511911" y="2325088"/>
                  </a:lnTo>
                  <a:lnTo>
                    <a:pt x="1458097" y="2312044"/>
                  </a:lnTo>
                  <a:lnTo>
                    <a:pt x="1405004" y="2298548"/>
                  </a:lnTo>
                  <a:lnTo>
                    <a:pt x="1352645" y="2284607"/>
                  </a:lnTo>
                  <a:lnTo>
                    <a:pt x="1301037" y="2270226"/>
                  </a:lnTo>
                  <a:lnTo>
                    <a:pt x="1250194" y="2255412"/>
                  </a:lnTo>
                  <a:lnTo>
                    <a:pt x="1200132" y="2240172"/>
                  </a:lnTo>
                  <a:lnTo>
                    <a:pt x="1150866" y="2224511"/>
                  </a:lnTo>
                  <a:lnTo>
                    <a:pt x="1102410" y="2208437"/>
                  </a:lnTo>
                  <a:lnTo>
                    <a:pt x="1054781" y="2191955"/>
                  </a:lnTo>
                  <a:lnTo>
                    <a:pt x="1007993" y="2175071"/>
                  </a:lnTo>
                  <a:lnTo>
                    <a:pt x="962061" y="2157792"/>
                  </a:lnTo>
                  <a:lnTo>
                    <a:pt x="917000" y="2140125"/>
                  </a:lnTo>
                  <a:lnTo>
                    <a:pt x="872826" y="2122075"/>
                  </a:lnTo>
                  <a:lnTo>
                    <a:pt x="829554" y="2103649"/>
                  </a:lnTo>
                  <a:lnTo>
                    <a:pt x="787198" y="2084853"/>
                  </a:lnTo>
                  <a:lnTo>
                    <a:pt x="745775" y="2065693"/>
                  </a:lnTo>
                  <a:lnTo>
                    <a:pt x="705299" y="2046177"/>
                  </a:lnTo>
                  <a:lnTo>
                    <a:pt x="665784" y="2026309"/>
                  </a:lnTo>
                  <a:lnTo>
                    <a:pt x="627248" y="2006097"/>
                  </a:lnTo>
                  <a:lnTo>
                    <a:pt x="589704" y="1985547"/>
                  </a:lnTo>
                  <a:lnTo>
                    <a:pt x="553167" y="1964665"/>
                  </a:lnTo>
                  <a:lnTo>
                    <a:pt x="517654" y="1943457"/>
                  </a:lnTo>
                  <a:lnTo>
                    <a:pt x="483178" y="1921930"/>
                  </a:lnTo>
                  <a:lnTo>
                    <a:pt x="449755" y="1900090"/>
                  </a:lnTo>
                  <a:lnTo>
                    <a:pt x="417401" y="1877943"/>
                  </a:lnTo>
                  <a:lnTo>
                    <a:pt x="386130" y="1855496"/>
                  </a:lnTo>
                  <a:lnTo>
                    <a:pt x="326899" y="1809726"/>
                  </a:lnTo>
                  <a:lnTo>
                    <a:pt x="272183" y="1762830"/>
                  </a:lnTo>
                  <a:lnTo>
                    <a:pt x="222103" y="1714859"/>
                  </a:lnTo>
                  <a:lnTo>
                    <a:pt x="176780" y="1665864"/>
                  </a:lnTo>
                  <a:lnTo>
                    <a:pt x="136336" y="1615894"/>
                  </a:lnTo>
                  <a:lnTo>
                    <a:pt x="100892" y="1565001"/>
                  </a:lnTo>
                  <a:lnTo>
                    <a:pt x="70568" y="1513235"/>
                  </a:lnTo>
                  <a:lnTo>
                    <a:pt x="45487" y="1460646"/>
                  </a:lnTo>
                  <a:lnTo>
                    <a:pt x="25768" y="1407285"/>
                  </a:lnTo>
                  <a:lnTo>
                    <a:pt x="11533" y="1353203"/>
                  </a:lnTo>
                  <a:lnTo>
                    <a:pt x="2903" y="1298450"/>
                  </a:lnTo>
                  <a:lnTo>
                    <a:pt x="0" y="1243076"/>
                  </a:lnTo>
                  <a:close/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8319" y="2078736"/>
              <a:ext cx="2382011" cy="17343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45436" y="2102739"/>
              <a:ext cx="2291715" cy="1644014"/>
            </a:xfrm>
            <a:custGeom>
              <a:avLst/>
              <a:gdLst/>
              <a:ahLst/>
              <a:cxnLst/>
              <a:rect l="l" t="t" r="r" b="b"/>
              <a:pathLst>
                <a:path w="2291715" h="1644014">
                  <a:moveTo>
                    <a:pt x="1145667" y="0"/>
                  </a:moveTo>
                  <a:lnTo>
                    <a:pt x="1090160" y="947"/>
                  </a:lnTo>
                  <a:lnTo>
                    <a:pt x="1035334" y="3761"/>
                  </a:lnTo>
                  <a:lnTo>
                    <a:pt x="981251" y="8399"/>
                  </a:lnTo>
                  <a:lnTo>
                    <a:pt x="927969" y="14817"/>
                  </a:lnTo>
                  <a:lnTo>
                    <a:pt x="875548" y="22973"/>
                  </a:lnTo>
                  <a:lnTo>
                    <a:pt x="824050" y="32823"/>
                  </a:lnTo>
                  <a:lnTo>
                    <a:pt x="773533" y="44325"/>
                  </a:lnTo>
                  <a:lnTo>
                    <a:pt x="724058" y="57434"/>
                  </a:lnTo>
                  <a:lnTo>
                    <a:pt x="675685" y="72110"/>
                  </a:lnTo>
                  <a:lnTo>
                    <a:pt x="628473" y="88307"/>
                  </a:lnTo>
                  <a:lnTo>
                    <a:pt x="582483" y="105983"/>
                  </a:lnTo>
                  <a:lnTo>
                    <a:pt x="537776" y="125096"/>
                  </a:lnTo>
                  <a:lnTo>
                    <a:pt x="494410" y="145602"/>
                  </a:lnTo>
                  <a:lnTo>
                    <a:pt x="452446" y="167458"/>
                  </a:lnTo>
                  <a:lnTo>
                    <a:pt x="411944" y="190621"/>
                  </a:lnTo>
                  <a:lnTo>
                    <a:pt x="372963" y="215048"/>
                  </a:lnTo>
                  <a:lnTo>
                    <a:pt x="335565" y="240696"/>
                  </a:lnTo>
                  <a:lnTo>
                    <a:pt x="299809" y="267522"/>
                  </a:lnTo>
                  <a:lnTo>
                    <a:pt x="265755" y="295483"/>
                  </a:lnTo>
                  <a:lnTo>
                    <a:pt x="233463" y="324536"/>
                  </a:lnTo>
                  <a:lnTo>
                    <a:pt x="202993" y="354637"/>
                  </a:lnTo>
                  <a:lnTo>
                    <a:pt x="174405" y="385745"/>
                  </a:lnTo>
                  <a:lnTo>
                    <a:pt x="147759" y="417815"/>
                  </a:lnTo>
                  <a:lnTo>
                    <a:pt x="123115" y="450804"/>
                  </a:lnTo>
                  <a:lnTo>
                    <a:pt x="100533" y="484671"/>
                  </a:lnTo>
                  <a:lnTo>
                    <a:pt x="80074" y="519371"/>
                  </a:lnTo>
                  <a:lnTo>
                    <a:pt x="61797" y="554861"/>
                  </a:lnTo>
                  <a:lnTo>
                    <a:pt x="45762" y="591100"/>
                  </a:lnTo>
                  <a:lnTo>
                    <a:pt x="32029" y="628042"/>
                  </a:lnTo>
                  <a:lnTo>
                    <a:pt x="20658" y="665646"/>
                  </a:lnTo>
                  <a:lnTo>
                    <a:pt x="11710" y="703869"/>
                  </a:lnTo>
                  <a:lnTo>
                    <a:pt x="5244" y="742667"/>
                  </a:lnTo>
                  <a:lnTo>
                    <a:pt x="1321" y="781997"/>
                  </a:lnTo>
                  <a:lnTo>
                    <a:pt x="0" y="821816"/>
                  </a:lnTo>
                  <a:lnTo>
                    <a:pt x="1321" y="861636"/>
                  </a:lnTo>
                  <a:lnTo>
                    <a:pt x="5244" y="900968"/>
                  </a:lnTo>
                  <a:lnTo>
                    <a:pt x="11710" y="939767"/>
                  </a:lnTo>
                  <a:lnTo>
                    <a:pt x="20658" y="977991"/>
                  </a:lnTo>
                  <a:lnTo>
                    <a:pt x="32029" y="1015598"/>
                  </a:lnTo>
                  <a:lnTo>
                    <a:pt x="45762" y="1052544"/>
                  </a:lnTo>
                  <a:lnTo>
                    <a:pt x="61797" y="1088785"/>
                  </a:lnTo>
                  <a:lnTo>
                    <a:pt x="80074" y="1124280"/>
                  </a:lnTo>
                  <a:lnTo>
                    <a:pt x="100533" y="1158984"/>
                  </a:lnTo>
                  <a:lnTo>
                    <a:pt x="123115" y="1192855"/>
                  </a:lnTo>
                  <a:lnTo>
                    <a:pt x="147759" y="1225850"/>
                  </a:lnTo>
                  <a:lnTo>
                    <a:pt x="174405" y="1257925"/>
                  </a:lnTo>
                  <a:lnTo>
                    <a:pt x="202993" y="1289037"/>
                  </a:lnTo>
                  <a:lnTo>
                    <a:pt x="233463" y="1319144"/>
                  </a:lnTo>
                  <a:lnTo>
                    <a:pt x="265755" y="1348202"/>
                  </a:lnTo>
                  <a:lnTo>
                    <a:pt x="299809" y="1376169"/>
                  </a:lnTo>
                  <a:lnTo>
                    <a:pt x="335565" y="1403000"/>
                  </a:lnTo>
                  <a:lnTo>
                    <a:pt x="372963" y="1428654"/>
                  </a:lnTo>
                  <a:lnTo>
                    <a:pt x="411944" y="1453086"/>
                  </a:lnTo>
                  <a:lnTo>
                    <a:pt x="452446" y="1476255"/>
                  </a:lnTo>
                  <a:lnTo>
                    <a:pt x="494410" y="1498116"/>
                  </a:lnTo>
                  <a:lnTo>
                    <a:pt x="537776" y="1518627"/>
                  </a:lnTo>
                  <a:lnTo>
                    <a:pt x="582483" y="1537745"/>
                  </a:lnTo>
                  <a:lnTo>
                    <a:pt x="628473" y="1555427"/>
                  </a:lnTo>
                  <a:lnTo>
                    <a:pt x="675685" y="1571628"/>
                  </a:lnTo>
                  <a:lnTo>
                    <a:pt x="724058" y="1586308"/>
                  </a:lnTo>
                  <a:lnTo>
                    <a:pt x="773533" y="1599421"/>
                  </a:lnTo>
                  <a:lnTo>
                    <a:pt x="824050" y="1610926"/>
                  </a:lnTo>
                  <a:lnTo>
                    <a:pt x="875548" y="1620780"/>
                  </a:lnTo>
                  <a:lnTo>
                    <a:pt x="927969" y="1628938"/>
                  </a:lnTo>
                  <a:lnTo>
                    <a:pt x="981251" y="1635358"/>
                  </a:lnTo>
                  <a:lnTo>
                    <a:pt x="1035334" y="1639997"/>
                  </a:lnTo>
                  <a:lnTo>
                    <a:pt x="1090160" y="1642813"/>
                  </a:lnTo>
                  <a:lnTo>
                    <a:pt x="1145667" y="1643761"/>
                  </a:lnTo>
                  <a:lnTo>
                    <a:pt x="1201173" y="1642813"/>
                  </a:lnTo>
                  <a:lnTo>
                    <a:pt x="1255999" y="1639997"/>
                  </a:lnTo>
                  <a:lnTo>
                    <a:pt x="1310082" y="1635358"/>
                  </a:lnTo>
                  <a:lnTo>
                    <a:pt x="1363364" y="1628938"/>
                  </a:lnTo>
                  <a:lnTo>
                    <a:pt x="1415785" y="1620780"/>
                  </a:lnTo>
                  <a:lnTo>
                    <a:pt x="1467283" y="1610926"/>
                  </a:lnTo>
                  <a:lnTo>
                    <a:pt x="1517800" y="1599421"/>
                  </a:lnTo>
                  <a:lnTo>
                    <a:pt x="1567275" y="1586308"/>
                  </a:lnTo>
                  <a:lnTo>
                    <a:pt x="1615648" y="1571628"/>
                  </a:lnTo>
                  <a:lnTo>
                    <a:pt x="1662860" y="1555427"/>
                  </a:lnTo>
                  <a:lnTo>
                    <a:pt x="1708850" y="1537745"/>
                  </a:lnTo>
                  <a:lnTo>
                    <a:pt x="1753557" y="1518627"/>
                  </a:lnTo>
                  <a:lnTo>
                    <a:pt x="1796923" y="1498116"/>
                  </a:lnTo>
                  <a:lnTo>
                    <a:pt x="1838887" y="1476255"/>
                  </a:lnTo>
                  <a:lnTo>
                    <a:pt x="1879389" y="1453086"/>
                  </a:lnTo>
                  <a:lnTo>
                    <a:pt x="1918370" y="1428654"/>
                  </a:lnTo>
                  <a:lnTo>
                    <a:pt x="1955768" y="1403000"/>
                  </a:lnTo>
                  <a:lnTo>
                    <a:pt x="1991524" y="1376169"/>
                  </a:lnTo>
                  <a:lnTo>
                    <a:pt x="2025578" y="1348202"/>
                  </a:lnTo>
                  <a:lnTo>
                    <a:pt x="2057870" y="1319144"/>
                  </a:lnTo>
                  <a:lnTo>
                    <a:pt x="2088340" y="1289037"/>
                  </a:lnTo>
                  <a:lnTo>
                    <a:pt x="2116928" y="1257925"/>
                  </a:lnTo>
                  <a:lnTo>
                    <a:pt x="2143574" y="1225850"/>
                  </a:lnTo>
                  <a:lnTo>
                    <a:pt x="2168218" y="1192855"/>
                  </a:lnTo>
                  <a:lnTo>
                    <a:pt x="2190800" y="1158984"/>
                  </a:lnTo>
                  <a:lnTo>
                    <a:pt x="2211259" y="1124280"/>
                  </a:lnTo>
                  <a:lnTo>
                    <a:pt x="2229536" y="1088785"/>
                  </a:lnTo>
                  <a:lnTo>
                    <a:pt x="2245571" y="1052544"/>
                  </a:lnTo>
                  <a:lnTo>
                    <a:pt x="2259304" y="1015598"/>
                  </a:lnTo>
                  <a:lnTo>
                    <a:pt x="2270675" y="977991"/>
                  </a:lnTo>
                  <a:lnTo>
                    <a:pt x="2279623" y="939767"/>
                  </a:lnTo>
                  <a:lnTo>
                    <a:pt x="2286089" y="900968"/>
                  </a:lnTo>
                  <a:lnTo>
                    <a:pt x="2290012" y="861636"/>
                  </a:lnTo>
                  <a:lnTo>
                    <a:pt x="2291334" y="821816"/>
                  </a:lnTo>
                  <a:lnTo>
                    <a:pt x="2290012" y="781997"/>
                  </a:lnTo>
                  <a:lnTo>
                    <a:pt x="2286089" y="742667"/>
                  </a:lnTo>
                  <a:lnTo>
                    <a:pt x="2279623" y="703869"/>
                  </a:lnTo>
                  <a:lnTo>
                    <a:pt x="2270675" y="665646"/>
                  </a:lnTo>
                  <a:lnTo>
                    <a:pt x="2259304" y="628042"/>
                  </a:lnTo>
                  <a:lnTo>
                    <a:pt x="2245571" y="591100"/>
                  </a:lnTo>
                  <a:lnTo>
                    <a:pt x="2229536" y="554861"/>
                  </a:lnTo>
                  <a:lnTo>
                    <a:pt x="2211259" y="519371"/>
                  </a:lnTo>
                  <a:lnTo>
                    <a:pt x="2190800" y="484671"/>
                  </a:lnTo>
                  <a:lnTo>
                    <a:pt x="2168218" y="450804"/>
                  </a:lnTo>
                  <a:lnTo>
                    <a:pt x="2143574" y="417815"/>
                  </a:lnTo>
                  <a:lnTo>
                    <a:pt x="2116928" y="385745"/>
                  </a:lnTo>
                  <a:lnTo>
                    <a:pt x="2088340" y="354637"/>
                  </a:lnTo>
                  <a:lnTo>
                    <a:pt x="2057870" y="324536"/>
                  </a:lnTo>
                  <a:lnTo>
                    <a:pt x="2025578" y="295483"/>
                  </a:lnTo>
                  <a:lnTo>
                    <a:pt x="1991524" y="267522"/>
                  </a:lnTo>
                  <a:lnTo>
                    <a:pt x="1955768" y="240696"/>
                  </a:lnTo>
                  <a:lnTo>
                    <a:pt x="1918370" y="215048"/>
                  </a:lnTo>
                  <a:lnTo>
                    <a:pt x="1879389" y="190621"/>
                  </a:lnTo>
                  <a:lnTo>
                    <a:pt x="1838887" y="167458"/>
                  </a:lnTo>
                  <a:lnTo>
                    <a:pt x="1796923" y="145602"/>
                  </a:lnTo>
                  <a:lnTo>
                    <a:pt x="1753557" y="125096"/>
                  </a:lnTo>
                  <a:lnTo>
                    <a:pt x="1708850" y="105983"/>
                  </a:lnTo>
                  <a:lnTo>
                    <a:pt x="1662860" y="88307"/>
                  </a:lnTo>
                  <a:lnTo>
                    <a:pt x="1615648" y="72110"/>
                  </a:lnTo>
                  <a:lnTo>
                    <a:pt x="1567275" y="57434"/>
                  </a:lnTo>
                  <a:lnTo>
                    <a:pt x="1517800" y="44325"/>
                  </a:lnTo>
                  <a:lnTo>
                    <a:pt x="1467283" y="32823"/>
                  </a:lnTo>
                  <a:lnTo>
                    <a:pt x="1415785" y="22973"/>
                  </a:lnTo>
                  <a:lnTo>
                    <a:pt x="1363364" y="14817"/>
                  </a:lnTo>
                  <a:lnTo>
                    <a:pt x="1310082" y="8399"/>
                  </a:lnTo>
                  <a:lnTo>
                    <a:pt x="1255999" y="3761"/>
                  </a:lnTo>
                  <a:lnTo>
                    <a:pt x="1201173" y="947"/>
                  </a:lnTo>
                  <a:lnTo>
                    <a:pt x="114566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845436" y="2102739"/>
              <a:ext cx="2291715" cy="1644014"/>
            </a:xfrm>
            <a:custGeom>
              <a:avLst/>
              <a:gdLst/>
              <a:ahLst/>
              <a:cxnLst/>
              <a:rect l="l" t="t" r="r" b="b"/>
              <a:pathLst>
                <a:path w="2291715" h="1644014">
                  <a:moveTo>
                    <a:pt x="0" y="821817"/>
                  </a:moveTo>
                  <a:lnTo>
                    <a:pt x="1321" y="781997"/>
                  </a:lnTo>
                  <a:lnTo>
                    <a:pt x="5244" y="742667"/>
                  </a:lnTo>
                  <a:lnTo>
                    <a:pt x="11710" y="703869"/>
                  </a:lnTo>
                  <a:lnTo>
                    <a:pt x="20658" y="665647"/>
                  </a:lnTo>
                  <a:lnTo>
                    <a:pt x="32029" y="628043"/>
                  </a:lnTo>
                  <a:lnTo>
                    <a:pt x="45762" y="591100"/>
                  </a:lnTo>
                  <a:lnTo>
                    <a:pt x="61797" y="554862"/>
                  </a:lnTo>
                  <a:lnTo>
                    <a:pt x="80074" y="519371"/>
                  </a:lnTo>
                  <a:lnTo>
                    <a:pt x="100533" y="484671"/>
                  </a:lnTo>
                  <a:lnTo>
                    <a:pt x="123115" y="450805"/>
                  </a:lnTo>
                  <a:lnTo>
                    <a:pt x="147759" y="417815"/>
                  </a:lnTo>
                  <a:lnTo>
                    <a:pt x="174405" y="385745"/>
                  </a:lnTo>
                  <a:lnTo>
                    <a:pt x="202993" y="354638"/>
                  </a:lnTo>
                  <a:lnTo>
                    <a:pt x="233463" y="324536"/>
                  </a:lnTo>
                  <a:lnTo>
                    <a:pt x="265755" y="295483"/>
                  </a:lnTo>
                  <a:lnTo>
                    <a:pt x="299809" y="267523"/>
                  </a:lnTo>
                  <a:lnTo>
                    <a:pt x="335565" y="240697"/>
                  </a:lnTo>
                  <a:lnTo>
                    <a:pt x="372963" y="215049"/>
                  </a:lnTo>
                  <a:lnTo>
                    <a:pt x="411944" y="190622"/>
                  </a:lnTo>
                  <a:lnTo>
                    <a:pt x="452446" y="167458"/>
                  </a:lnTo>
                  <a:lnTo>
                    <a:pt x="494410" y="145602"/>
                  </a:lnTo>
                  <a:lnTo>
                    <a:pt x="537776" y="125097"/>
                  </a:lnTo>
                  <a:lnTo>
                    <a:pt x="582483" y="105984"/>
                  </a:lnTo>
                  <a:lnTo>
                    <a:pt x="628473" y="88307"/>
                  </a:lnTo>
                  <a:lnTo>
                    <a:pt x="675685" y="72110"/>
                  </a:lnTo>
                  <a:lnTo>
                    <a:pt x="724058" y="57435"/>
                  </a:lnTo>
                  <a:lnTo>
                    <a:pt x="773533" y="44325"/>
                  </a:lnTo>
                  <a:lnTo>
                    <a:pt x="824050" y="32823"/>
                  </a:lnTo>
                  <a:lnTo>
                    <a:pt x="875548" y="22973"/>
                  </a:lnTo>
                  <a:lnTo>
                    <a:pt x="927969" y="14818"/>
                  </a:lnTo>
                  <a:lnTo>
                    <a:pt x="981251" y="8399"/>
                  </a:lnTo>
                  <a:lnTo>
                    <a:pt x="1035334" y="3762"/>
                  </a:lnTo>
                  <a:lnTo>
                    <a:pt x="1090160" y="947"/>
                  </a:lnTo>
                  <a:lnTo>
                    <a:pt x="1145667" y="0"/>
                  </a:lnTo>
                  <a:lnTo>
                    <a:pt x="1201173" y="947"/>
                  </a:lnTo>
                  <a:lnTo>
                    <a:pt x="1255999" y="3762"/>
                  </a:lnTo>
                  <a:lnTo>
                    <a:pt x="1310082" y="8399"/>
                  </a:lnTo>
                  <a:lnTo>
                    <a:pt x="1363364" y="14818"/>
                  </a:lnTo>
                  <a:lnTo>
                    <a:pt x="1415785" y="22973"/>
                  </a:lnTo>
                  <a:lnTo>
                    <a:pt x="1467283" y="32823"/>
                  </a:lnTo>
                  <a:lnTo>
                    <a:pt x="1517800" y="44325"/>
                  </a:lnTo>
                  <a:lnTo>
                    <a:pt x="1567275" y="57435"/>
                  </a:lnTo>
                  <a:lnTo>
                    <a:pt x="1615648" y="72110"/>
                  </a:lnTo>
                  <a:lnTo>
                    <a:pt x="1662860" y="88307"/>
                  </a:lnTo>
                  <a:lnTo>
                    <a:pt x="1708850" y="105984"/>
                  </a:lnTo>
                  <a:lnTo>
                    <a:pt x="1753557" y="125097"/>
                  </a:lnTo>
                  <a:lnTo>
                    <a:pt x="1796923" y="145602"/>
                  </a:lnTo>
                  <a:lnTo>
                    <a:pt x="1838887" y="167458"/>
                  </a:lnTo>
                  <a:lnTo>
                    <a:pt x="1879389" y="190622"/>
                  </a:lnTo>
                  <a:lnTo>
                    <a:pt x="1918370" y="215049"/>
                  </a:lnTo>
                  <a:lnTo>
                    <a:pt x="1955768" y="240697"/>
                  </a:lnTo>
                  <a:lnTo>
                    <a:pt x="1991524" y="267523"/>
                  </a:lnTo>
                  <a:lnTo>
                    <a:pt x="2025578" y="295483"/>
                  </a:lnTo>
                  <a:lnTo>
                    <a:pt x="2057870" y="324536"/>
                  </a:lnTo>
                  <a:lnTo>
                    <a:pt x="2088340" y="354638"/>
                  </a:lnTo>
                  <a:lnTo>
                    <a:pt x="2116928" y="385745"/>
                  </a:lnTo>
                  <a:lnTo>
                    <a:pt x="2143574" y="417815"/>
                  </a:lnTo>
                  <a:lnTo>
                    <a:pt x="2168218" y="450805"/>
                  </a:lnTo>
                  <a:lnTo>
                    <a:pt x="2190800" y="484671"/>
                  </a:lnTo>
                  <a:lnTo>
                    <a:pt x="2211259" y="519371"/>
                  </a:lnTo>
                  <a:lnTo>
                    <a:pt x="2229536" y="554862"/>
                  </a:lnTo>
                  <a:lnTo>
                    <a:pt x="2245571" y="591100"/>
                  </a:lnTo>
                  <a:lnTo>
                    <a:pt x="2259304" y="628043"/>
                  </a:lnTo>
                  <a:lnTo>
                    <a:pt x="2270675" y="665647"/>
                  </a:lnTo>
                  <a:lnTo>
                    <a:pt x="2279623" y="703869"/>
                  </a:lnTo>
                  <a:lnTo>
                    <a:pt x="2286089" y="742667"/>
                  </a:lnTo>
                  <a:lnTo>
                    <a:pt x="2290012" y="781997"/>
                  </a:lnTo>
                  <a:lnTo>
                    <a:pt x="2291334" y="821817"/>
                  </a:lnTo>
                  <a:lnTo>
                    <a:pt x="2290012" y="861637"/>
                  </a:lnTo>
                  <a:lnTo>
                    <a:pt x="2286089" y="900968"/>
                  </a:lnTo>
                  <a:lnTo>
                    <a:pt x="2279623" y="939767"/>
                  </a:lnTo>
                  <a:lnTo>
                    <a:pt x="2270675" y="977992"/>
                  </a:lnTo>
                  <a:lnTo>
                    <a:pt x="2259304" y="1015599"/>
                  </a:lnTo>
                  <a:lnTo>
                    <a:pt x="2245571" y="1052544"/>
                  </a:lnTo>
                  <a:lnTo>
                    <a:pt x="2229536" y="1088786"/>
                  </a:lnTo>
                  <a:lnTo>
                    <a:pt x="2211259" y="1124280"/>
                  </a:lnTo>
                  <a:lnTo>
                    <a:pt x="2190800" y="1158984"/>
                  </a:lnTo>
                  <a:lnTo>
                    <a:pt x="2168218" y="1192855"/>
                  </a:lnTo>
                  <a:lnTo>
                    <a:pt x="2143574" y="1225850"/>
                  </a:lnTo>
                  <a:lnTo>
                    <a:pt x="2116928" y="1257925"/>
                  </a:lnTo>
                  <a:lnTo>
                    <a:pt x="2088340" y="1289038"/>
                  </a:lnTo>
                  <a:lnTo>
                    <a:pt x="2057870" y="1319144"/>
                  </a:lnTo>
                  <a:lnTo>
                    <a:pt x="2025578" y="1348203"/>
                  </a:lnTo>
                  <a:lnTo>
                    <a:pt x="1991524" y="1376169"/>
                  </a:lnTo>
                  <a:lnTo>
                    <a:pt x="1955768" y="1403001"/>
                  </a:lnTo>
                  <a:lnTo>
                    <a:pt x="1918370" y="1428654"/>
                  </a:lnTo>
                  <a:lnTo>
                    <a:pt x="1879389" y="1453087"/>
                  </a:lnTo>
                  <a:lnTo>
                    <a:pt x="1838887" y="1476255"/>
                  </a:lnTo>
                  <a:lnTo>
                    <a:pt x="1796923" y="1498117"/>
                  </a:lnTo>
                  <a:lnTo>
                    <a:pt x="1753557" y="1518628"/>
                  </a:lnTo>
                  <a:lnTo>
                    <a:pt x="1708850" y="1537746"/>
                  </a:lnTo>
                  <a:lnTo>
                    <a:pt x="1662860" y="1555427"/>
                  </a:lnTo>
                  <a:lnTo>
                    <a:pt x="1615648" y="1571629"/>
                  </a:lnTo>
                  <a:lnTo>
                    <a:pt x="1567275" y="1586308"/>
                  </a:lnTo>
                  <a:lnTo>
                    <a:pt x="1517800" y="1599422"/>
                  </a:lnTo>
                  <a:lnTo>
                    <a:pt x="1467283" y="1610927"/>
                  </a:lnTo>
                  <a:lnTo>
                    <a:pt x="1415785" y="1620780"/>
                  </a:lnTo>
                  <a:lnTo>
                    <a:pt x="1363364" y="1628938"/>
                  </a:lnTo>
                  <a:lnTo>
                    <a:pt x="1310082" y="1635358"/>
                  </a:lnTo>
                  <a:lnTo>
                    <a:pt x="1255999" y="1639998"/>
                  </a:lnTo>
                  <a:lnTo>
                    <a:pt x="1201173" y="1642813"/>
                  </a:lnTo>
                  <a:lnTo>
                    <a:pt x="1145667" y="1643761"/>
                  </a:lnTo>
                  <a:lnTo>
                    <a:pt x="1090160" y="1642813"/>
                  </a:lnTo>
                  <a:lnTo>
                    <a:pt x="1035334" y="1639998"/>
                  </a:lnTo>
                  <a:lnTo>
                    <a:pt x="981251" y="1635358"/>
                  </a:lnTo>
                  <a:lnTo>
                    <a:pt x="927969" y="1628938"/>
                  </a:lnTo>
                  <a:lnTo>
                    <a:pt x="875548" y="1620780"/>
                  </a:lnTo>
                  <a:lnTo>
                    <a:pt x="824050" y="1610927"/>
                  </a:lnTo>
                  <a:lnTo>
                    <a:pt x="773533" y="1599422"/>
                  </a:lnTo>
                  <a:lnTo>
                    <a:pt x="724058" y="1586308"/>
                  </a:lnTo>
                  <a:lnTo>
                    <a:pt x="675685" y="1571629"/>
                  </a:lnTo>
                  <a:lnTo>
                    <a:pt x="628473" y="1555427"/>
                  </a:lnTo>
                  <a:lnTo>
                    <a:pt x="582483" y="1537746"/>
                  </a:lnTo>
                  <a:lnTo>
                    <a:pt x="537776" y="1518628"/>
                  </a:lnTo>
                  <a:lnTo>
                    <a:pt x="494410" y="1498117"/>
                  </a:lnTo>
                  <a:lnTo>
                    <a:pt x="452446" y="1476255"/>
                  </a:lnTo>
                  <a:lnTo>
                    <a:pt x="411944" y="1453087"/>
                  </a:lnTo>
                  <a:lnTo>
                    <a:pt x="372963" y="1428654"/>
                  </a:lnTo>
                  <a:lnTo>
                    <a:pt x="335565" y="1403001"/>
                  </a:lnTo>
                  <a:lnTo>
                    <a:pt x="299809" y="1376169"/>
                  </a:lnTo>
                  <a:lnTo>
                    <a:pt x="265755" y="1348203"/>
                  </a:lnTo>
                  <a:lnTo>
                    <a:pt x="233463" y="1319144"/>
                  </a:lnTo>
                  <a:lnTo>
                    <a:pt x="202993" y="1289038"/>
                  </a:lnTo>
                  <a:lnTo>
                    <a:pt x="174405" y="1257925"/>
                  </a:lnTo>
                  <a:lnTo>
                    <a:pt x="147759" y="1225850"/>
                  </a:lnTo>
                  <a:lnTo>
                    <a:pt x="123115" y="1192855"/>
                  </a:lnTo>
                  <a:lnTo>
                    <a:pt x="100533" y="1158984"/>
                  </a:lnTo>
                  <a:lnTo>
                    <a:pt x="80074" y="1124280"/>
                  </a:lnTo>
                  <a:lnTo>
                    <a:pt x="61797" y="1088786"/>
                  </a:lnTo>
                  <a:lnTo>
                    <a:pt x="45762" y="1052544"/>
                  </a:lnTo>
                  <a:lnTo>
                    <a:pt x="32029" y="1015599"/>
                  </a:lnTo>
                  <a:lnTo>
                    <a:pt x="20658" y="977992"/>
                  </a:lnTo>
                  <a:lnTo>
                    <a:pt x="11710" y="939767"/>
                  </a:lnTo>
                  <a:lnTo>
                    <a:pt x="5244" y="900968"/>
                  </a:lnTo>
                  <a:lnTo>
                    <a:pt x="1321" y="861637"/>
                  </a:lnTo>
                  <a:lnTo>
                    <a:pt x="0" y="821817"/>
                  </a:lnTo>
                  <a:close/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520188" y="2619883"/>
            <a:ext cx="9994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Regular </a:t>
            </a:r>
            <a:r>
              <a:rPr dirty="0" sz="1800" spc="-5">
                <a:latin typeface="Calibri"/>
                <a:cs typeface="Calibri"/>
              </a:rPr>
              <a:t> Lan</a:t>
            </a:r>
            <a:r>
              <a:rPr dirty="0" sz="1800" spc="5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1648" y="2580589"/>
            <a:ext cx="11912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x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f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8200" y="2738120"/>
            <a:ext cx="1289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360" y="5113782"/>
            <a:ext cx="795718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  <a:tab pos="1972310" algn="l"/>
                <a:tab pos="2305050" algn="l"/>
                <a:tab pos="2917825" algn="l"/>
                <a:tab pos="3469640" algn="l"/>
                <a:tab pos="3906520" algn="l"/>
                <a:tab pos="4638675" algn="l"/>
                <a:tab pos="5332095" algn="l"/>
                <a:tab pos="6467475" algn="l"/>
                <a:tab pos="6920230" algn="l"/>
                <a:tab pos="7592695" algn="l"/>
              </a:tabLst>
            </a:pPr>
            <a:r>
              <a:rPr dirty="0" sz="1800" spc="-5" b="1">
                <a:latin typeface="Calibri"/>
                <a:cs typeface="Calibri"/>
              </a:rPr>
              <a:t>Cl</a:t>
            </a:r>
            <a:r>
              <a:rPr dirty="0" sz="1800" spc="-15" b="1">
                <a:latin typeface="Calibri"/>
                <a:cs typeface="Calibri"/>
              </a:rPr>
              <a:t>os</a:t>
            </a:r>
            <a:r>
              <a:rPr dirty="0" sz="1800" b="1">
                <a:latin typeface="Calibri"/>
                <a:cs typeface="Calibri"/>
              </a:rPr>
              <a:t>u</a:t>
            </a: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e	p</a:t>
            </a:r>
            <a:r>
              <a:rPr dirty="0" sz="1800" spc="-45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op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2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ties	of	</a:t>
            </a:r>
            <a:r>
              <a:rPr dirty="0" sz="1800" spc="-5" b="1">
                <a:latin typeface="Calibri"/>
                <a:cs typeface="Calibri"/>
              </a:rPr>
              <a:t>CF</a:t>
            </a:r>
            <a:r>
              <a:rPr dirty="0" sz="1800" spc="-10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s:	</a:t>
            </a:r>
            <a:r>
              <a:rPr dirty="0" sz="1800" spc="10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FL</a:t>
            </a:r>
            <a:r>
              <a:rPr dirty="0" sz="1800">
                <a:latin typeface="Calibri"/>
                <a:cs typeface="Calibri"/>
              </a:rPr>
              <a:t>s	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	</a:t>
            </a:r>
            <a:r>
              <a:rPr dirty="0" sz="1800" spc="5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los</a:t>
            </a:r>
            <a:r>
              <a:rPr dirty="0" sz="1800">
                <a:latin typeface="Calibri"/>
                <a:cs typeface="Calibri"/>
              </a:rPr>
              <a:t>ed	under	</a:t>
            </a:r>
            <a:r>
              <a:rPr dirty="0" sz="1800" spc="-5">
                <a:latin typeface="Calibri"/>
                <a:cs typeface="Calibri"/>
              </a:rPr>
              <a:t>op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ti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>
                <a:latin typeface="Calibri"/>
                <a:cs typeface="Calibri"/>
              </a:rPr>
              <a:t>s	</a:t>
            </a:r>
            <a:r>
              <a:rPr dirty="0" sz="1800" spc="-5">
                <a:latin typeface="Calibri"/>
                <a:cs typeface="Calibri"/>
              </a:rPr>
              <a:t>li</a:t>
            </a:r>
            <a:r>
              <a:rPr dirty="0" sz="1800" spc="-65">
                <a:latin typeface="Calibri"/>
                <a:cs typeface="Calibri"/>
              </a:rPr>
              <a:t>k</a:t>
            </a:r>
            <a:r>
              <a:rPr dirty="0" sz="1800">
                <a:latin typeface="Calibri"/>
                <a:cs typeface="Calibri"/>
              </a:rPr>
              <a:t>e	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-5">
                <a:latin typeface="Calibri"/>
                <a:cs typeface="Calibri"/>
              </a:rPr>
              <a:t>io</a:t>
            </a:r>
            <a:r>
              <a:rPr dirty="0" sz="1800">
                <a:latin typeface="Calibri"/>
                <a:cs typeface="Calibri"/>
              </a:rPr>
              <a:t>n	a</a:t>
            </a:r>
            <a:r>
              <a:rPr dirty="0" sz="1800" spc="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concatenation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5">
                <a:latin typeface="Calibri"/>
                <a:cs typeface="Calibri"/>
              </a:rPr>
              <a:t> 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intersection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complementation.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46379" y="199699"/>
            <a:ext cx="149860" cy="254635"/>
          </a:xfrm>
          <a:custGeom>
            <a:avLst/>
            <a:gdLst/>
            <a:ahLst/>
            <a:cxnLst/>
            <a:rect l="l" t="t" r="r" b="b"/>
            <a:pathLst>
              <a:path w="149860" h="254634">
                <a:moveTo>
                  <a:pt x="8432" y="217159"/>
                </a:moveTo>
                <a:lnTo>
                  <a:pt x="8150" y="219955"/>
                </a:lnTo>
                <a:lnTo>
                  <a:pt x="7644" y="225748"/>
                </a:lnTo>
                <a:lnTo>
                  <a:pt x="7520" y="228178"/>
                </a:lnTo>
                <a:lnTo>
                  <a:pt x="7405" y="240525"/>
                </a:lnTo>
                <a:lnTo>
                  <a:pt x="7526" y="242572"/>
                </a:lnTo>
                <a:lnTo>
                  <a:pt x="7697" y="244647"/>
                </a:lnTo>
                <a:lnTo>
                  <a:pt x="11071" y="252247"/>
                </a:lnTo>
                <a:lnTo>
                  <a:pt x="16832" y="254612"/>
                </a:lnTo>
                <a:lnTo>
                  <a:pt x="17912" y="254015"/>
                </a:lnTo>
                <a:lnTo>
                  <a:pt x="17411" y="254015"/>
                </a:lnTo>
                <a:lnTo>
                  <a:pt x="12708" y="252384"/>
                </a:lnTo>
                <a:lnTo>
                  <a:pt x="8920" y="244571"/>
                </a:lnTo>
                <a:lnTo>
                  <a:pt x="10552" y="239868"/>
                </a:lnTo>
                <a:lnTo>
                  <a:pt x="17297" y="236598"/>
                </a:lnTo>
                <a:lnTo>
                  <a:pt x="22949" y="234584"/>
                </a:lnTo>
                <a:lnTo>
                  <a:pt x="22826" y="232716"/>
                </a:lnTo>
                <a:lnTo>
                  <a:pt x="22915" y="229370"/>
                </a:lnTo>
                <a:lnTo>
                  <a:pt x="23770" y="221936"/>
                </a:lnTo>
                <a:lnTo>
                  <a:pt x="20168" y="221936"/>
                </a:lnTo>
                <a:lnTo>
                  <a:pt x="11544" y="221015"/>
                </a:lnTo>
                <a:lnTo>
                  <a:pt x="8432" y="217159"/>
                </a:lnTo>
                <a:close/>
              </a:path>
              <a:path w="149860" h="254634">
                <a:moveTo>
                  <a:pt x="22949" y="234584"/>
                </a:moveTo>
                <a:lnTo>
                  <a:pt x="17297" y="236598"/>
                </a:lnTo>
                <a:lnTo>
                  <a:pt x="10551" y="239871"/>
                </a:lnTo>
                <a:lnTo>
                  <a:pt x="8920" y="244571"/>
                </a:lnTo>
                <a:lnTo>
                  <a:pt x="12708" y="252384"/>
                </a:lnTo>
                <a:lnTo>
                  <a:pt x="17411" y="254015"/>
                </a:lnTo>
                <a:lnTo>
                  <a:pt x="21689" y="251928"/>
                </a:lnTo>
                <a:lnTo>
                  <a:pt x="25488" y="249829"/>
                </a:lnTo>
                <a:lnTo>
                  <a:pt x="26868" y="245047"/>
                </a:lnTo>
                <a:lnTo>
                  <a:pt x="24371" y="240525"/>
                </a:lnTo>
                <a:lnTo>
                  <a:pt x="23858" y="239868"/>
                </a:lnTo>
                <a:lnTo>
                  <a:pt x="23260" y="239308"/>
                </a:lnTo>
                <a:lnTo>
                  <a:pt x="22949" y="234584"/>
                </a:lnTo>
                <a:close/>
              </a:path>
              <a:path w="149860" h="254634">
                <a:moveTo>
                  <a:pt x="21689" y="251928"/>
                </a:moveTo>
                <a:lnTo>
                  <a:pt x="17411" y="254015"/>
                </a:lnTo>
                <a:lnTo>
                  <a:pt x="17912" y="254015"/>
                </a:lnTo>
                <a:lnTo>
                  <a:pt x="21689" y="251928"/>
                </a:lnTo>
                <a:close/>
              </a:path>
              <a:path w="149860" h="254634">
                <a:moveTo>
                  <a:pt x="34147" y="230759"/>
                </a:moveTo>
                <a:lnTo>
                  <a:pt x="28195" y="232716"/>
                </a:lnTo>
                <a:lnTo>
                  <a:pt x="22949" y="234584"/>
                </a:lnTo>
                <a:lnTo>
                  <a:pt x="23260" y="239308"/>
                </a:lnTo>
                <a:lnTo>
                  <a:pt x="23860" y="239871"/>
                </a:lnTo>
                <a:lnTo>
                  <a:pt x="24371" y="240525"/>
                </a:lnTo>
                <a:lnTo>
                  <a:pt x="26868" y="245047"/>
                </a:lnTo>
                <a:lnTo>
                  <a:pt x="25488" y="249829"/>
                </a:lnTo>
                <a:lnTo>
                  <a:pt x="21689" y="251928"/>
                </a:lnTo>
                <a:lnTo>
                  <a:pt x="23875" y="250720"/>
                </a:lnTo>
                <a:lnTo>
                  <a:pt x="26382" y="249829"/>
                </a:lnTo>
                <a:lnTo>
                  <a:pt x="33345" y="247176"/>
                </a:lnTo>
                <a:lnTo>
                  <a:pt x="38998" y="245238"/>
                </a:lnTo>
                <a:lnTo>
                  <a:pt x="38839" y="245238"/>
                </a:lnTo>
                <a:lnTo>
                  <a:pt x="34547" y="243047"/>
                </a:lnTo>
                <a:lnTo>
                  <a:pt x="31957" y="235050"/>
                </a:lnTo>
                <a:lnTo>
                  <a:pt x="34147" y="230759"/>
                </a:lnTo>
                <a:close/>
              </a:path>
              <a:path w="149860" h="254634">
                <a:moveTo>
                  <a:pt x="42158" y="228201"/>
                </a:moveTo>
                <a:lnTo>
                  <a:pt x="37350" y="229721"/>
                </a:lnTo>
                <a:lnTo>
                  <a:pt x="34147" y="230759"/>
                </a:lnTo>
                <a:lnTo>
                  <a:pt x="31957" y="235050"/>
                </a:lnTo>
                <a:lnTo>
                  <a:pt x="34547" y="243047"/>
                </a:lnTo>
                <a:lnTo>
                  <a:pt x="38839" y="245238"/>
                </a:lnTo>
                <a:lnTo>
                  <a:pt x="42982" y="243895"/>
                </a:lnTo>
                <a:lnTo>
                  <a:pt x="46906" y="242572"/>
                </a:lnTo>
                <a:lnTo>
                  <a:pt x="49046" y="238255"/>
                </a:lnTo>
                <a:lnTo>
                  <a:pt x="46372" y="230322"/>
                </a:lnTo>
                <a:lnTo>
                  <a:pt x="42158" y="228201"/>
                </a:lnTo>
                <a:close/>
              </a:path>
              <a:path w="149860" h="254634">
                <a:moveTo>
                  <a:pt x="42982" y="243895"/>
                </a:moveTo>
                <a:lnTo>
                  <a:pt x="38839" y="245238"/>
                </a:lnTo>
                <a:lnTo>
                  <a:pt x="38998" y="245238"/>
                </a:lnTo>
                <a:lnTo>
                  <a:pt x="42982" y="243895"/>
                </a:lnTo>
                <a:close/>
              </a:path>
              <a:path w="149860" h="254634">
                <a:moveTo>
                  <a:pt x="66278" y="221622"/>
                </a:moveTo>
                <a:lnTo>
                  <a:pt x="62230" y="222523"/>
                </a:lnTo>
                <a:lnTo>
                  <a:pt x="54132" y="224628"/>
                </a:lnTo>
                <a:lnTo>
                  <a:pt x="46115" y="226957"/>
                </a:lnTo>
                <a:lnTo>
                  <a:pt x="42158" y="228201"/>
                </a:lnTo>
                <a:lnTo>
                  <a:pt x="46372" y="230322"/>
                </a:lnTo>
                <a:lnTo>
                  <a:pt x="49046" y="238255"/>
                </a:lnTo>
                <a:lnTo>
                  <a:pt x="46906" y="242572"/>
                </a:lnTo>
                <a:lnTo>
                  <a:pt x="42982" y="243895"/>
                </a:lnTo>
                <a:lnTo>
                  <a:pt x="50443" y="241454"/>
                </a:lnTo>
                <a:lnTo>
                  <a:pt x="58022" y="239164"/>
                </a:lnTo>
                <a:lnTo>
                  <a:pt x="65665" y="237103"/>
                </a:lnTo>
                <a:lnTo>
                  <a:pt x="69791" y="236155"/>
                </a:lnTo>
                <a:lnTo>
                  <a:pt x="69298" y="236155"/>
                </a:lnTo>
                <a:lnTo>
                  <a:pt x="65361" y="233541"/>
                </a:lnTo>
                <a:lnTo>
                  <a:pt x="63729" y="225460"/>
                </a:lnTo>
                <a:lnTo>
                  <a:pt x="66278" y="221622"/>
                </a:lnTo>
                <a:close/>
              </a:path>
              <a:path w="149860" h="254634">
                <a:moveTo>
                  <a:pt x="74527" y="219973"/>
                </a:moveTo>
                <a:lnTo>
                  <a:pt x="70384" y="220708"/>
                </a:lnTo>
                <a:lnTo>
                  <a:pt x="66278" y="221622"/>
                </a:lnTo>
                <a:lnTo>
                  <a:pt x="63729" y="225460"/>
                </a:lnTo>
                <a:lnTo>
                  <a:pt x="65361" y="233541"/>
                </a:lnTo>
                <a:lnTo>
                  <a:pt x="69298" y="236155"/>
                </a:lnTo>
                <a:lnTo>
                  <a:pt x="77414" y="234494"/>
                </a:lnTo>
                <a:lnTo>
                  <a:pt x="79864" y="230759"/>
                </a:lnTo>
                <a:lnTo>
                  <a:pt x="79762" y="229370"/>
                </a:lnTo>
                <a:lnTo>
                  <a:pt x="78334" y="222487"/>
                </a:lnTo>
                <a:lnTo>
                  <a:pt x="74527" y="219973"/>
                </a:lnTo>
                <a:close/>
              </a:path>
              <a:path w="149860" h="254634">
                <a:moveTo>
                  <a:pt x="73378" y="235331"/>
                </a:moveTo>
                <a:lnTo>
                  <a:pt x="69298" y="236155"/>
                </a:lnTo>
                <a:lnTo>
                  <a:pt x="69791" y="236155"/>
                </a:lnTo>
                <a:lnTo>
                  <a:pt x="73378" y="235331"/>
                </a:lnTo>
                <a:close/>
              </a:path>
              <a:path w="149860" h="254634">
                <a:moveTo>
                  <a:pt x="97291" y="217379"/>
                </a:moveTo>
                <a:lnTo>
                  <a:pt x="74568" y="220000"/>
                </a:lnTo>
                <a:lnTo>
                  <a:pt x="78334" y="222487"/>
                </a:lnTo>
                <a:lnTo>
                  <a:pt x="80006" y="230543"/>
                </a:lnTo>
                <a:lnTo>
                  <a:pt x="77414" y="234494"/>
                </a:lnTo>
                <a:lnTo>
                  <a:pt x="73378" y="235331"/>
                </a:lnTo>
                <a:lnTo>
                  <a:pt x="80513" y="234006"/>
                </a:lnTo>
                <a:lnTo>
                  <a:pt x="87695" y="232959"/>
                </a:lnTo>
                <a:lnTo>
                  <a:pt x="94911" y="232157"/>
                </a:lnTo>
                <a:lnTo>
                  <a:pt x="99885" y="231752"/>
                </a:lnTo>
                <a:lnTo>
                  <a:pt x="97980" y="231752"/>
                </a:lnTo>
                <a:lnTo>
                  <a:pt x="94607" y="228662"/>
                </a:lnTo>
                <a:lnTo>
                  <a:pt x="94259" y="220687"/>
                </a:lnTo>
                <a:lnTo>
                  <a:pt x="97291" y="217379"/>
                </a:lnTo>
                <a:close/>
              </a:path>
              <a:path w="149860" h="254634">
                <a:moveTo>
                  <a:pt x="105275" y="216987"/>
                </a:moveTo>
                <a:lnTo>
                  <a:pt x="100797" y="217172"/>
                </a:lnTo>
                <a:lnTo>
                  <a:pt x="97291" y="217379"/>
                </a:lnTo>
                <a:lnTo>
                  <a:pt x="94259" y="220687"/>
                </a:lnTo>
                <a:lnTo>
                  <a:pt x="94607" y="228662"/>
                </a:lnTo>
                <a:lnTo>
                  <a:pt x="97980" y="231752"/>
                </a:lnTo>
                <a:lnTo>
                  <a:pt x="102144" y="231567"/>
                </a:lnTo>
                <a:lnTo>
                  <a:pt x="106127" y="231294"/>
                </a:lnTo>
                <a:lnTo>
                  <a:pt x="109133" y="227848"/>
                </a:lnTo>
                <a:lnTo>
                  <a:pt x="108593" y="219955"/>
                </a:lnTo>
                <a:lnTo>
                  <a:pt x="105275" y="216987"/>
                </a:lnTo>
                <a:close/>
              </a:path>
              <a:path w="149860" h="254634">
                <a:moveTo>
                  <a:pt x="102144" y="231567"/>
                </a:moveTo>
                <a:lnTo>
                  <a:pt x="97980" y="231752"/>
                </a:lnTo>
                <a:lnTo>
                  <a:pt x="99885" y="231752"/>
                </a:lnTo>
                <a:lnTo>
                  <a:pt x="102144" y="231567"/>
                </a:lnTo>
                <a:close/>
              </a:path>
              <a:path w="149860" h="254634">
                <a:moveTo>
                  <a:pt x="114257" y="216736"/>
                </a:moveTo>
                <a:lnTo>
                  <a:pt x="107789" y="216884"/>
                </a:lnTo>
                <a:lnTo>
                  <a:pt x="105275" y="216987"/>
                </a:lnTo>
                <a:lnTo>
                  <a:pt x="108593" y="219955"/>
                </a:lnTo>
                <a:lnTo>
                  <a:pt x="109133" y="227848"/>
                </a:lnTo>
                <a:lnTo>
                  <a:pt x="106127" y="231294"/>
                </a:lnTo>
                <a:lnTo>
                  <a:pt x="118868" y="230419"/>
                </a:lnTo>
                <a:lnTo>
                  <a:pt x="126912" y="229721"/>
                </a:lnTo>
                <a:lnTo>
                  <a:pt x="126221" y="229703"/>
                </a:lnTo>
                <a:lnTo>
                  <a:pt x="122880" y="229537"/>
                </a:lnTo>
                <a:lnTo>
                  <a:pt x="120200" y="226578"/>
                </a:lnTo>
                <a:lnTo>
                  <a:pt x="120547" y="219622"/>
                </a:lnTo>
                <a:lnTo>
                  <a:pt x="123506" y="216943"/>
                </a:lnTo>
                <a:lnTo>
                  <a:pt x="123665" y="216943"/>
                </a:lnTo>
                <a:lnTo>
                  <a:pt x="120725" y="216788"/>
                </a:lnTo>
                <a:lnTo>
                  <a:pt x="114257" y="216736"/>
                </a:lnTo>
                <a:close/>
              </a:path>
              <a:path w="149860" h="254634">
                <a:moveTo>
                  <a:pt x="149122" y="228875"/>
                </a:moveTo>
                <a:lnTo>
                  <a:pt x="139318" y="228875"/>
                </a:lnTo>
                <a:lnTo>
                  <a:pt x="147233" y="230253"/>
                </a:lnTo>
                <a:lnTo>
                  <a:pt x="149113" y="228931"/>
                </a:lnTo>
                <a:close/>
              </a:path>
              <a:path w="149860" h="254634">
                <a:moveTo>
                  <a:pt x="123506" y="216943"/>
                </a:moveTo>
                <a:lnTo>
                  <a:pt x="120547" y="219622"/>
                </a:lnTo>
                <a:lnTo>
                  <a:pt x="120200" y="226578"/>
                </a:lnTo>
                <a:lnTo>
                  <a:pt x="122880" y="229537"/>
                </a:lnTo>
                <a:lnTo>
                  <a:pt x="126579" y="229721"/>
                </a:lnTo>
                <a:lnTo>
                  <a:pt x="127117" y="229703"/>
                </a:lnTo>
                <a:lnTo>
                  <a:pt x="130685" y="229393"/>
                </a:lnTo>
                <a:lnTo>
                  <a:pt x="133253" y="226336"/>
                </a:lnTo>
                <a:lnTo>
                  <a:pt x="132684" y="219801"/>
                </a:lnTo>
                <a:lnTo>
                  <a:pt x="130242" y="217374"/>
                </a:lnTo>
                <a:lnTo>
                  <a:pt x="127173" y="217129"/>
                </a:lnTo>
                <a:lnTo>
                  <a:pt x="123506" y="216943"/>
                </a:lnTo>
                <a:close/>
              </a:path>
              <a:path w="149860" h="254634">
                <a:moveTo>
                  <a:pt x="126268" y="217081"/>
                </a:moveTo>
                <a:lnTo>
                  <a:pt x="127380" y="217145"/>
                </a:lnTo>
                <a:lnTo>
                  <a:pt x="130247" y="217379"/>
                </a:lnTo>
                <a:lnTo>
                  <a:pt x="132684" y="219801"/>
                </a:lnTo>
                <a:lnTo>
                  <a:pt x="133253" y="226336"/>
                </a:lnTo>
                <a:lnTo>
                  <a:pt x="130685" y="229393"/>
                </a:lnTo>
                <a:lnTo>
                  <a:pt x="127117" y="229703"/>
                </a:lnTo>
                <a:lnTo>
                  <a:pt x="133002" y="229370"/>
                </a:lnTo>
                <a:lnTo>
                  <a:pt x="139318" y="228875"/>
                </a:lnTo>
                <a:lnTo>
                  <a:pt x="149122" y="228875"/>
                </a:lnTo>
                <a:lnTo>
                  <a:pt x="149564" y="226336"/>
                </a:lnTo>
                <a:lnTo>
                  <a:pt x="131283" y="217331"/>
                </a:lnTo>
                <a:lnTo>
                  <a:pt x="126268" y="217081"/>
                </a:lnTo>
                <a:close/>
              </a:path>
              <a:path w="149860" h="254634">
                <a:moveTo>
                  <a:pt x="42111" y="228178"/>
                </a:moveTo>
                <a:lnTo>
                  <a:pt x="38149" y="229462"/>
                </a:lnTo>
                <a:lnTo>
                  <a:pt x="42158" y="228201"/>
                </a:lnTo>
                <a:close/>
              </a:path>
              <a:path w="149860" h="254634">
                <a:moveTo>
                  <a:pt x="13166" y="205432"/>
                </a:moveTo>
                <a:lnTo>
                  <a:pt x="9339" y="208547"/>
                </a:lnTo>
                <a:lnTo>
                  <a:pt x="8477" y="216736"/>
                </a:lnTo>
                <a:lnTo>
                  <a:pt x="8557" y="217314"/>
                </a:lnTo>
                <a:lnTo>
                  <a:pt x="11544" y="221015"/>
                </a:lnTo>
                <a:lnTo>
                  <a:pt x="20168" y="221936"/>
                </a:lnTo>
                <a:lnTo>
                  <a:pt x="24038" y="218813"/>
                </a:lnTo>
                <a:lnTo>
                  <a:pt x="24505" y="214439"/>
                </a:lnTo>
                <a:lnTo>
                  <a:pt x="24850" y="210022"/>
                </a:lnTo>
                <a:lnTo>
                  <a:pt x="21772" y="206275"/>
                </a:lnTo>
                <a:lnTo>
                  <a:pt x="13166" y="205432"/>
                </a:lnTo>
                <a:close/>
              </a:path>
              <a:path w="149860" h="254634">
                <a:moveTo>
                  <a:pt x="24505" y="214439"/>
                </a:moveTo>
                <a:lnTo>
                  <a:pt x="24038" y="218813"/>
                </a:lnTo>
                <a:lnTo>
                  <a:pt x="20168" y="221936"/>
                </a:lnTo>
                <a:lnTo>
                  <a:pt x="23770" y="221936"/>
                </a:lnTo>
                <a:lnTo>
                  <a:pt x="24505" y="214439"/>
                </a:lnTo>
                <a:close/>
              </a:path>
              <a:path w="149860" h="254634">
                <a:moveTo>
                  <a:pt x="70384" y="220708"/>
                </a:moveTo>
                <a:lnTo>
                  <a:pt x="66343" y="221524"/>
                </a:lnTo>
                <a:lnTo>
                  <a:pt x="70384" y="220708"/>
                </a:lnTo>
                <a:close/>
              </a:path>
              <a:path w="149860" h="254634">
                <a:moveTo>
                  <a:pt x="74409" y="219895"/>
                </a:moveTo>
                <a:lnTo>
                  <a:pt x="70384" y="220708"/>
                </a:lnTo>
                <a:lnTo>
                  <a:pt x="74527" y="219973"/>
                </a:lnTo>
                <a:close/>
              </a:path>
              <a:path w="149860" h="254634">
                <a:moveTo>
                  <a:pt x="100797" y="217172"/>
                </a:moveTo>
                <a:lnTo>
                  <a:pt x="97350" y="217314"/>
                </a:lnTo>
                <a:lnTo>
                  <a:pt x="100797" y="217172"/>
                </a:lnTo>
                <a:close/>
              </a:path>
              <a:path w="149860" h="254634">
                <a:moveTo>
                  <a:pt x="105255" y="216969"/>
                </a:moveTo>
                <a:lnTo>
                  <a:pt x="100797" y="217172"/>
                </a:lnTo>
                <a:lnTo>
                  <a:pt x="105275" y="216987"/>
                </a:lnTo>
                <a:close/>
              </a:path>
              <a:path w="149860" h="254634">
                <a:moveTo>
                  <a:pt x="12446" y="133929"/>
                </a:moveTo>
                <a:lnTo>
                  <a:pt x="11712" y="173431"/>
                </a:lnTo>
                <a:lnTo>
                  <a:pt x="8882" y="212834"/>
                </a:lnTo>
                <a:lnTo>
                  <a:pt x="8432" y="217159"/>
                </a:lnTo>
                <a:lnTo>
                  <a:pt x="9339" y="208547"/>
                </a:lnTo>
                <a:lnTo>
                  <a:pt x="13166" y="205432"/>
                </a:lnTo>
                <a:lnTo>
                  <a:pt x="25209" y="205432"/>
                </a:lnTo>
                <a:lnTo>
                  <a:pt x="26078" y="194321"/>
                </a:lnTo>
                <a:lnTo>
                  <a:pt x="26949" y="174160"/>
                </a:lnTo>
                <a:lnTo>
                  <a:pt x="27243" y="153980"/>
                </a:lnTo>
                <a:lnTo>
                  <a:pt x="27147" y="141251"/>
                </a:lnTo>
                <a:lnTo>
                  <a:pt x="15723" y="141251"/>
                </a:lnTo>
                <a:lnTo>
                  <a:pt x="12446" y="137972"/>
                </a:lnTo>
                <a:lnTo>
                  <a:pt x="12446" y="133929"/>
                </a:lnTo>
                <a:close/>
              </a:path>
              <a:path w="149860" h="254634">
                <a:moveTo>
                  <a:pt x="123665" y="216943"/>
                </a:moveTo>
                <a:lnTo>
                  <a:pt x="123506" y="216943"/>
                </a:lnTo>
                <a:lnTo>
                  <a:pt x="126268" y="217081"/>
                </a:lnTo>
                <a:lnTo>
                  <a:pt x="123665" y="216943"/>
                </a:lnTo>
                <a:close/>
              </a:path>
              <a:path w="149860" h="254634">
                <a:moveTo>
                  <a:pt x="24850" y="210022"/>
                </a:moveTo>
                <a:lnTo>
                  <a:pt x="24506" y="214430"/>
                </a:lnTo>
                <a:lnTo>
                  <a:pt x="24928" y="210117"/>
                </a:lnTo>
                <a:close/>
              </a:path>
              <a:path w="149860" h="254634">
                <a:moveTo>
                  <a:pt x="25209" y="205432"/>
                </a:moveTo>
                <a:lnTo>
                  <a:pt x="13166" y="205432"/>
                </a:lnTo>
                <a:lnTo>
                  <a:pt x="21772" y="206275"/>
                </a:lnTo>
                <a:lnTo>
                  <a:pt x="24850" y="210022"/>
                </a:lnTo>
                <a:lnTo>
                  <a:pt x="25209" y="205432"/>
                </a:lnTo>
                <a:close/>
              </a:path>
              <a:path w="149860" h="254634">
                <a:moveTo>
                  <a:pt x="23690" y="126540"/>
                </a:moveTo>
                <a:lnTo>
                  <a:pt x="15650" y="126673"/>
                </a:lnTo>
                <a:lnTo>
                  <a:pt x="12446" y="129932"/>
                </a:lnTo>
                <a:lnTo>
                  <a:pt x="12446" y="137972"/>
                </a:lnTo>
                <a:lnTo>
                  <a:pt x="15723" y="141251"/>
                </a:lnTo>
                <a:lnTo>
                  <a:pt x="23812" y="141251"/>
                </a:lnTo>
                <a:lnTo>
                  <a:pt x="27091" y="137972"/>
                </a:lnTo>
                <a:lnTo>
                  <a:pt x="27018" y="129759"/>
                </a:lnTo>
                <a:lnTo>
                  <a:pt x="23690" y="126540"/>
                </a:lnTo>
                <a:close/>
              </a:path>
              <a:path w="149860" h="254634">
                <a:moveTo>
                  <a:pt x="27090" y="133807"/>
                </a:moveTo>
                <a:lnTo>
                  <a:pt x="27091" y="137972"/>
                </a:lnTo>
                <a:lnTo>
                  <a:pt x="23812" y="141251"/>
                </a:lnTo>
                <a:lnTo>
                  <a:pt x="27147" y="141251"/>
                </a:lnTo>
                <a:lnTo>
                  <a:pt x="27090" y="133807"/>
                </a:lnTo>
                <a:close/>
              </a:path>
              <a:path w="149860" h="254634">
                <a:moveTo>
                  <a:pt x="11556" y="74778"/>
                </a:moveTo>
                <a:lnTo>
                  <a:pt x="12028" y="81892"/>
                </a:lnTo>
                <a:lnTo>
                  <a:pt x="12332" y="105303"/>
                </a:lnTo>
                <a:lnTo>
                  <a:pt x="12446" y="133929"/>
                </a:lnTo>
                <a:lnTo>
                  <a:pt x="12446" y="129932"/>
                </a:lnTo>
                <a:lnTo>
                  <a:pt x="15650" y="126673"/>
                </a:lnTo>
                <a:lnTo>
                  <a:pt x="23690" y="126540"/>
                </a:lnTo>
                <a:lnTo>
                  <a:pt x="26961" y="126540"/>
                </a:lnTo>
                <a:lnTo>
                  <a:pt x="26721" y="114803"/>
                </a:lnTo>
                <a:lnTo>
                  <a:pt x="26473" y="105303"/>
                </a:lnTo>
                <a:lnTo>
                  <a:pt x="26164" y="95804"/>
                </a:lnTo>
                <a:lnTo>
                  <a:pt x="25656" y="81259"/>
                </a:lnTo>
                <a:lnTo>
                  <a:pt x="14988" y="81259"/>
                </a:lnTo>
                <a:lnTo>
                  <a:pt x="11800" y="78466"/>
                </a:lnTo>
                <a:lnTo>
                  <a:pt x="11556" y="74778"/>
                </a:lnTo>
                <a:close/>
              </a:path>
              <a:path w="149860" h="254634">
                <a:moveTo>
                  <a:pt x="26961" y="126540"/>
                </a:moveTo>
                <a:lnTo>
                  <a:pt x="23690" y="126540"/>
                </a:lnTo>
                <a:lnTo>
                  <a:pt x="27018" y="129759"/>
                </a:lnTo>
                <a:lnTo>
                  <a:pt x="26961" y="126540"/>
                </a:lnTo>
                <a:close/>
              </a:path>
              <a:path w="149860" h="254634">
                <a:moveTo>
                  <a:pt x="21226" y="67301"/>
                </a:moveTo>
                <a:lnTo>
                  <a:pt x="13967" y="68047"/>
                </a:lnTo>
                <a:lnTo>
                  <a:pt x="11318" y="71184"/>
                </a:lnTo>
                <a:lnTo>
                  <a:pt x="11556" y="74778"/>
                </a:lnTo>
                <a:lnTo>
                  <a:pt x="11800" y="78466"/>
                </a:lnTo>
                <a:lnTo>
                  <a:pt x="14988" y="81259"/>
                </a:lnTo>
                <a:lnTo>
                  <a:pt x="22364" y="80770"/>
                </a:lnTo>
                <a:lnTo>
                  <a:pt x="25157" y="77581"/>
                </a:lnTo>
                <a:lnTo>
                  <a:pt x="24886" y="73607"/>
                </a:lnTo>
                <a:lnTo>
                  <a:pt x="24475" y="69944"/>
                </a:lnTo>
                <a:lnTo>
                  <a:pt x="21226" y="67301"/>
                </a:lnTo>
                <a:close/>
              </a:path>
              <a:path w="149860" h="254634">
                <a:moveTo>
                  <a:pt x="24892" y="73664"/>
                </a:moveTo>
                <a:lnTo>
                  <a:pt x="25157" y="77581"/>
                </a:lnTo>
                <a:lnTo>
                  <a:pt x="22364" y="80770"/>
                </a:lnTo>
                <a:lnTo>
                  <a:pt x="14988" y="81259"/>
                </a:lnTo>
                <a:lnTo>
                  <a:pt x="25656" y="81259"/>
                </a:lnTo>
                <a:lnTo>
                  <a:pt x="25623" y="80770"/>
                </a:lnTo>
                <a:lnTo>
                  <a:pt x="24892" y="73664"/>
                </a:lnTo>
                <a:close/>
              </a:path>
              <a:path w="149860" h="254634">
                <a:moveTo>
                  <a:pt x="9917" y="53378"/>
                </a:moveTo>
                <a:lnTo>
                  <a:pt x="10388" y="58359"/>
                </a:lnTo>
                <a:lnTo>
                  <a:pt x="11110" y="68047"/>
                </a:lnTo>
                <a:lnTo>
                  <a:pt x="11556" y="74778"/>
                </a:lnTo>
                <a:lnTo>
                  <a:pt x="11318" y="71184"/>
                </a:lnTo>
                <a:lnTo>
                  <a:pt x="13967" y="68047"/>
                </a:lnTo>
                <a:lnTo>
                  <a:pt x="21226" y="67301"/>
                </a:lnTo>
                <a:lnTo>
                  <a:pt x="24178" y="67301"/>
                </a:lnTo>
                <a:lnTo>
                  <a:pt x="23336" y="61002"/>
                </a:lnTo>
                <a:lnTo>
                  <a:pt x="22498" y="55736"/>
                </a:lnTo>
                <a:lnTo>
                  <a:pt x="12768" y="55736"/>
                </a:lnTo>
                <a:lnTo>
                  <a:pt x="9917" y="53378"/>
                </a:lnTo>
                <a:close/>
              </a:path>
              <a:path w="149860" h="254634">
                <a:moveTo>
                  <a:pt x="24475" y="69944"/>
                </a:moveTo>
                <a:lnTo>
                  <a:pt x="24886" y="73607"/>
                </a:lnTo>
                <a:lnTo>
                  <a:pt x="24513" y="69975"/>
                </a:lnTo>
                <a:close/>
              </a:path>
              <a:path w="149860" h="254634">
                <a:moveTo>
                  <a:pt x="24178" y="67301"/>
                </a:moveTo>
                <a:lnTo>
                  <a:pt x="21226" y="67301"/>
                </a:lnTo>
                <a:lnTo>
                  <a:pt x="24475" y="69944"/>
                </a:lnTo>
                <a:lnTo>
                  <a:pt x="24178" y="67301"/>
                </a:lnTo>
                <a:close/>
              </a:path>
              <a:path w="149860" h="254634">
                <a:moveTo>
                  <a:pt x="17421" y="43246"/>
                </a:moveTo>
                <a:lnTo>
                  <a:pt x="11337" y="44490"/>
                </a:lnTo>
                <a:lnTo>
                  <a:pt x="9334" y="47195"/>
                </a:lnTo>
                <a:lnTo>
                  <a:pt x="9917" y="53378"/>
                </a:lnTo>
                <a:lnTo>
                  <a:pt x="12768" y="55736"/>
                </a:lnTo>
                <a:lnTo>
                  <a:pt x="19192" y="55129"/>
                </a:lnTo>
                <a:lnTo>
                  <a:pt x="21550" y="52279"/>
                </a:lnTo>
                <a:lnTo>
                  <a:pt x="21255" y="49261"/>
                </a:lnTo>
                <a:lnTo>
                  <a:pt x="21154" y="48445"/>
                </a:lnTo>
                <a:lnTo>
                  <a:pt x="20507" y="45284"/>
                </a:lnTo>
                <a:lnTo>
                  <a:pt x="17421" y="43246"/>
                </a:lnTo>
                <a:close/>
              </a:path>
              <a:path w="149860" h="254634">
                <a:moveTo>
                  <a:pt x="21199" y="48685"/>
                </a:moveTo>
                <a:lnTo>
                  <a:pt x="21550" y="52279"/>
                </a:lnTo>
                <a:lnTo>
                  <a:pt x="19192" y="55129"/>
                </a:lnTo>
                <a:lnTo>
                  <a:pt x="12768" y="55736"/>
                </a:lnTo>
                <a:lnTo>
                  <a:pt x="22498" y="55736"/>
                </a:lnTo>
                <a:lnTo>
                  <a:pt x="22334" y="54708"/>
                </a:lnTo>
                <a:lnTo>
                  <a:pt x="21199" y="48685"/>
                </a:lnTo>
                <a:close/>
              </a:path>
              <a:path w="149860" h="254634">
                <a:moveTo>
                  <a:pt x="7411" y="30515"/>
                </a:moveTo>
                <a:lnTo>
                  <a:pt x="8282" y="36983"/>
                </a:lnTo>
                <a:lnTo>
                  <a:pt x="9153" y="45284"/>
                </a:lnTo>
                <a:lnTo>
                  <a:pt x="9528" y="49261"/>
                </a:lnTo>
                <a:lnTo>
                  <a:pt x="9334" y="47195"/>
                </a:lnTo>
                <a:lnTo>
                  <a:pt x="11337" y="44490"/>
                </a:lnTo>
                <a:lnTo>
                  <a:pt x="17421" y="43246"/>
                </a:lnTo>
                <a:lnTo>
                  <a:pt x="20091" y="43246"/>
                </a:lnTo>
                <a:lnTo>
                  <a:pt x="19771" y="41680"/>
                </a:lnTo>
                <a:lnTo>
                  <a:pt x="18091" y="34958"/>
                </a:lnTo>
                <a:lnTo>
                  <a:pt x="17947" y="34538"/>
                </a:lnTo>
                <a:lnTo>
                  <a:pt x="10069" y="34538"/>
                </a:lnTo>
                <a:lnTo>
                  <a:pt x="7820" y="32936"/>
                </a:lnTo>
                <a:lnTo>
                  <a:pt x="7411" y="30515"/>
                </a:lnTo>
                <a:close/>
              </a:path>
              <a:path w="149860" h="254634">
                <a:moveTo>
                  <a:pt x="20091" y="43246"/>
                </a:moveTo>
                <a:lnTo>
                  <a:pt x="17421" y="43246"/>
                </a:lnTo>
                <a:lnTo>
                  <a:pt x="20507" y="45284"/>
                </a:lnTo>
                <a:lnTo>
                  <a:pt x="20828" y="46850"/>
                </a:lnTo>
                <a:lnTo>
                  <a:pt x="20091" y="43246"/>
                </a:lnTo>
                <a:close/>
              </a:path>
              <a:path w="149860" h="254634">
                <a:moveTo>
                  <a:pt x="12585" y="24928"/>
                </a:moveTo>
                <a:lnTo>
                  <a:pt x="8338" y="26385"/>
                </a:lnTo>
                <a:lnTo>
                  <a:pt x="7122" y="28356"/>
                </a:lnTo>
                <a:lnTo>
                  <a:pt x="7420" y="30560"/>
                </a:lnTo>
                <a:lnTo>
                  <a:pt x="7820" y="32936"/>
                </a:lnTo>
                <a:lnTo>
                  <a:pt x="10069" y="34538"/>
                </a:lnTo>
                <a:lnTo>
                  <a:pt x="14822" y="33740"/>
                </a:lnTo>
                <a:lnTo>
                  <a:pt x="16423" y="31490"/>
                </a:lnTo>
                <a:lnTo>
                  <a:pt x="15948" y="28740"/>
                </a:lnTo>
                <a:lnTo>
                  <a:pt x="15067" y="26142"/>
                </a:lnTo>
                <a:lnTo>
                  <a:pt x="12585" y="24928"/>
                </a:lnTo>
                <a:close/>
              </a:path>
              <a:path w="149860" h="254634">
                <a:moveTo>
                  <a:pt x="15855" y="28443"/>
                </a:moveTo>
                <a:lnTo>
                  <a:pt x="15948" y="28740"/>
                </a:lnTo>
                <a:lnTo>
                  <a:pt x="16423" y="31490"/>
                </a:lnTo>
                <a:lnTo>
                  <a:pt x="14822" y="33740"/>
                </a:lnTo>
                <a:lnTo>
                  <a:pt x="10069" y="34538"/>
                </a:lnTo>
                <a:lnTo>
                  <a:pt x="17947" y="34538"/>
                </a:lnTo>
                <a:lnTo>
                  <a:pt x="15855" y="28443"/>
                </a:lnTo>
                <a:close/>
              </a:path>
              <a:path w="149860" h="254634">
                <a:moveTo>
                  <a:pt x="4542" y="0"/>
                </a:moveTo>
                <a:lnTo>
                  <a:pt x="929" y="1322"/>
                </a:lnTo>
                <a:lnTo>
                  <a:pt x="0" y="3323"/>
                </a:lnTo>
                <a:lnTo>
                  <a:pt x="661" y="5130"/>
                </a:lnTo>
                <a:lnTo>
                  <a:pt x="2786" y="11365"/>
                </a:lnTo>
                <a:lnTo>
                  <a:pt x="4626" y="17690"/>
                </a:lnTo>
                <a:lnTo>
                  <a:pt x="6174" y="24092"/>
                </a:lnTo>
                <a:lnTo>
                  <a:pt x="7411" y="30515"/>
                </a:lnTo>
                <a:lnTo>
                  <a:pt x="7122" y="28356"/>
                </a:lnTo>
                <a:lnTo>
                  <a:pt x="8338" y="26385"/>
                </a:lnTo>
                <a:lnTo>
                  <a:pt x="12585" y="24928"/>
                </a:lnTo>
                <a:lnTo>
                  <a:pt x="14751" y="24928"/>
                </a:lnTo>
                <a:lnTo>
                  <a:pt x="13850" y="22059"/>
                </a:lnTo>
                <a:lnTo>
                  <a:pt x="11720" y="15589"/>
                </a:lnTo>
                <a:lnTo>
                  <a:pt x="9505" y="9148"/>
                </a:lnTo>
                <a:lnTo>
                  <a:pt x="6544" y="928"/>
                </a:lnTo>
                <a:lnTo>
                  <a:pt x="4542" y="0"/>
                </a:lnTo>
                <a:close/>
              </a:path>
              <a:path w="149860" h="254634">
                <a:moveTo>
                  <a:pt x="15848" y="28422"/>
                </a:moveTo>
                <a:close/>
              </a:path>
              <a:path w="149860" h="254634">
                <a:moveTo>
                  <a:pt x="15841" y="28400"/>
                </a:moveTo>
                <a:close/>
              </a:path>
              <a:path w="149860" h="254634">
                <a:moveTo>
                  <a:pt x="14751" y="24928"/>
                </a:moveTo>
                <a:lnTo>
                  <a:pt x="12585" y="24928"/>
                </a:lnTo>
                <a:lnTo>
                  <a:pt x="15067" y="26142"/>
                </a:lnTo>
                <a:lnTo>
                  <a:pt x="15841" y="28400"/>
                </a:lnTo>
                <a:lnTo>
                  <a:pt x="14751" y="24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91533" y="247721"/>
            <a:ext cx="155267" cy="19783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72796" y="174363"/>
            <a:ext cx="810806" cy="37383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88845" y="287517"/>
            <a:ext cx="334964" cy="13600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62933" y="270705"/>
            <a:ext cx="141168" cy="21491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73140" y="315137"/>
            <a:ext cx="141715" cy="1817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11059" y="264138"/>
            <a:ext cx="1032940" cy="25010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62867" y="603788"/>
            <a:ext cx="278197" cy="29988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618635" y="5445590"/>
            <a:ext cx="2432685" cy="0"/>
          </a:xfrm>
          <a:custGeom>
            <a:avLst/>
            <a:gdLst/>
            <a:ahLst/>
            <a:cxnLst/>
            <a:rect l="l" t="t" r="r" b="b"/>
            <a:pathLst>
              <a:path w="2432684" h="0">
                <a:moveTo>
                  <a:pt x="0" y="0"/>
                </a:moveTo>
                <a:lnTo>
                  <a:pt x="2432415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340868"/>
            <a:ext cx="43834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are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560" y="1090422"/>
            <a:ext cx="6214110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defined </a:t>
            </a:r>
            <a:r>
              <a:rPr dirty="0" sz="180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21590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1}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sz="1800">
                <a:latin typeface="Times New Roman"/>
                <a:cs typeface="Times New Roman"/>
              </a:rPr>
              <a:t>: 101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a </a:t>
            </a:r>
            <a:r>
              <a:rPr dirty="0" sz="1800" spc="-5">
                <a:latin typeface="Times New Roman"/>
                <a:cs typeface="Times New Roman"/>
              </a:rPr>
              <a:t>sub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tr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w}.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645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DFA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5746496"/>
            <a:ext cx="69373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How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convert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context-free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7580" y="2962401"/>
            <a:ext cx="5897880" cy="2776855"/>
            <a:chOff x="1227580" y="2962401"/>
            <a:chExt cx="5897880" cy="27768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596" y="2962401"/>
              <a:ext cx="5111405" cy="25107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580" y="5371283"/>
              <a:ext cx="1424745" cy="3486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538" y="5408969"/>
              <a:ext cx="503770" cy="32990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7947" y="6038385"/>
            <a:ext cx="296590" cy="549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7595" y="2287624"/>
            <a:ext cx="521429" cy="4228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70952" y="6052437"/>
            <a:ext cx="235580" cy="741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38940" y="6056060"/>
            <a:ext cx="1506558" cy="6794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007255" y="2354904"/>
            <a:ext cx="1517650" cy="0"/>
          </a:xfrm>
          <a:custGeom>
            <a:avLst/>
            <a:gdLst/>
            <a:ahLst/>
            <a:cxnLst/>
            <a:rect l="l" t="t" r="r" b="b"/>
            <a:pathLst>
              <a:path w="1517650" h="0">
                <a:moveTo>
                  <a:pt x="0" y="0"/>
                </a:moveTo>
                <a:lnTo>
                  <a:pt x="151756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47691"/>
            <a:ext cx="9144000" cy="210820"/>
            <a:chOff x="0" y="6647691"/>
            <a:chExt cx="9144000" cy="210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7691"/>
              <a:ext cx="9143999" cy="259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2410"/>
              <a:ext cx="9143998" cy="1855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72410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8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545" y="5929020"/>
            <a:ext cx="356133" cy="4445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2360" y="197866"/>
            <a:ext cx="4383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4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400" spc="-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0044"/>
                </a:solidFill>
                <a:latin typeface="Calibri"/>
                <a:cs typeface="Calibri"/>
              </a:rPr>
              <a:t>are</a:t>
            </a:r>
            <a:r>
              <a:rPr dirty="0" sz="2400" spc="-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360" y="823417"/>
            <a:ext cx="8331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30" b="1">
                <a:latin typeface="Calibri"/>
                <a:cs typeface="Calibri"/>
              </a:rPr>
              <a:t>x</a:t>
            </a:r>
            <a:r>
              <a:rPr dirty="0" sz="1800" b="1">
                <a:latin typeface="Calibri"/>
                <a:cs typeface="Calibri"/>
              </a:rPr>
              <a:t>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2544" y="1224441"/>
            <a:ext cx="404691" cy="2489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1123" y="1224001"/>
            <a:ext cx="366345" cy="2819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63" y="1267867"/>
            <a:ext cx="254179" cy="1946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1521" y="1230659"/>
            <a:ext cx="555541" cy="27382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7276" y="1696597"/>
            <a:ext cx="188390" cy="2222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7082" y="1760899"/>
            <a:ext cx="192834" cy="8846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6964" y="1682742"/>
            <a:ext cx="112688" cy="3543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2978" y="1756905"/>
            <a:ext cx="187205" cy="25795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27626" y="1759793"/>
            <a:ext cx="239937" cy="222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65781" y="1731233"/>
            <a:ext cx="588215" cy="2755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2592" y="1303684"/>
            <a:ext cx="58828" cy="8178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8635" y="2149587"/>
            <a:ext cx="211783" cy="23041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00116" y="2243100"/>
            <a:ext cx="164236" cy="8195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07227" y="2135964"/>
            <a:ext cx="216909" cy="29591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994443" y="2300339"/>
            <a:ext cx="36195" cy="90170"/>
          </a:xfrm>
          <a:custGeom>
            <a:avLst/>
            <a:gdLst/>
            <a:ahLst/>
            <a:cxnLst/>
            <a:rect l="l" t="t" r="r" b="b"/>
            <a:pathLst>
              <a:path w="36194" h="90169">
                <a:moveTo>
                  <a:pt x="12957" y="62046"/>
                </a:moveTo>
                <a:lnTo>
                  <a:pt x="0" y="85775"/>
                </a:lnTo>
                <a:lnTo>
                  <a:pt x="787" y="88096"/>
                </a:lnTo>
                <a:lnTo>
                  <a:pt x="4094" y="89725"/>
                </a:lnTo>
                <a:lnTo>
                  <a:pt x="5758" y="89514"/>
                </a:lnTo>
                <a:lnTo>
                  <a:pt x="22501" y="68969"/>
                </a:lnTo>
                <a:lnTo>
                  <a:pt x="19485" y="68969"/>
                </a:lnTo>
                <a:lnTo>
                  <a:pt x="13878" y="65646"/>
                </a:lnTo>
                <a:lnTo>
                  <a:pt x="12957" y="62046"/>
                </a:lnTo>
                <a:close/>
              </a:path>
              <a:path w="36194" h="90169">
                <a:moveTo>
                  <a:pt x="19867" y="55499"/>
                </a:moveTo>
                <a:lnTo>
                  <a:pt x="16269" y="56431"/>
                </a:lnTo>
                <a:lnTo>
                  <a:pt x="12969" y="62026"/>
                </a:lnTo>
                <a:lnTo>
                  <a:pt x="13047" y="62397"/>
                </a:lnTo>
                <a:lnTo>
                  <a:pt x="13878" y="65646"/>
                </a:lnTo>
                <a:lnTo>
                  <a:pt x="19485" y="68969"/>
                </a:lnTo>
                <a:lnTo>
                  <a:pt x="23063" y="68044"/>
                </a:lnTo>
                <a:lnTo>
                  <a:pt x="24784" y="65210"/>
                </a:lnTo>
                <a:lnTo>
                  <a:pt x="26429" y="62397"/>
                </a:lnTo>
                <a:lnTo>
                  <a:pt x="25483" y="58783"/>
                </a:lnTo>
                <a:lnTo>
                  <a:pt x="19867" y="55499"/>
                </a:lnTo>
                <a:close/>
              </a:path>
              <a:path w="36194" h="90169">
                <a:moveTo>
                  <a:pt x="23055" y="68056"/>
                </a:moveTo>
                <a:lnTo>
                  <a:pt x="19485" y="68969"/>
                </a:lnTo>
                <a:lnTo>
                  <a:pt x="22501" y="68969"/>
                </a:lnTo>
                <a:lnTo>
                  <a:pt x="23055" y="68056"/>
                </a:lnTo>
                <a:close/>
              </a:path>
              <a:path w="36194" h="90169">
                <a:moveTo>
                  <a:pt x="24784" y="65210"/>
                </a:moveTo>
                <a:lnTo>
                  <a:pt x="23055" y="68056"/>
                </a:lnTo>
                <a:lnTo>
                  <a:pt x="24784" y="65210"/>
                </a:lnTo>
                <a:close/>
              </a:path>
              <a:path w="36194" h="90169">
                <a:moveTo>
                  <a:pt x="30265" y="55499"/>
                </a:moveTo>
                <a:lnTo>
                  <a:pt x="19867" y="55499"/>
                </a:lnTo>
                <a:lnTo>
                  <a:pt x="25483" y="58783"/>
                </a:lnTo>
                <a:lnTo>
                  <a:pt x="26429" y="62397"/>
                </a:lnTo>
                <a:lnTo>
                  <a:pt x="27282" y="60940"/>
                </a:lnTo>
                <a:lnTo>
                  <a:pt x="29724" y="56622"/>
                </a:lnTo>
                <a:lnTo>
                  <a:pt x="30265" y="55499"/>
                </a:lnTo>
                <a:close/>
              </a:path>
              <a:path w="36194" h="90169">
                <a:moveTo>
                  <a:pt x="16180" y="56581"/>
                </a:moveTo>
                <a:lnTo>
                  <a:pt x="12952" y="62026"/>
                </a:lnTo>
                <a:lnTo>
                  <a:pt x="16180" y="56581"/>
                </a:lnTo>
                <a:close/>
              </a:path>
              <a:path w="36194" h="90169">
                <a:moveTo>
                  <a:pt x="24631" y="37855"/>
                </a:moveTo>
                <a:lnTo>
                  <a:pt x="23505" y="42997"/>
                </a:lnTo>
                <a:lnTo>
                  <a:pt x="22367" y="45077"/>
                </a:lnTo>
                <a:lnTo>
                  <a:pt x="19315" y="51186"/>
                </a:lnTo>
                <a:lnTo>
                  <a:pt x="16269" y="56431"/>
                </a:lnTo>
                <a:lnTo>
                  <a:pt x="19867" y="55499"/>
                </a:lnTo>
                <a:lnTo>
                  <a:pt x="30265" y="55499"/>
                </a:lnTo>
                <a:lnTo>
                  <a:pt x="33689" y="48353"/>
                </a:lnTo>
                <a:lnTo>
                  <a:pt x="31442" y="48353"/>
                </a:lnTo>
                <a:lnTo>
                  <a:pt x="25256" y="47000"/>
                </a:lnTo>
                <a:lnTo>
                  <a:pt x="23298" y="43943"/>
                </a:lnTo>
                <a:lnTo>
                  <a:pt x="24631" y="37855"/>
                </a:lnTo>
                <a:close/>
              </a:path>
              <a:path w="36194" h="90169">
                <a:moveTo>
                  <a:pt x="27524" y="35906"/>
                </a:moveTo>
                <a:lnTo>
                  <a:pt x="24631" y="37855"/>
                </a:lnTo>
                <a:lnTo>
                  <a:pt x="23298" y="43943"/>
                </a:lnTo>
                <a:lnTo>
                  <a:pt x="25256" y="47000"/>
                </a:lnTo>
                <a:lnTo>
                  <a:pt x="31442" y="48353"/>
                </a:lnTo>
                <a:lnTo>
                  <a:pt x="34499" y="46395"/>
                </a:lnTo>
                <a:lnTo>
                  <a:pt x="35235" y="42997"/>
                </a:lnTo>
                <a:lnTo>
                  <a:pt x="35761" y="39924"/>
                </a:lnTo>
                <a:lnTo>
                  <a:pt x="33666" y="36960"/>
                </a:lnTo>
                <a:lnTo>
                  <a:pt x="27524" y="35906"/>
                </a:lnTo>
                <a:close/>
              </a:path>
              <a:path w="36194" h="90169">
                <a:moveTo>
                  <a:pt x="35225" y="43051"/>
                </a:moveTo>
                <a:lnTo>
                  <a:pt x="34499" y="46395"/>
                </a:lnTo>
                <a:lnTo>
                  <a:pt x="31442" y="48353"/>
                </a:lnTo>
                <a:lnTo>
                  <a:pt x="33689" y="48353"/>
                </a:lnTo>
                <a:lnTo>
                  <a:pt x="34681" y="46229"/>
                </a:lnTo>
                <a:lnTo>
                  <a:pt x="35225" y="43051"/>
                </a:lnTo>
                <a:close/>
              </a:path>
              <a:path w="36194" h="90169">
                <a:moveTo>
                  <a:pt x="35883" y="35906"/>
                </a:moveTo>
                <a:lnTo>
                  <a:pt x="27524" y="35906"/>
                </a:lnTo>
                <a:lnTo>
                  <a:pt x="33666" y="36960"/>
                </a:lnTo>
                <a:lnTo>
                  <a:pt x="35761" y="39924"/>
                </a:lnTo>
                <a:lnTo>
                  <a:pt x="35225" y="43051"/>
                </a:lnTo>
                <a:lnTo>
                  <a:pt x="36023" y="38402"/>
                </a:lnTo>
                <a:lnTo>
                  <a:pt x="35883" y="35906"/>
                </a:lnTo>
                <a:close/>
              </a:path>
              <a:path w="36194" h="90169">
                <a:moveTo>
                  <a:pt x="24710" y="29861"/>
                </a:moveTo>
                <a:lnTo>
                  <a:pt x="24762" y="37257"/>
                </a:lnTo>
                <a:lnTo>
                  <a:pt x="24631" y="37855"/>
                </a:lnTo>
                <a:lnTo>
                  <a:pt x="27524" y="35906"/>
                </a:lnTo>
                <a:lnTo>
                  <a:pt x="35883" y="35906"/>
                </a:lnTo>
                <a:lnTo>
                  <a:pt x="35835" y="35045"/>
                </a:lnTo>
                <a:lnTo>
                  <a:pt x="27305" y="35045"/>
                </a:lnTo>
                <a:lnTo>
                  <a:pt x="24853" y="32820"/>
                </a:lnTo>
                <a:lnTo>
                  <a:pt x="24710" y="29861"/>
                </a:lnTo>
                <a:close/>
              </a:path>
              <a:path w="36194" h="90169">
                <a:moveTo>
                  <a:pt x="32082" y="24108"/>
                </a:moveTo>
                <a:lnTo>
                  <a:pt x="26572" y="24867"/>
                </a:lnTo>
                <a:lnTo>
                  <a:pt x="24624" y="27175"/>
                </a:lnTo>
                <a:lnTo>
                  <a:pt x="24710" y="29861"/>
                </a:lnTo>
                <a:lnTo>
                  <a:pt x="24853" y="32820"/>
                </a:lnTo>
                <a:lnTo>
                  <a:pt x="27305" y="35045"/>
                </a:lnTo>
                <a:lnTo>
                  <a:pt x="33074" y="34764"/>
                </a:lnTo>
                <a:lnTo>
                  <a:pt x="35298" y="32313"/>
                </a:lnTo>
                <a:lnTo>
                  <a:pt x="35126" y="29055"/>
                </a:lnTo>
                <a:lnTo>
                  <a:pt x="34379" y="25849"/>
                </a:lnTo>
                <a:lnTo>
                  <a:pt x="32082" y="24108"/>
                </a:lnTo>
                <a:close/>
              </a:path>
              <a:path w="36194" h="90169">
                <a:moveTo>
                  <a:pt x="34379" y="25849"/>
                </a:moveTo>
                <a:lnTo>
                  <a:pt x="35126" y="29055"/>
                </a:lnTo>
                <a:lnTo>
                  <a:pt x="35298" y="32313"/>
                </a:lnTo>
                <a:lnTo>
                  <a:pt x="33074" y="34764"/>
                </a:lnTo>
                <a:lnTo>
                  <a:pt x="27305" y="35045"/>
                </a:lnTo>
                <a:lnTo>
                  <a:pt x="35835" y="35045"/>
                </a:lnTo>
                <a:lnTo>
                  <a:pt x="35741" y="33510"/>
                </a:lnTo>
                <a:lnTo>
                  <a:pt x="34721" y="26108"/>
                </a:lnTo>
                <a:lnTo>
                  <a:pt x="34379" y="25849"/>
                </a:lnTo>
                <a:close/>
              </a:path>
              <a:path w="36194" h="90169">
                <a:moveTo>
                  <a:pt x="17987" y="0"/>
                </a:moveTo>
                <a:lnTo>
                  <a:pt x="14617" y="2653"/>
                </a:lnTo>
                <a:lnTo>
                  <a:pt x="14232" y="4963"/>
                </a:lnTo>
                <a:lnTo>
                  <a:pt x="19785" y="13559"/>
                </a:lnTo>
                <a:lnTo>
                  <a:pt x="24307" y="21576"/>
                </a:lnTo>
                <a:lnTo>
                  <a:pt x="24710" y="29861"/>
                </a:lnTo>
                <a:lnTo>
                  <a:pt x="24624" y="27175"/>
                </a:lnTo>
                <a:lnTo>
                  <a:pt x="26572" y="24867"/>
                </a:lnTo>
                <a:lnTo>
                  <a:pt x="32082" y="24108"/>
                </a:lnTo>
                <a:lnTo>
                  <a:pt x="33973" y="24108"/>
                </a:lnTo>
                <a:lnTo>
                  <a:pt x="33406" y="21678"/>
                </a:lnTo>
                <a:lnTo>
                  <a:pt x="30351" y="14695"/>
                </a:lnTo>
                <a:lnTo>
                  <a:pt x="26373" y="8138"/>
                </a:lnTo>
                <a:lnTo>
                  <a:pt x="21882" y="2042"/>
                </a:lnTo>
                <a:lnTo>
                  <a:pt x="20511" y="299"/>
                </a:lnTo>
                <a:lnTo>
                  <a:pt x="17987" y="0"/>
                </a:lnTo>
                <a:close/>
              </a:path>
              <a:path w="36194" h="90169">
                <a:moveTo>
                  <a:pt x="33973" y="24108"/>
                </a:moveTo>
                <a:lnTo>
                  <a:pt x="32082" y="24108"/>
                </a:lnTo>
                <a:lnTo>
                  <a:pt x="34379" y="25849"/>
                </a:lnTo>
                <a:lnTo>
                  <a:pt x="33973" y="2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114708" y="2144588"/>
            <a:ext cx="135816" cy="25907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61716" y="2652562"/>
            <a:ext cx="561664" cy="21982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790523" y="2661370"/>
            <a:ext cx="665646" cy="195306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610961" y="2671850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5595" y="12693"/>
                </a:moveTo>
                <a:lnTo>
                  <a:pt x="8091" y="13096"/>
                </a:lnTo>
                <a:lnTo>
                  <a:pt x="9796" y="12785"/>
                </a:lnTo>
                <a:lnTo>
                  <a:pt x="6687" y="12785"/>
                </a:lnTo>
                <a:lnTo>
                  <a:pt x="5595" y="12693"/>
                </a:lnTo>
                <a:close/>
              </a:path>
              <a:path w="36194" h="13335">
                <a:moveTo>
                  <a:pt x="6456" y="265"/>
                </a:moveTo>
                <a:lnTo>
                  <a:pt x="3048" y="821"/>
                </a:lnTo>
                <a:lnTo>
                  <a:pt x="1384" y="2227"/>
                </a:lnTo>
                <a:lnTo>
                  <a:pt x="920" y="2871"/>
                </a:lnTo>
                <a:lnTo>
                  <a:pt x="536" y="7439"/>
                </a:lnTo>
                <a:lnTo>
                  <a:pt x="984" y="10186"/>
                </a:lnTo>
                <a:lnTo>
                  <a:pt x="3069" y="12285"/>
                </a:lnTo>
                <a:lnTo>
                  <a:pt x="5595" y="12693"/>
                </a:lnTo>
                <a:lnTo>
                  <a:pt x="6687" y="12785"/>
                </a:lnTo>
                <a:lnTo>
                  <a:pt x="7037" y="12785"/>
                </a:lnTo>
                <a:lnTo>
                  <a:pt x="9720" y="12559"/>
                </a:lnTo>
                <a:lnTo>
                  <a:pt x="11901" y="11347"/>
                </a:lnTo>
                <a:lnTo>
                  <a:pt x="13732" y="7504"/>
                </a:lnTo>
                <a:lnTo>
                  <a:pt x="13732" y="5593"/>
                </a:lnTo>
                <a:lnTo>
                  <a:pt x="11899" y="1751"/>
                </a:lnTo>
                <a:lnTo>
                  <a:pt x="9719" y="539"/>
                </a:lnTo>
                <a:lnTo>
                  <a:pt x="6456" y="265"/>
                </a:lnTo>
                <a:close/>
              </a:path>
              <a:path w="36194" h="13335">
                <a:moveTo>
                  <a:pt x="8081" y="0"/>
                </a:moveTo>
                <a:lnTo>
                  <a:pt x="6456" y="265"/>
                </a:lnTo>
                <a:lnTo>
                  <a:pt x="9719" y="539"/>
                </a:lnTo>
                <a:lnTo>
                  <a:pt x="11903" y="1758"/>
                </a:lnTo>
                <a:lnTo>
                  <a:pt x="13732" y="5593"/>
                </a:lnTo>
                <a:lnTo>
                  <a:pt x="13732" y="7504"/>
                </a:lnTo>
                <a:lnTo>
                  <a:pt x="11901" y="11347"/>
                </a:lnTo>
                <a:lnTo>
                  <a:pt x="9720" y="12559"/>
                </a:lnTo>
                <a:lnTo>
                  <a:pt x="7037" y="12785"/>
                </a:lnTo>
                <a:lnTo>
                  <a:pt x="9796" y="12785"/>
                </a:lnTo>
                <a:lnTo>
                  <a:pt x="10791" y="12603"/>
                </a:lnTo>
                <a:lnTo>
                  <a:pt x="33778" y="11327"/>
                </a:lnTo>
                <a:lnTo>
                  <a:pt x="35860" y="8995"/>
                </a:lnTo>
                <a:lnTo>
                  <a:pt x="35567" y="3763"/>
                </a:lnTo>
                <a:lnTo>
                  <a:pt x="33564" y="1758"/>
                </a:lnTo>
                <a:lnTo>
                  <a:pt x="10789" y="495"/>
                </a:lnTo>
                <a:lnTo>
                  <a:pt x="8081" y="0"/>
                </a:lnTo>
                <a:close/>
              </a:path>
              <a:path w="36194" h="13335">
                <a:moveTo>
                  <a:pt x="1078" y="10297"/>
                </a:moveTo>
                <a:lnTo>
                  <a:pt x="2912" y="12467"/>
                </a:lnTo>
                <a:lnTo>
                  <a:pt x="5595" y="12693"/>
                </a:lnTo>
                <a:lnTo>
                  <a:pt x="3069" y="12285"/>
                </a:lnTo>
                <a:lnTo>
                  <a:pt x="1078" y="10297"/>
                </a:lnTo>
                <a:close/>
              </a:path>
              <a:path w="36194" h="13335">
                <a:moveTo>
                  <a:pt x="536" y="7439"/>
                </a:moveTo>
                <a:lnTo>
                  <a:pt x="367" y="9455"/>
                </a:lnTo>
                <a:lnTo>
                  <a:pt x="984" y="10186"/>
                </a:lnTo>
                <a:lnTo>
                  <a:pt x="536" y="7439"/>
                </a:lnTo>
                <a:close/>
              </a:path>
              <a:path w="36194" h="13335">
                <a:moveTo>
                  <a:pt x="920" y="2871"/>
                </a:moveTo>
                <a:lnTo>
                  <a:pt x="0" y="4151"/>
                </a:lnTo>
                <a:lnTo>
                  <a:pt x="536" y="7439"/>
                </a:lnTo>
                <a:lnTo>
                  <a:pt x="920" y="2871"/>
                </a:lnTo>
                <a:close/>
              </a:path>
              <a:path w="36194" h="13335">
                <a:moveTo>
                  <a:pt x="1384" y="2227"/>
                </a:moveTo>
                <a:lnTo>
                  <a:pt x="943" y="2599"/>
                </a:lnTo>
                <a:lnTo>
                  <a:pt x="920" y="2871"/>
                </a:lnTo>
                <a:lnTo>
                  <a:pt x="1384" y="2227"/>
                </a:lnTo>
                <a:close/>
              </a:path>
              <a:path w="36194" h="13335">
                <a:moveTo>
                  <a:pt x="3048" y="821"/>
                </a:moveTo>
                <a:lnTo>
                  <a:pt x="2308" y="942"/>
                </a:lnTo>
                <a:lnTo>
                  <a:pt x="1384" y="2227"/>
                </a:lnTo>
                <a:lnTo>
                  <a:pt x="3048" y="821"/>
                </a:lnTo>
                <a:close/>
              </a:path>
              <a:path w="36194" h="13335">
                <a:moveTo>
                  <a:pt x="3956" y="54"/>
                </a:moveTo>
                <a:lnTo>
                  <a:pt x="3048" y="821"/>
                </a:lnTo>
                <a:lnTo>
                  <a:pt x="6456" y="265"/>
                </a:lnTo>
                <a:lnTo>
                  <a:pt x="3956" y="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24209" y="2747486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8615" y="22409"/>
                </a:moveTo>
                <a:lnTo>
                  <a:pt x="10942" y="22953"/>
                </a:lnTo>
                <a:lnTo>
                  <a:pt x="13142" y="23401"/>
                </a:lnTo>
                <a:lnTo>
                  <a:pt x="17173" y="23764"/>
                </a:lnTo>
                <a:lnTo>
                  <a:pt x="19032" y="23849"/>
                </a:lnTo>
                <a:lnTo>
                  <a:pt x="21430" y="22953"/>
                </a:lnTo>
                <a:lnTo>
                  <a:pt x="11398" y="22953"/>
                </a:lnTo>
                <a:lnTo>
                  <a:pt x="8615" y="22409"/>
                </a:lnTo>
                <a:close/>
              </a:path>
              <a:path w="24130" h="24130">
                <a:moveTo>
                  <a:pt x="4176" y="18606"/>
                </a:moveTo>
                <a:lnTo>
                  <a:pt x="5409" y="21276"/>
                </a:lnTo>
                <a:lnTo>
                  <a:pt x="8343" y="22345"/>
                </a:lnTo>
                <a:lnTo>
                  <a:pt x="11398" y="22953"/>
                </a:lnTo>
                <a:lnTo>
                  <a:pt x="13990" y="21210"/>
                </a:lnTo>
                <a:lnTo>
                  <a:pt x="14343" y="19404"/>
                </a:lnTo>
                <a:lnTo>
                  <a:pt x="7099" y="19404"/>
                </a:lnTo>
                <a:lnTo>
                  <a:pt x="4176" y="18606"/>
                </a:lnTo>
                <a:close/>
              </a:path>
              <a:path w="24130" h="24130">
                <a:moveTo>
                  <a:pt x="12975" y="13548"/>
                </a:moveTo>
                <a:lnTo>
                  <a:pt x="13726" y="13925"/>
                </a:lnTo>
                <a:lnTo>
                  <a:pt x="14964" y="16229"/>
                </a:lnTo>
                <a:lnTo>
                  <a:pt x="13990" y="21210"/>
                </a:lnTo>
                <a:lnTo>
                  <a:pt x="11398" y="22953"/>
                </a:lnTo>
                <a:lnTo>
                  <a:pt x="21430" y="22953"/>
                </a:lnTo>
                <a:lnTo>
                  <a:pt x="22151" y="22684"/>
                </a:lnTo>
                <a:lnTo>
                  <a:pt x="22914" y="21012"/>
                </a:lnTo>
                <a:lnTo>
                  <a:pt x="22246" y="19223"/>
                </a:lnTo>
                <a:lnTo>
                  <a:pt x="22095" y="18957"/>
                </a:lnTo>
                <a:lnTo>
                  <a:pt x="20853" y="17396"/>
                </a:lnTo>
                <a:lnTo>
                  <a:pt x="19282" y="16497"/>
                </a:lnTo>
                <a:lnTo>
                  <a:pt x="15742" y="14639"/>
                </a:lnTo>
                <a:lnTo>
                  <a:pt x="12975" y="13548"/>
                </a:lnTo>
                <a:close/>
              </a:path>
              <a:path w="24130" h="24130">
                <a:moveTo>
                  <a:pt x="0" y="15106"/>
                </a:moveTo>
                <a:lnTo>
                  <a:pt x="8615" y="22409"/>
                </a:lnTo>
                <a:lnTo>
                  <a:pt x="8343" y="22345"/>
                </a:lnTo>
                <a:lnTo>
                  <a:pt x="5409" y="21276"/>
                </a:lnTo>
                <a:lnTo>
                  <a:pt x="4176" y="18606"/>
                </a:lnTo>
                <a:lnTo>
                  <a:pt x="1596" y="17901"/>
                </a:lnTo>
                <a:lnTo>
                  <a:pt x="0" y="15106"/>
                </a:lnTo>
                <a:close/>
              </a:path>
              <a:path w="24130" h="24130">
                <a:moveTo>
                  <a:pt x="8820" y="12016"/>
                </a:moveTo>
                <a:lnTo>
                  <a:pt x="5983" y="13326"/>
                </a:lnTo>
                <a:lnTo>
                  <a:pt x="4297" y="17901"/>
                </a:lnTo>
                <a:lnTo>
                  <a:pt x="4176" y="18606"/>
                </a:lnTo>
                <a:lnTo>
                  <a:pt x="7099" y="19404"/>
                </a:lnTo>
                <a:lnTo>
                  <a:pt x="9847" y="18055"/>
                </a:lnTo>
                <a:lnTo>
                  <a:pt x="11337" y="14455"/>
                </a:lnTo>
                <a:lnTo>
                  <a:pt x="12614" y="13765"/>
                </a:lnTo>
                <a:lnTo>
                  <a:pt x="12911" y="13587"/>
                </a:lnTo>
                <a:lnTo>
                  <a:pt x="11563" y="13027"/>
                </a:lnTo>
                <a:lnTo>
                  <a:pt x="8820" y="12016"/>
                </a:lnTo>
                <a:close/>
              </a:path>
              <a:path w="24130" h="24130">
                <a:moveTo>
                  <a:pt x="12911" y="13587"/>
                </a:moveTo>
                <a:lnTo>
                  <a:pt x="12557" y="13799"/>
                </a:lnTo>
                <a:lnTo>
                  <a:pt x="11337" y="14455"/>
                </a:lnTo>
                <a:lnTo>
                  <a:pt x="9847" y="18055"/>
                </a:lnTo>
                <a:lnTo>
                  <a:pt x="7099" y="19404"/>
                </a:lnTo>
                <a:lnTo>
                  <a:pt x="14343" y="19404"/>
                </a:lnTo>
                <a:lnTo>
                  <a:pt x="14964" y="16229"/>
                </a:lnTo>
                <a:lnTo>
                  <a:pt x="13726" y="13925"/>
                </a:lnTo>
                <a:lnTo>
                  <a:pt x="12911" y="13587"/>
                </a:lnTo>
                <a:close/>
              </a:path>
              <a:path w="24130" h="24130">
                <a:moveTo>
                  <a:pt x="8290" y="7788"/>
                </a:moveTo>
                <a:lnTo>
                  <a:pt x="3112" y="8341"/>
                </a:lnTo>
                <a:lnTo>
                  <a:pt x="1271" y="9908"/>
                </a:lnTo>
                <a:lnTo>
                  <a:pt x="30" y="14455"/>
                </a:lnTo>
                <a:lnTo>
                  <a:pt x="0" y="15106"/>
                </a:lnTo>
                <a:lnTo>
                  <a:pt x="1596" y="17901"/>
                </a:lnTo>
                <a:lnTo>
                  <a:pt x="4176" y="18606"/>
                </a:lnTo>
                <a:lnTo>
                  <a:pt x="4099" y="18440"/>
                </a:lnTo>
                <a:lnTo>
                  <a:pt x="5983" y="13326"/>
                </a:lnTo>
                <a:lnTo>
                  <a:pt x="8820" y="12016"/>
                </a:lnTo>
                <a:lnTo>
                  <a:pt x="11172" y="12016"/>
                </a:lnTo>
                <a:lnTo>
                  <a:pt x="10951" y="9937"/>
                </a:lnTo>
                <a:lnTo>
                  <a:pt x="8290" y="7788"/>
                </a:lnTo>
                <a:close/>
              </a:path>
              <a:path w="24130" h="24130">
                <a:moveTo>
                  <a:pt x="19142" y="0"/>
                </a:moveTo>
                <a:lnTo>
                  <a:pt x="0" y="15106"/>
                </a:lnTo>
                <a:lnTo>
                  <a:pt x="30" y="14455"/>
                </a:lnTo>
                <a:lnTo>
                  <a:pt x="1271" y="9908"/>
                </a:lnTo>
                <a:lnTo>
                  <a:pt x="3112" y="8341"/>
                </a:lnTo>
                <a:lnTo>
                  <a:pt x="8290" y="7788"/>
                </a:lnTo>
                <a:lnTo>
                  <a:pt x="23119" y="7788"/>
                </a:lnTo>
                <a:lnTo>
                  <a:pt x="23794" y="6206"/>
                </a:lnTo>
                <a:lnTo>
                  <a:pt x="21805" y="1254"/>
                </a:lnTo>
                <a:lnTo>
                  <a:pt x="19142" y="0"/>
                </a:lnTo>
                <a:close/>
              </a:path>
              <a:path w="24130" h="24130">
                <a:moveTo>
                  <a:pt x="11563" y="13027"/>
                </a:moveTo>
                <a:lnTo>
                  <a:pt x="12911" y="13587"/>
                </a:lnTo>
                <a:lnTo>
                  <a:pt x="11563" y="13027"/>
                </a:lnTo>
                <a:close/>
              </a:path>
              <a:path w="24130" h="24130">
                <a:moveTo>
                  <a:pt x="23119" y="7788"/>
                </a:moveTo>
                <a:lnTo>
                  <a:pt x="8290" y="7788"/>
                </a:lnTo>
                <a:lnTo>
                  <a:pt x="10951" y="9937"/>
                </a:lnTo>
                <a:lnTo>
                  <a:pt x="11266" y="12904"/>
                </a:lnTo>
                <a:lnTo>
                  <a:pt x="12975" y="13548"/>
                </a:lnTo>
                <a:lnTo>
                  <a:pt x="15586" y="11978"/>
                </a:lnTo>
                <a:lnTo>
                  <a:pt x="17801" y="11008"/>
                </a:lnTo>
                <a:lnTo>
                  <a:pt x="22562" y="9094"/>
                </a:lnTo>
                <a:lnTo>
                  <a:pt x="23119" y="7788"/>
                </a:lnTo>
                <a:close/>
              </a:path>
              <a:path w="24130" h="24130">
                <a:moveTo>
                  <a:pt x="11172" y="12016"/>
                </a:moveTo>
                <a:lnTo>
                  <a:pt x="8820" y="12016"/>
                </a:lnTo>
                <a:lnTo>
                  <a:pt x="11563" y="13027"/>
                </a:lnTo>
                <a:lnTo>
                  <a:pt x="11266" y="12904"/>
                </a:lnTo>
                <a:lnTo>
                  <a:pt x="11172" y="12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36988" y="2629734"/>
            <a:ext cx="178814" cy="21082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44867" y="2681973"/>
            <a:ext cx="75349" cy="1905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12645" y="2629496"/>
            <a:ext cx="483745" cy="21374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008154" y="2692340"/>
            <a:ext cx="473150" cy="16574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705034" y="2611460"/>
            <a:ext cx="193937" cy="23882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994435" y="2677897"/>
            <a:ext cx="360937" cy="22704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12971" y="3107738"/>
            <a:ext cx="608563" cy="26033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35244" y="3631450"/>
            <a:ext cx="434535" cy="20955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36039" y="3600547"/>
            <a:ext cx="326046" cy="26161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024288" y="3542794"/>
            <a:ext cx="43951" cy="3682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242153" y="3583796"/>
            <a:ext cx="269753" cy="31369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36210" y="4116202"/>
            <a:ext cx="156660" cy="27558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274954" y="4137392"/>
            <a:ext cx="654367" cy="23336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049141" y="4098685"/>
            <a:ext cx="34809" cy="290870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2246240" y="4181964"/>
            <a:ext cx="22860" cy="196850"/>
          </a:xfrm>
          <a:custGeom>
            <a:avLst/>
            <a:gdLst/>
            <a:ahLst/>
            <a:cxnLst/>
            <a:rect l="l" t="t" r="r" b="b"/>
            <a:pathLst>
              <a:path w="22860" h="196850">
                <a:moveTo>
                  <a:pt x="6656" y="193997"/>
                </a:moveTo>
                <a:lnTo>
                  <a:pt x="10849" y="196274"/>
                </a:lnTo>
                <a:lnTo>
                  <a:pt x="12647" y="195620"/>
                </a:lnTo>
                <a:lnTo>
                  <a:pt x="10044" y="195620"/>
                </a:lnTo>
                <a:lnTo>
                  <a:pt x="6656" y="193997"/>
                </a:lnTo>
                <a:close/>
              </a:path>
              <a:path w="22860" h="196850">
                <a:moveTo>
                  <a:pt x="8357" y="180924"/>
                </a:moveTo>
                <a:lnTo>
                  <a:pt x="4663" y="182714"/>
                </a:lnTo>
                <a:lnTo>
                  <a:pt x="2481" y="189001"/>
                </a:lnTo>
                <a:lnTo>
                  <a:pt x="2535" y="189320"/>
                </a:lnTo>
                <a:lnTo>
                  <a:pt x="3731" y="192407"/>
                </a:lnTo>
                <a:lnTo>
                  <a:pt x="6656" y="193997"/>
                </a:lnTo>
                <a:lnTo>
                  <a:pt x="10044" y="195620"/>
                </a:lnTo>
                <a:lnTo>
                  <a:pt x="13916" y="194255"/>
                </a:lnTo>
                <a:lnTo>
                  <a:pt x="16280" y="189320"/>
                </a:lnTo>
                <a:lnTo>
                  <a:pt x="16312" y="187261"/>
                </a:lnTo>
                <a:lnTo>
                  <a:pt x="15503" y="185508"/>
                </a:lnTo>
                <a:lnTo>
                  <a:pt x="14955" y="182107"/>
                </a:lnTo>
                <a:lnTo>
                  <a:pt x="11738" y="182107"/>
                </a:lnTo>
                <a:lnTo>
                  <a:pt x="8357" y="180924"/>
                </a:lnTo>
                <a:close/>
              </a:path>
              <a:path w="22860" h="196850">
                <a:moveTo>
                  <a:pt x="17847" y="175722"/>
                </a:moveTo>
                <a:lnTo>
                  <a:pt x="16188" y="176353"/>
                </a:lnTo>
                <a:lnTo>
                  <a:pt x="14581" y="178746"/>
                </a:lnTo>
                <a:lnTo>
                  <a:pt x="14495" y="179257"/>
                </a:lnTo>
                <a:lnTo>
                  <a:pt x="15503" y="185508"/>
                </a:lnTo>
                <a:lnTo>
                  <a:pt x="16312" y="187261"/>
                </a:lnTo>
                <a:lnTo>
                  <a:pt x="16280" y="189320"/>
                </a:lnTo>
                <a:lnTo>
                  <a:pt x="13916" y="194255"/>
                </a:lnTo>
                <a:lnTo>
                  <a:pt x="10044" y="195620"/>
                </a:lnTo>
                <a:lnTo>
                  <a:pt x="12647" y="195620"/>
                </a:lnTo>
                <a:lnTo>
                  <a:pt x="15702" y="194509"/>
                </a:lnTo>
                <a:lnTo>
                  <a:pt x="20302" y="187690"/>
                </a:lnTo>
                <a:lnTo>
                  <a:pt x="21314" y="184160"/>
                </a:lnTo>
                <a:lnTo>
                  <a:pt x="22707" y="178746"/>
                </a:lnTo>
                <a:lnTo>
                  <a:pt x="21472" y="176655"/>
                </a:lnTo>
                <a:lnTo>
                  <a:pt x="17847" y="175722"/>
                </a:lnTo>
                <a:close/>
              </a:path>
              <a:path w="22860" h="196850">
                <a:moveTo>
                  <a:pt x="2535" y="189320"/>
                </a:moveTo>
                <a:lnTo>
                  <a:pt x="3030" y="192261"/>
                </a:lnTo>
                <a:lnTo>
                  <a:pt x="6656" y="193997"/>
                </a:lnTo>
                <a:lnTo>
                  <a:pt x="3731" y="192407"/>
                </a:lnTo>
                <a:lnTo>
                  <a:pt x="2535" y="189320"/>
                </a:lnTo>
                <a:close/>
              </a:path>
              <a:path w="22860" h="196850">
                <a:moveTo>
                  <a:pt x="0" y="118442"/>
                </a:moveTo>
                <a:lnTo>
                  <a:pt x="694" y="169146"/>
                </a:lnTo>
                <a:lnTo>
                  <a:pt x="2481" y="189001"/>
                </a:lnTo>
                <a:lnTo>
                  <a:pt x="4663" y="182714"/>
                </a:lnTo>
                <a:lnTo>
                  <a:pt x="8357" y="180924"/>
                </a:lnTo>
                <a:lnTo>
                  <a:pt x="13011" y="180924"/>
                </a:lnTo>
                <a:lnTo>
                  <a:pt x="14446" y="178947"/>
                </a:lnTo>
                <a:lnTo>
                  <a:pt x="14433" y="169146"/>
                </a:lnTo>
                <a:lnTo>
                  <a:pt x="14300" y="164010"/>
                </a:lnTo>
                <a:lnTo>
                  <a:pt x="14041" y="151669"/>
                </a:lnTo>
                <a:lnTo>
                  <a:pt x="13916" y="141897"/>
                </a:lnTo>
                <a:lnTo>
                  <a:pt x="13797" y="126983"/>
                </a:lnTo>
                <a:lnTo>
                  <a:pt x="13778" y="121542"/>
                </a:lnTo>
                <a:lnTo>
                  <a:pt x="3063" y="121522"/>
                </a:lnTo>
                <a:lnTo>
                  <a:pt x="0" y="118442"/>
                </a:lnTo>
                <a:close/>
              </a:path>
              <a:path w="22860" h="196850">
                <a:moveTo>
                  <a:pt x="13011" y="180924"/>
                </a:moveTo>
                <a:lnTo>
                  <a:pt x="8357" y="180924"/>
                </a:lnTo>
                <a:lnTo>
                  <a:pt x="11742" y="182097"/>
                </a:lnTo>
                <a:lnTo>
                  <a:pt x="13011" y="180924"/>
                </a:lnTo>
                <a:close/>
              </a:path>
              <a:path w="22860" h="196850">
                <a:moveTo>
                  <a:pt x="14446" y="178947"/>
                </a:moveTo>
                <a:lnTo>
                  <a:pt x="13116" y="180826"/>
                </a:lnTo>
                <a:lnTo>
                  <a:pt x="11738" y="182107"/>
                </a:lnTo>
                <a:lnTo>
                  <a:pt x="14955" y="182107"/>
                </a:lnTo>
                <a:lnTo>
                  <a:pt x="14446" y="178947"/>
                </a:lnTo>
                <a:close/>
              </a:path>
              <a:path w="22860" h="196850">
                <a:moveTo>
                  <a:pt x="10656" y="107773"/>
                </a:moveTo>
                <a:lnTo>
                  <a:pt x="3077" y="107795"/>
                </a:lnTo>
                <a:lnTo>
                  <a:pt x="29" y="110843"/>
                </a:lnTo>
                <a:lnTo>
                  <a:pt x="30" y="118473"/>
                </a:lnTo>
                <a:lnTo>
                  <a:pt x="3063" y="121522"/>
                </a:lnTo>
                <a:lnTo>
                  <a:pt x="10656" y="121542"/>
                </a:lnTo>
                <a:lnTo>
                  <a:pt x="13742" y="118473"/>
                </a:lnTo>
                <a:lnTo>
                  <a:pt x="13742" y="110843"/>
                </a:lnTo>
                <a:lnTo>
                  <a:pt x="10656" y="107773"/>
                </a:lnTo>
                <a:close/>
              </a:path>
              <a:path w="22860" h="196850">
                <a:moveTo>
                  <a:pt x="13749" y="112927"/>
                </a:moveTo>
                <a:lnTo>
                  <a:pt x="13742" y="118473"/>
                </a:lnTo>
                <a:lnTo>
                  <a:pt x="10656" y="121542"/>
                </a:lnTo>
                <a:lnTo>
                  <a:pt x="13778" y="121542"/>
                </a:lnTo>
                <a:lnTo>
                  <a:pt x="13749" y="112927"/>
                </a:lnTo>
                <a:close/>
              </a:path>
              <a:path w="22860" h="196850">
                <a:moveTo>
                  <a:pt x="13740" y="107773"/>
                </a:moveTo>
                <a:lnTo>
                  <a:pt x="10656" y="107773"/>
                </a:lnTo>
                <a:lnTo>
                  <a:pt x="13742" y="110843"/>
                </a:lnTo>
                <a:lnTo>
                  <a:pt x="13749" y="112927"/>
                </a:lnTo>
                <a:lnTo>
                  <a:pt x="13740" y="107773"/>
                </a:lnTo>
                <a:close/>
              </a:path>
              <a:path w="22860" h="196850">
                <a:moveTo>
                  <a:pt x="1443" y="29182"/>
                </a:moveTo>
                <a:lnTo>
                  <a:pt x="289" y="71165"/>
                </a:lnTo>
                <a:lnTo>
                  <a:pt x="18" y="110853"/>
                </a:lnTo>
                <a:lnTo>
                  <a:pt x="3077" y="107795"/>
                </a:lnTo>
                <a:lnTo>
                  <a:pt x="13740" y="107773"/>
                </a:lnTo>
                <a:lnTo>
                  <a:pt x="13673" y="70481"/>
                </a:lnTo>
                <a:lnTo>
                  <a:pt x="13548" y="48400"/>
                </a:lnTo>
                <a:lnTo>
                  <a:pt x="13344" y="32492"/>
                </a:lnTo>
                <a:lnTo>
                  <a:pt x="10147" y="32492"/>
                </a:lnTo>
                <a:lnTo>
                  <a:pt x="3753" y="31935"/>
                </a:lnTo>
                <a:lnTo>
                  <a:pt x="1443" y="29182"/>
                </a:lnTo>
                <a:close/>
              </a:path>
              <a:path w="22860" h="196850">
                <a:moveTo>
                  <a:pt x="10561" y="20562"/>
                </a:moveTo>
                <a:lnTo>
                  <a:pt x="4381" y="20671"/>
                </a:lnTo>
                <a:lnTo>
                  <a:pt x="2078" y="22819"/>
                </a:lnTo>
                <a:lnTo>
                  <a:pt x="1668" y="25921"/>
                </a:lnTo>
                <a:lnTo>
                  <a:pt x="1443" y="29182"/>
                </a:lnTo>
                <a:lnTo>
                  <a:pt x="3753" y="31935"/>
                </a:lnTo>
                <a:lnTo>
                  <a:pt x="10147" y="32492"/>
                </a:lnTo>
                <a:lnTo>
                  <a:pt x="12963" y="30129"/>
                </a:lnTo>
                <a:lnTo>
                  <a:pt x="13267" y="26527"/>
                </a:lnTo>
                <a:lnTo>
                  <a:pt x="13207" y="23116"/>
                </a:lnTo>
                <a:lnTo>
                  <a:pt x="10561" y="20562"/>
                </a:lnTo>
                <a:close/>
              </a:path>
              <a:path w="22860" h="196850">
                <a:moveTo>
                  <a:pt x="13264" y="26324"/>
                </a:moveTo>
                <a:lnTo>
                  <a:pt x="13267" y="26527"/>
                </a:lnTo>
                <a:lnTo>
                  <a:pt x="12963" y="30129"/>
                </a:lnTo>
                <a:lnTo>
                  <a:pt x="10147" y="32492"/>
                </a:lnTo>
                <a:lnTo>
                  <a:pt x="13344" y="32492"/>
                </a:lnTo>
                <a:lnTo>
                  <a:pt x="13264" y="26324"/>
                </a:lnTo>
                <a:close/>
              </a:path>
              <a:path w="22860" h="196850">
                <a:moveTo>
                  <a:pt x="1668" y="25921"/>
                </a:moveTo>
                <a:lnTo>
                  <a:pt x="1389" y="29117"/>
                </a:lnTo>
                <a:lnTo>
                  <a:pt x="1668" y="25921"/>
                </a:lnTo>
                <a:close/>
              </a:path>
              <a:path w="22860" h="196850">
                <a:moveTo>
                  <a:pt x="2078" y="22819"/>
                </a:moveTo>
                <a:lnTo>
                  <a:pt x="1927" y="22960"/>
                </a:lnTo>
                <a:lnTo>
                  <a:pt x="1668" y="25921"/>
                </a:lnTo>
                <a:lnTo>
                  <a:pt x="2078" y="22819"/>
                </a:lnTo>
                <a:close/>
              </a:path>
              <a:path w="22860" h="196850">
                <a:moveTo>
                  <a:pt x="13253" y="20562"/>
                </a:moveTo>
                <a:lnTo>
                  <a:pt x="10561" y="20562"/>
                </a:lnTo>
                <a:lnTo>
                  <a:pt x="13207" y="23116"/>
                </a:lnTo>
                <a:lnTo>
                  <a:pt x="13253" y="20562"/>
                </a:lnTo>
                <a:close/>
              </a:path>
              <a:path w="22860" h="196850">
                <a:moveTo>
                  <a:pt x="14527" y="0"/>
                </a:moveTo>
                <a:lnTo>
                  <a:pt x="2078" y="22819"/>
                </a:lnTo>
                <a:lnTo>
                  <a:pt x="4381" y="20671"/>
                </a:lnTo>
                <a:lnTo>
                  <a:pt x="10561" y="20562"/>
                </a:lnTo>
                <a:lnTo>
                  <a:pt x="13253" y="20562"/>
                </a:lnTo>
                <a:lnTo>
                  <a:pt x="13351" y="17967"/>
                </a:lnTo>
                <a:lnTo>
                  <a:pt x="15035" y="11729"/>
                </a:lnTo>
                <a:lnTo>
                  <a:pt x="15984" y="9394"/>
                </a:lnTo>
                <a:lnTo>
                  <a:pt x="19514" y="6292"/>
                </a:lnTo>
                <a:lnTo>
                  <a:pt x="19687" y="3630"/>
                </a:lnTo>
                <a:lnTo>
                  <a:pt x="16798" y="340"/>
                </a:lnTo>
                <a:lnTo>
                  <a:pt x="14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356845" y="4115210"/>
            <a:ext cx="152820" cy="2413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085541" y="4671918"/>
            <a:ext cx="150606" cy="270295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335224" y="4764683"/>
            <a:ext cx="265329" cy="102886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668739" y="4693446"/>
            <a:ext cx="136231" cy="214630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94563" y="4657218"/>
            <a:ext cx="239786" cy="27901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282932" y="4677600"/>
            <a:ext cx="24695" cy="213912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376041" y="4621292"/>
            <a:ext cx="220538" cy="2692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062374" y="5201502"/>
            <a:ext cx="207769" cy="22097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355815" y="5294499"/>
            <a:ext cx="270377" cy="102566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712687" y="5217509"/>
            <a:ext cx="332088" cy="222994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130951" y="5179786"/>
            <a:ext cx="44375" cy="31236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321762" y="5209998"/>
            <a:ext cx="37312" cy="25292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457606" y="5182817"/>
            <a:ext cx="207066" cy="259080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2797717" y="5190013"/>
            <a:ext cx="27305" cy="283845"/>
          </a:xfrm>
          <a:custGeom>
            <a:avLst/>
            <a:gdLst/>
            <a:ahLst/>
            <a:cxnLst/>
            <a:rect l="l" t="t" r="r" b="b"/>
            <a:pathLst>
              <a:path w="27305" h="283845">
                <a:moveTo>
                  <a:pt x="5363" y="271249"/>
                </a:moveTo>
                <a:lnTo>
                  <a:pt x="8966" y="276698"/>
                </a:lnTo>
                <a:lnTo>
                  <a:pt x="16034" y="283443"/>
                </a:lnTo>
                <a:lnTo>
                  <a:pt x="25855" y="279392"/>
                </a:lnTo>
                <a:lnTo>
                  <a:pt x="26989" y="276664"/>
                </a:lnTo>
                <a:lnTo>
                  <a:pt x="26674" y="275899"/>
                </a:lnTo>
                <a:lnTo>
                  <a:pt x="13605" y="275899"/>
                </a:lnTo>
                <a:lnTo>
                  <a:pt x="8327" y="275168"/>
                </a:lnTo>
                <a:lnTo>
                  <a:pt x="5363" y="271249"/>
                </a:lnTo>
                <a:close/>
              </a:path>
              <a:path w="27305" h="283845">
                <a:moveTo>
                  <a:pt x="13830" y="256903"/>
                </a:moveTo>
                <a:lnTo>
                  <a:pt x="5059" y="259985"/>
                </a:lnTo>
                <a:lnTo>
                  <a:pt x="2754" y="264789"/>
                </a:lnTo>
                <a:lnTo>
                  <a:pt x="4524" y="269826"/>
                </a:lnTo>
                <a:lnTo>
                  <a:pt x="4833" y="270449"/>
                </a:lnTo>
                <a:lnTo>
                  <a:pt x="5363" y="271249"/>
                </a:lnTo>
                <a:lnTo>
                  <a:pt x="8327" y="275168"/>
                </a:lnTo>
                <a:lnTo>
                  <a:pt x="13605" y="275899"/>
                </a:lnTo>
                <a:lnTo>
                  <a:pt x="20074" y="271006"/>
                </a:lnTo>
                <a:lnTo>
                  <a:pt x="21274" y="267436"/>
                </a:lnTo>
                <a:lnTo>
                  <a:pt x="20266" y="263854"/>
                </a:lnTo>
                <a:lnTo>
                  <a:pt x="18634" y="259209"/>
                </a:lnTo>
                <a:lnTo>
                  <a:pt x="13830" y="256903"/>
                </a:lnTo>
                <a:close/>
              </a:path>
              <a:path w="27305" h="283845">
                <a:moveTo>
                  <a:pt x="20266" y="263854"/>
                </a:moveTo>
                <a:lnTo>
                  <a:pt x="21274" y="267436"/>
                </a:lnTo>
                <a:lnTo>
                  <a:pt x="20074" y="271006"/>
                </a:lnTo>
                <a:lnTo>
                  <a:pt x="13605" y="275899"/>
                </a:lnTo>
                <a:lnTo>
                  <a:pt x="26674" y="275899"/>
                </a:lnTo>
                <a:lnTo>
                  <a:pt x="25694" y="273524"/>
                </a:lnTo>
                <a:lnTo>
                  <a:pt x="25189" y="272863"/>
                </a:lnTo>
                <a:lnTo>
                  <a:pt x="23802" y="271795"/>
                </a:lnTo>
                <a:lnTo>
                  <a:pt x="21775" y="268004"/>
                </a:lnTo>
                <a:lnTo>
                  <a:pt x="20947" y="265793"/>
                </a:lnTo>
                <a:lnTo>
                  <a:pt x="20266" y="263854"/>
                </a:lnTo>
                <a:close/>
              </a:path>
              <a:path w="27305" h="283845">
                <a:moveTo>
                  <a:pt x="0" y="184456"/>
                </a:moveTo>
                <a:lnTo>
                  <a:pt x="256" y="226386"/>
                </a:lnTo>
                <a:lnTo>
                  <a:pt x="3171" y="268352"/>
                </a:lnTo>
                <a:lnTo>
                  <a:pt x="5363" y="271249"/>
                </a:lnTo>
                <a:lnTo>
                  <a:pt x="4833" y="270449"/>
                </a:lnTo>
                <a:lnTo>
                  <a:pt x="4524" y="269826"/>
                </a:lnTo>
                <a:lnTo>
                  <a:pt x="2754" y="264789"/>
                </a:lnTo>
                <a:lnTo>
                  <a:pt x="5059" y="259985"/>
                </a:lnTo>
                <a:lnTo>
                  <a:pt x="13830" y="256903"/>
                </a:lnTo>
                <a:lnTo>
                  <a:pt x="19780" y="256903"/>
                </a:lnTo>
                <a:lnTo>
                  <a:pt x="19527" y="252290"/>
                </a:lnTo>
                <a:lnTo>
                  <a:pt x="19237" y="241420"/>
                </a:lnTo>
                <a:lnTo>
                  <a:pt x="18914" y="225902"/>
                </a:lnTo>
                <a:lnTo>
                  <a:pt x="18702" y="210382"/>
                </a:lnTo>
                <a:lnTo>
                  <a:pt x="18527" y="188644"/>
                </a:lnTo>
                <a:lnTo>
                  <a:pt x="14293" y="188644"/>
                </a:lnTo>
                <a:lnTo>
                  <a:pt x="4100" y="188596"/>
                </a:lnTo>
                <a:lnTo>
                  <a:pt x="0" y="184456"/>
                </a:lnTo>
                <a:close/>
              </a:path>
              <a:path w="27305" h="283845">
                <a:moveTo>
                  <a:pt x="19780" y="256903"/>
                </a:moveTo>
                <a:lnTo>
                  <a:pt x="13830" y="256903"/>
                </a:lnTo>
                <a:lnTo>
                  <a:pt x="18634" y="259209"/>
                </a:lnTo>
                <a:lnTo>
                  <a:pt x="20266" y="263854"/>
                </a:lnTo>
                <a:lnTo>
                  <a:pt x="20001" y="262912"/>
                </a:lnTo>
                <a:lnTo>
                  <a:pt x="19906" y="259209"/>
                </a:lnTo>
                <a:lnTo>
                  <a:pt x="19780" y="256903"/>
                </a:lnTo>
                <a:close/>
              </a:path>
              <a:path w="27305" h="283845">
                <a:moveTo>
                  <a:pt x="14286" y="170135"/>
                </a:moveTo>
                <a:lnTo>
                  <a:pt x="4131" y="170192"/>
                </a:lnTo>
                <a:lnTo>
                  <a:pt x="89" y="174236"/>
                </a:lnTo>
                <a:lnTo>
                  <a:pt x="76" y="184533"/>
                </a:lnTo>
                <a:lnTo>
                  <a:pt x="4100" y="188596"/>
                </a:lnTo>
                <a:lnTo>
                  <a:pt x="14293" y="188644"/>
                </a:lnTo>
                <a:lnTo>
                  <a:pt x="18444" y="184533"/>
                </a:lnTo>
                <a:lnTo>
                  <a:pt x="18432" y="174236"/>
                </a:lnTo>
                <a:lnTo>
                  <a:pt x="14286" y="170135"/>
                </a:lnTo>
                <a:close/>
              </a:path>
              <a:path w="27305" h="283845">
                <a:moveTo>
                  <a:pt x="18432" y="174236"/>
                </a:moveTo>
                <a:lnTo>
                  <a:pt x="18444" y="184533"/>
                </a:lnTo>
                <a:lnTo>
                  <a:pt x="14293" y="188644"/>
                </a:lnTo>
                <a:lnTo>
                  <a:pt x="18527" y="188644"/>
                </a:lnTo>
                <a:lnTo>
                  <a:pt x="18432" y="174236"/>
                </a:lnTo>
                <a:close/>
              </a:path>
              <a:path w="27305" h="283845">
                <a:moveTo>
                  <a:pt x="1200" y="59167"/>
                </a:moveTo>
                <a:lnTo>
                  <a:pt x="745" y="86261"/>
                </a:lnTo>
                <a:lnTo>
                  <a:pt x="403" y="117289"/>
                </a:lnTo>
                <a:lnTo>
                  <a:pt x="176" y="148235"/>
                </a:lnTo>
                <a:lnTo>
                  <a:pt x="41" y="174285"/>
                </a:lnTo>
                <a:lnTo>
                  <a:pt x="4131" y="170192"/>
                </a:lnTo>
                <a:lnTo>
                  <a:pt x="18403" y="170135"/>
                </a:lnTo>
                <a:lnTo>
                  <a:pt x="18246" y="148235"/>
                </a:lnTo>
                <a:lnTo>
                  <a:pt x="17790" y="117120"/>
                </a:lnTo>
                <a:lnTo>
                  <a:pt x="16907" y="86016"/>
                </a:lnTo>
                <a:lnTo>
                  <a:pt x="15769" y="62530"/>
                </a:lnTo>
                <a:lnTo>
                  <a:pt x="12105" y="62530"/>
                </a:lnTo>
                <a:lnTo>
                  <a:pt x="4286" y="62377"/>
                </a:lnTo>
                <a:lnTo>
                  <a:pt x="1200" y="59167"/>
                </a:lnTo>
                <a:close/>
              </a:path>
              <a:path w="27305" h="283845">
                <a:moveTo>
                  <a:pt x="18403" y="170135"/>
                </a:moveTo>
                <a:lnTo>
                  <a:pt x="14286" y="170135"/>
                </a:lnTo>
                <a:lnTo>
                  <a:pt x="18432" y="174236"/>
                </a:lnTo>
                <a:lnTo>
                  <a:pt x="18403" y="170135"/>
                </a:lnTo>
                <a:close/>
              </a:path>
              <a:path w="27305" h="283845">
                <a:moveTo>
                  <a:pt x="11809" y="48070"/>
                </a:moveTo>
                <a:lnTo>
                  <a:pt x="4222" y="48530"/>
                </a:lnTo>
                <a:lnTo>
                  <a:pt x="1328" y="51545"/>
                </a:lnTo>
                <a:lnTo>
                  <a:pt x="1200" y="59167"/>
                </a:lnTo>
                <a:lnTo>
                  <a:pt x="4286" y="62377"/>
                </a:lnTo>
                <a:lnTo>
                  <a:pt x="12105" y="62530"/>
                </a:lnTo>
                <a:lnTo>
                  <a:pt x="15337" y="59424"/>
                </a:lnTo>
                <a:lnTo>
                  <a:pt x="15402" y="54946"/>
                </a:lnTo>
                <a:lnTo>
                  <a:pt x="15166" y="51043"/>
                </a:lnTo>
                <a:lnTo>
                  <a:pt x="11809" y="48070"/>
                </a:lnTo>
                <a:close/>
              </a:path>
              <a:path w="27305" h="283845">
                <a:moveTo>
                  <a:pt x="15413" y="55169"/>
                </a:moveTo>
                <a:lnTo>
                  <a:pt x="15337" y="59424"/>
                </a:lnTo>
                <a:lnTo>
                  <a:pt x="12105" y="62530"/>
                </a:lnTo>
                <a:lnTo>
                  <a:pt x="15769" y="62530"/>
                </a:lnTo>
                <a:lnTo>
                  <a:pt x="15413" y="55169"/>
                </a:lnTo>
                <a:close/>
              </a:path>
              <a:path w="27305" h="283845">
                <a:moveTo>
                  <a:pt x="2117" y="11497"/>
                </a:moveTo>
                <a:lnTo>
                  <a:pt x="1261" y="54946"/>
                </a:lnTo>
                <a:lnTo>
                  <a:pt x="1200" y="59167"/>
                </a:lnTo>
                <a:lnTo>
                  <a:pt x="1328" y="51545"/>
                </a:lnTo>
                <a:lnTo>
                  <a:pt x="4222" y="48530"/>
                </a:lnTo>
                <a:lnTo>
                  <a:pt x="11809" y="48070"/>
                </a:lnTo>
                <a:lnTo>
                  <a:pt x="14985" y="48070"/>
                </a:lnTo>
                <a:lnTo>
                  <a:pt x="13836" y="29093"/>
                </a:lnTo>
                <a:lnTo>
                  <a:pt x="10679" y="29093"/>
                </a:lnTo>
                <a:lnTo>
                  <a:pt x="7023" y="28851"/>
                </a:lnTo>
                <a:lnTo>
                  <a:pt x="5640" y="27271"/>
                </a:lnTo>
                <a:lnTo>
                  <a:pt x="6068" y="20792"/>
                </a:lnTo>
                <a:lnTo>
                  <a:pt x="6041" y="15824"/>
                </a:lnTo>
                <a:lnTo>
                  <a:pt x="5363" y="13894"/>
                </a:lnTo>
                <a:lnTo>
                  <a:pt x="4403" y="13876"/>
                </a:lnTo>
                <a:lnTo>
                  <a:pt x="2117" y="11497"/>
                </a:lnTo>
                <a:close/>
              </a:path>
              <a:path w="27305" h="283845">
                <a:moveTo>
                  <a:pt x="14985" y="48070"/>
                </a:moveTo>
                <a:lnTo>
                  <a:pt x="11809" y="48070"/>
                </a:lnTo>
                <a:lnTo>
                  <a:pt x="15166" y="51043"/>
                </a:lnTo>
                <a:lnTo>
                  <a:pt x="14985" y="48070"/>
                </a:lnTo>
                <a:close/>
              </a:path>
              <a:path w="27305" h="283845">
                <a:moveTo>
                  <a:pt x="5363" y="13894"/>
                </a:moveTo>
                <a:lnTo>
                  <a:pt x="6041" y="15824"/>
                </a:lnTo>
                <a:lnTo>
                  <a:pt x="6068" y="20792"/>
                </a:lnTo>
                <a:lnTo>
                  <a:pt x="5640" y="27271"/>
                </a:lnTo>
                <a:lnTo>
                  <a:pt x="7023" y="28851"/>
                </a:lnTo>
                <a:lnTo>
                  <a:pt x="10679" y="29093"/>
                </a:lnTo>
                <a:lnTo>
                  <a:pt x="12259" y="27708"/>
                </a:lnTo>
                <a:lnTo>
                  <a:pt x="12736" y="20491"/>
                </a:lnTo>
                <a:lnTo>
                  <a:pt x="12899" y="15824"/>
                </a:lnTo>
                <a:lnTo>
                  <a:pt x="12895" y="14688"/>
                </a:lnTo>
                <a:lnTo>
                  <a:pt x="7866" y="14688"/>
                </a:lnTo>
                <a:lnTo>
                  <a:pt x="5947" y="13906"/>
                </a:lnTo>
                <a:lnTo>
                  <a:pt x="5363" y="13894"/>
                </a:lnTo>
                <a:close/>
              </a:path>
              <a:path w="27305" h="283845">
                <a:moveTo>
                  <a:pt x="12583" y="8407"/>
                </a:moveTo>
                <a:lnTo>
                  <a:pt x="12644" y="11701"/>
                </a:lnTo>
                <a:lnTo>
                  <a:pt x="12797" y="13518"/>
                </a:lnTo>
                <a:lnTo>
                  <a:pt x="12899" y="15824"/>
                </a:lnTo>
                <a:lnTo>
                  <a:pt x="12716" y="20792"/>
                </a:lnTo>
                <a:lnTo>
                  <a:pt x="12259" y="27708"/>
                </a:lnTo>
                <a:lnTo>
                  <a:pt x="10679" y="29093"/>
                </a:lnTo>
                <a:lnTo>
                  <a:pt x="13836" y="29093"/>
                </a:lnTo>
                <a:lnTo>
                  <a:pt x="12583" y="8407"/>
                </a:lnTo>
                <a:close/>
              </a:path>
              <a:path w="27305" h="283845">
                <a:moveTo>
                  <a:pt x="5947" y="13906"/>
                </a:moveTo>
                <a:lnTo>
                  <a:pt x="7866" y="14688"/>
                </a:lnTo>
                <a:lnTo>
                  <a:pt x="9556" y="13977"/>
                </a:lnTo>
                <a:lnTo>
                  <a:pt x="5947" y="13906"/>
                </a:lnTo>
                <a:close/>
              </a:path>
              <a:path w="27305" h="283845">
                <a:moveTo>
                  <a:pt x="12551" y="10592"/>
                </a:moveTo>
                <a:lnTo>
                  <a:pt x="12536" y="11701"/>
                </a:lnTo>
                <a:lnTo>
                  <a:pt x="12342" y="11887"/>
                </a:lnTo>
                <a:lnTo>
                  <a:pt x="11526" y="13148"/>
                </a:lnTo>
                <a:lnTo>
                  <a:pt x="10646" y="13518"/>
                </a:lnTo>
                <a:lnTo>
                  <a:pt x="10157" y="13989"/>
                </a:lnTo>
                <a:lnTo>
                  <a:pt x="9528" y="13989"/>
                </a:lnTo>
                <a:lnTo>
                  <a:pt x="7866" y="14688"/>
                </a:lnTo>
                <a:lnTo>
                  <a:pt x="12895" y="14688"/>
                </a:lnTo>
                <a:lnTo>
                  <a:pt x="12836" y="13989"/>
                </a:lnTo>
                <a:lnTo>
                  <a:pt x="9556" y="13977"/>
                </a:lnTo>
                <a:lnTo>
                  <a:pt x="12835" y="13977"/>
                </a:lnTo>
                <a:lnTo>
                  <a:pt x="12551" y="10592"/>
                </a:lnTo>
                <a:close/>
              </a:path>
              <a:path w="27305" h="283845">
                <a:moveTo>
                  <a:pt x="10646" y="13518"/>
                </a:moveTo>
                <a:lnTo>
                  <a:pt x="9556" y="13977"/>
                </a:lnTo>
                <a:lnTo>
                  <a:pt x="10157" y="13989"/>
                </a:lnTo>
                <a:lnTo>
                  <a:pt x="10646" y="13518"/>
                </a:lnTo>
                <a:close/>
              </a:path>
              <a:path w="27305" h="283845">
                <a:moveTo>
                  <a:pt x="10289" y="5707"/>
                </a:moveTo>
                <a:lnTo>
                  <a:pt x="5753" y="6088"/>
                </a:lnTo>
                <a:lnTo>
                  <a:pt x="4067" y="8082"/>
                </a:lnTo>
                <a:lnTo>
                  <a:pt x="4278" y="10592"/>
                </a:lnTo>
                <a:lnTo>
                  <a:pt x="9556" y="13977"/>
                </a:lnTo>
                <a:lnTo>
                  <a:pt x="10646" y="13518"/>
                </a:lnTo>
                <a:lnTo>
                  <a:pt x="12342" y="11887"/>
                </a:lnTo>
                <a:lnTo>
                  <a:pt x="12463" y="11701"/>
                </a:lnTo>
                <a:lnTo>
                  <a:pt x="12341" y="8082"/>
                </a:lnTo>
                <a:lnTo>
                  <a:pt x="12245" y="7360"/>
                </a:lnTo>
                <a:lnTo>
                  <a:pt x="10289" y="5707"/>
                </a:lnTo>
                <a:close/>
              </a:path>
              <a:path w="27305" h="283845">
                <a:moveTo>
                  <a:pt x="4515" y="11482"/>
                </a:moveTo>
                <a:lnTo>
                  <a:pt x="5363" y="13894"/>
                </a:lnTo>
                <a:lnTo>
                  <a:pt x="5947" y="13906"/>
                </a:lnTo>
                <a:lnTo>
                  <a:pt x="5449" y="13703"/>
                </a:lnTo>
                <a:lnTo>
                  <a:pt x="4515" y="11482"/>
                </a:lnTo>
                <a:close/>
              </a:path>
              <a:path w="27305" h="283845">
                <a:moveTo>
                  <a:pt x="2396" y="5729"/>
                </a:moveTo>
                <a:lnTo>
                  <a:pt x="2218" y="11602"/>
                </a:lnTo>
                <a:lnTo>
                  <a:pt x="4403" y="13876"/>
                </a:lnTo>
                <a:lnTo>
                  <a:pt x="5363" y="13894"/>
                </a:lnTo>
                <a:lnTo>
                  <a:pt x="4469" y="11372"/>
                </a:lnTo>
                <a:lnTo>
                  <a:pt x="2538" y="6784"/>
                </a:lnTo>
                <a:lnTo>
                  <a:pt x="2483" y="6525"/>
                </a:lnTo>
                <a:lnTo>
                  <a:pt x="2396" y="5729"/>
                </a:lnTo>
                <a:close/>
              </a:path>
              <a:path w="27305" h="283845">
                <a:moveTo>
                  <a:pt x="12342" y="11887"/>
                </a:moveTo>
                <a:lnTo>
                  <a:pt x="10646" y="13518"/>
                </a:lnTo>
                <a:lnTo>
                  <a:pt x="11526" y="13148"/>
                </a:lnTo>
                <a:lnTo>
                  <a:pt x="12342" y="11887"/>
                </a:lnTo>
                <a:close/>
              </a:path>
              <a:path w="27305" h="283845">
                <a:moveTo>
                  <a:pt x="12484" y="9789"/>
                </a:moveTo>
                <a:lnTo>
                  <a:pt x="12463" y="11701"/>
                </a:lnTo>
                <a:lnTo>
                  <a:pt x="12342" y="11887"/>
                </a:lnTo>
                <a:lnTo>
                  <a:pt x="12536" y="11701"/>
                </a:lnTo>
                <a:lnTo>
                  <a:pt x="12484" y="9789"/>
                </a:lnTo>
                <a:close/>
              </a:path>
              <a:path w="27305" h="283845">
                <a:moveTo>
                  <a:pt x="2348" y="3706"/>
                </a:moveTo>
                <a:lnTo>
                  <a:pt x="2042" y="4107"/>
                </a:lnTo>
                <a:lnTo>
                  <a:pt x="2117" y="11497"/>
                </a:lnTo>
                <a:lnTo>
                  <a:pt x="2227" y="5905"/>
                </a:lnTo>
                <a:lnTo>
                  <a:pt x="2348" y="3706"/>
                </a:lnTo>
                <a:close/>
              </a:path>
              <a:path w="27305" h="283845">
                <a:moveTo>
                  <a:pt x="9940" y="3347"/>
                </a:moveTo>
                <a:lnTo>
                  <a:pt x="4357" y="3686"/>
                </a:lnTo>
                <a:lnTo>
                  <a:pt x="2604" y="5512"/>
                </a:lnTo>
                <a:lnTo>
                  <a:pt x="2483" y="6525"/>
                </a:lnTo>
                <a:lnTo>
                  <a:pt x="2538" y="6784"/>
                </a:lnTo>
                <a:lnTo>
                  <a:pt x="4515" y="11482"/>
                </a:lnTo>
                <a:lnTo>
                  <a:pt x="4361" y="11042"/>
                </a:lnTo>
                <a:lnTo>
                  <a:pt x="4278" y="10592"/>
                </a:lnTo>
                <a:lnTo>
                  <a:pt x="4067" y="8082"/>
                </a:lnTo>
                <a:lnTo>
                  <a:pt x="5753" y="6088"/>
                </a:lnTo>
                <a:lnTo>
                  <a:pt x="10289" y="5707"/>
                </a:lnTo>
                <a:lnTo>
                  <a:pt x="12388" y="5707"/>
                </a:lnTo>
                <a:lnTo>
                  <a:pt x="12383" y="5512"/>
                </a:lnTo>
                <a:lnTo>
                  <a:pt x="9940" y="3347"/>
                </a:lnTo>
                <a:close/>
              </a:path>
              <a:path w="27305" h="283845">
                <a:moveTo>
                  <a:pt x="12383" y="5512"/>
                </a:moveTo>
                <a:lnTo>
                  <a:pt x="12427" y="7360"/>
                </a:lnTo>
                <a:lnTo>
                  <a:pt x="12551" y="10592"/>
                </a:lnTo>
                <a:lnTo>
                  <a:pt x="12428" y="5833"/>
                </a:lnTo>
                <a:lnTo>
                  <a:pt x="12383" y="5512"/>
                </a:lnTo>
                <a:close/>
              </a:path>
              <a:path w="27305" h="283845">
                <a:moveTo>
                  <a:pt x="12388" y="5707"/>
                </a:moveTo>
                <a:lnTo>
                  <a:pt x="10289" y="5707"/>
                </a:lnTo>
                <a:lnTo>
                  <a:pt x="12245" y="7360"/>
                </a:lnTo>
                <a:lnTo>
                  <a:pt x="12368" y="8407"/>
                </a:lnTo>
                <a:lnTo>
                  <a:pt x="12484" y="9789"/>
                </a:lnTo>
                <a:lnTo>
                  <a:pt x="12388" y="5707"/>
                </a:lnTo>
                <a:close/>
              </a:path>
              <a:path w="27305" h="283845">
                <a:moveTo>
                  <a:pt x="12507" y="7131"/>
                </a:moveTo>
                <a:lnTo>
                  <a:pt x="12583" y="8407"/>
                </a:lnTo>
                <a:lnTo>
                  <a:pt x="12507" y="7131"/>
                </a:lnTo>
                <a:close/>
              </a:path>
              <a:path w="27305" h="283845">
                <a:moveTo>
                  <a:pt x="12369" y="4911"/>
                </a:moveTo>
                <a:lnTo>
                  <a:pt x="12383" y="5512"/>
                </a:lnTo>
                <a:lnTo>
                  <a:pt x="12507" y="7131"/>
                </a:lnTo>
                <a:lnTo>
                  <a:pt x="12468" y="5512"/>
                </a:lnTo>
                <a:lnTo>
                  <a:pt x="12369" y="4911"/>
                </a:lnTo>
                <a:close/>
              </a:path>
              <a:path w="27305" h="283845">
                <a:moveTo>
                  <a:pt x="9802" y="369"/>
                </a:moveTo>
                <a:lnTo>
                  <a:pt x="2363" y="3686"/>
                </a:lnTo>
                <a:lnTo>
                  <a:pt x="2396" y="5729"/>
                </a:lnTo>
                <a:lnTo>
                  <a:pt x="4357" y="3686"/>
                </a:lnTo>
                <a:lnTo>
                  <a:pt x="9940" y="3347"/>
                </a:lnTo>
                <a:lnTo>
                  <a:pt x="12112" y="3347"/>
                </a:lnTo>
                <a:lnTo>
                  <a:pt x="11919" y="2171"/>
                </a:lnTo>
                <a:lnTo>
                  <a:pt x="10722" y="1029"/>
                </a:lnTo>
                <a:lnTo>
                  <a:pt x="9802" y="369"/>
                </a:lnTo>
                <a:close/>
              </a:path>
              <a:path w="27305" h="283845">
                <a:moveTo>
                  <a:pt x="12112" y="3347"/>
                </a:moveTo>
                <a:lnTo>
                  <a:pt x="9940" y="3347"/>
                </a:lnTo>
                <a:lnTo>
                  <a:pt x="12383" y="5512"/>
                </a:lnTo>
                <a:lnTo>
                  <a:pt x="12369" y="4911"/>
                </a:lnTo>
                <a:lnTo>
                  <a:pt x="12112" y="3347"/>
                </a:lnTo>
                <a:close/>
              </a:path>
              <a:path w="27305" h="283845">
                <a:moveTo>
                  <a:pt x="11919" y="2171"/>
                </a:moveTo>
                <a:lnTo>
                  <a:pt x="12369" y="4911"/>
                </a:lnTo>
                <a:lnTo>
                  <a:pt x="12313" y="2547"/>
                </a:lnTo>
                <a:lnTo>
                  <a:pt x="11919" y="2171"/>
                </a:lnTo>
                <a:close/>
              </a:path>
              <a:path w="27305" h="283845">
                <a:moveTo>
                  <a:pt x="6577" y="445"/>
                </a:moveTo>
                <a:lnTo>
                  <a:pt x="4509" y="494"/>
                </a:lnTo>
                <a:lnTo>
                  <a:pt x="2326" y="2782"/>
                </a:lnTo>
                <a:lnTo>
                  <a:pt x="2348" y="3706"/>
                </a:lnTo>
                <a:lnTo>
                  <a:pt x="3795" y="1814"/>
                </a:lnTo>
                <a:lnTo>
                  <a:pt x="4310" y="1366"/>
                </a:lnTo>
                <a:lnTo>
                  <a:pt x="5411" y="742"/>
                </a:lnTo>
                <a:lnTo>
                  <a:pt x="5972" y="544"/>
                </a:lnTo>
                <a:lnTo>
                  <a:pt x="6577" y="445"/>
                </a:lnTo>
                <a:close/>
              </a:path>
              <a:path w="27305" h="283845">
                <a:moveTo>
                  <a:pt x="10722" y="1029"/>
                </a:moveTo>
                <a:lnTo>
                  <a:pt x="11919" y="2171"/>
                </a:lnTo>
                <a:lnTo>
                  <a:pt x="11817" y="1814"/>
                </a:lnTo>
                <a:lnTo>
                  <a:pt x="10722" y="1029"/>
                </a:lnTo>
                <a:close/>
              </a:path>
              <a:path w="27305" h="283845">
                <a:moveTo>
                  <a:pt x="10025" y="364"/>
                </a:moveTo>
                <a:lnTo>
                  <a:pt x="10722" y="1029"/>
                </a:lnTo>
                <a:lnTo>
                  <a:pt x="10025" y="364"/>
                </a:lnTo>
                <a:close/>
              </a:path>
              <a:path w="27305" h="283845">
                <a:moveTo>
                  <a:pt x="9287" y="0"/>
                </a:moveTo>
                <a:lnTo>
                  <a:pt x="6577" y="445"/>
                </a:lnTo>
                <a:lnTo>
                  <a:pt x="9802" y="369"/>
                </a:lnTo>
                <a:lnTo>
                  <a:pt x="9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966427" y="5182114"/>
            <a:ext cx="210200" cy="2603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97866"/>
            <a:ext cx="36023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Chomsky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Normal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Form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(CNF)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260" y="823417"/>
            <a:ext cx="8058150" cy="500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context-free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R,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said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Chomsky</a:t>
            </a:r>
            <a:r>
              <a:rPr dirty="0" sz="1800" spc="24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normal</a:t>
            </a:r>
            <a:r>
              <a:rPr dirty="0" sz="1800" spc="2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form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every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has 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three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forms:</a:t>
            </a:r>
            <a:endParaRPr sz="1800">
              <a:latin typeface="Calibri"/>
              <a:cs typeface="Calibri"/>
            </a:endParaRPr>
          </a:p>
          <a:p>
            <a:pPr marL="337185" indent="-28702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BC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elements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≠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≠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371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an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371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where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latin typeface="Calibri"/>
                <a:cs typeface="Calibri"/>
              </a:rPr>
              <a:t>Why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CNF?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305"/>
              </a:spcBef>
            </a:pPr>
            <a:r>
              <a:rPr dirty="0" sz="1800" spc="-10">
                <a:latin typeface="Calibri"/>
                <a:cs typeface="Calibri"/>
              </a:rPr>
              <a:t>Grammars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Chomsky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normal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far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easier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analyze.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05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0800" marR="1596390">
              <a:lnSpc>
                <a:spcPct val="134400"/>
              </a:lnSpc>
              <a:spcBef>
                <a:spcPts val="1190"/>
              </a:spcBef>
            </a:pPr>
            <a:r>
              <a:rPr dirty="0" sz="1800" spc="-5">
                <a:latin typeface="Calibri"/>
                <a:cs typeface="Calibri"/>
              </a:rPr>
              <a:t>Rules of CFG in Chomsky normal </a:t>
            </a:r>
            <a:r>
              <a:rPr dirty="0" sz="1800" spc="-15">
                <a:latin typeface="Calibri"/>
                <a:cs typeface="Calibri"/>
              </a:rPr>
              <a:t>form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V = {S, </a:t>
            </a:r>
            <a:r>
              <a:rPr dirty="0" sz="1800" spc="-5">
                <a:latin typeface="Times New Roman"/>
                <a:cs typeface="Times New Roman"/>
              </a:rPr>
              <a:t>A, B}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>
                <a:latin typeface="Times New Roman"/>
                <a:cs typeface="Times New Roman"/>
              </a:rPr>
              <a:t>Σ = {a, b}: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</a:t>
            </a:r>
            <a:r>
              <a:rPr dirty="0" baseline="-20833" sz="1800" spc="-7">
                <a:latin typeface="Times New Roman"/>
                <a:cs typeface="Times New Roman"/>
              </a:rPr>
              <a:t>1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→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AB, </a:t>
            </a:r>
            <a:r>
              <a:rPr dirty="0" sz="1800">
                <a:latin typeface="Times New Roman"/>
                <a:cs typeface="Times New Roman"/>
              </a:rPr>
              <a:t>S 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c,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 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(CNF)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Times New Roman"/>
                <a:cs typeface="Times New Roman"/>
              </a:rPr>
              <a:t>G</a:t>
            </a:r>
            <a:r>
              <a:rPr dirty="0" baseline="-20833" sz="1800">
                <a:latin typeface="Times New Roman"/>
                <a:cs typeface="Times New Roman"/>
              </a:rPr>
              <a:t>1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aA,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a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(no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CNF)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7943" y="1622760"/>
            <a:ext cx="923697" cy="261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2574" y="1597196"/>
            <a:ext cx="1615812" cy="360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835" y="2117328"/>
            <a:ext cx="278653" cy="90551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813452" y="4099985"/>
            <a:ext cx="1502410" cy="0"/>
          </a:xfrm>
          <a:custGeom>
            <a:avLst/>
            <a:gdLst/>
            <a:ahLst/>
            <a:cxnLst/>
            <a:rect l="l" t="t" r="r" b="b"/>
            <a:pathLst>
              <a:path w="1502410" h="0">
                <a:moveTo>
                  <a:pt x="0" y="0"/>
                </a:moveTo>
                <a:lnTo>
                  <a:pt x="150196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37265" y="283063"/>
            <a:ext cx="1119653" cy="3619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2287" y="363833"/>
            <a:ext cx="434127" cy="2578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815797"/>
            <a:ext cx="36042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Chomsky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Normal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Form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(CNF)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160" y="1564894"/>
            <a:ext cx="8161655" cy="365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just" marL="88900" marR="81280">
              <a:lnSpc>
                <a:spcPts val="215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Let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baseline="25462" sz="180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context-free</a:t>
            </a:r>
            <a:r>
              <a:rPr dirty="0" sz="1800" spc="-5">
                <a:latin typeface="Calibri"/>
                <a:cs typeface="Calibri"/>
              </a:rPr>
              <a:t> language.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exists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context-free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 in Chomsky normal </a:t>
            </a:r>
            <a:r>
              <a:rPr dirty="0" sz="1800" spc="-10">
                <a:latin typeface="Calibri"/>
                <a:cs typeface="Calibri"/>
              </a:rPr>
              <a:t>form,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whose </a:t>
            </a:r>
            <a:r>
              <a:rPr dirty="0" sz="1800" spc="-5">
                <a:latin typeface="Calibri"/>
                <a:cs typeface="Calibri"/>
              </a:rPr>
              <a:t>language is </a:t>
            </a:r>
            <a:r>
              <a:rPr dirty="0" sz="1800">
                <a:latin typeface="Times New Roman"/>
                <a:cs typeface="Times New Roman"/>
              </a:rPr>
              <a:t>L </a:t>
            </a:r>
            <a:r>
              <a:rPr dirty="0" sz="1800" spc="-10">
                <a:latin typeface="Calibri"/>
                <a:cs typeface="Calibri"/>
              </a:rPr>
              <a:t>(Every </a:t>
            </a:r>
            <a:r>
              <a:rPr dirty="0" sz="1800" spc="-5">
                <a:latin typeface="Calibri"/>
                <a:cs typeface="Calibri"/>
              </a:rPr>
              <a:t>CFL </a:t>
            </a:r>
            <a:r>
              <a:rPr dirty="0" sz="1800" spc="-10">
                <a:latin typeface="Calibri"/>
                <a:cs typeface="Calibri"/>
              </a:rPr>
              <a:t>can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CNF).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libri"/>
              <a:cs typeface="Calibri"/>
            </a:endParaRPr>
          </a:p>
          <a:p>
            <a:pPr algn="just" marL="889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CFL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CNF</a:t>
            </a:r>
            <a:endParaRPr sz="18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495"/>
              </a:spcBef>
            </a:pP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5">
                <a:latin typeface="Times New Roman"/>
                <a:cs typeface="Times New Roman"/>
              </a:rPr>
              <a:t> 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R,</a:t>
            </a:r>
            <a:r>
              <a:rPr dirty="0" sz="1800" spc="-5">
                <a:latin typeface="Times New Roman"/>
                <a:cs typeface="Times New Roman"/>
              </a:rPr>
              <a:t> S).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Replace,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one-by-one,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15">
                <a:latin typeface="Calibri"/>
                <a:cs typeface="Calibri"/>
              </a:rPr>
              <a:t>“Chomsky”.</a:t>
            </a: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(not </a:t>
            </a:r>
            <a:r>
              <a:rPr dirty="0" sz="1800" spc="-10">
                <a:latin typeface="Calibri"/>
                <a:cs typeface="Calibri"/>
              </a:rPr>
              <a:t>allowed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RHS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rules)</a:t>
            </a: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>
                <a:latin typeface="Times New Roman"/>
                <a:cs typeface="Times New Roman"/>
              </a:rPr>
              <a:t>ε</a:t>
            </a:r>
            <a:r>
              <a:rPr dirty="0" sz="1800" spc="-5">
                <a:latin typeface="Calibri"/>
                <a:cs typeface="Calibri"/>
              </a:rPr>
              <a:t>-rules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ε </a:t>
            </a:r>
            <a:r>
              <a:rPr dirty="0" sz="1800" spc="-5">
                <a:latin typeface="Calibri"/>
                <a:cs typeface="Calibri"/>
              </a:rPr>
              <a:t>not </a:t>
            </a:r>
            <a:r>
              <a:rPr dirty="0" sz="1800" spc="-10">
                <a:latin typeface="Calibri"/>
                <a:cs typeface="Calibri"/>
              </a:rPr>
              <a:t>allowed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isn’t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variable)</a:t>
            </a: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>
                <a:latin typeface="Calibri"/>
                <a:cs typeface="Calibri"/>
              </a:rPr>
              <a:t>all </a:t>
            </a:r>
            <a:r>
              <a:rPr dirty="0" sz="1800" spc="-5">
                <a:latin typeface="Calibri"/>
                <a:cs typeface="Calibri"/>
              </a:rPr>
              <a:t>othe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l</a:t>
            </a:r>
            <a:r>
              <a:rPr dirty="0" sz="1800" spc="-1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</a:t>
            </a: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(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aB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BCD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78545" y="2794044"/>
            <a:ext cx="1160145" cy="0"/>
          </a:xfrm>
          <a:custGeom>
            <a:avLst/>
            <a:gdLst/>
            <a:ahLst/>
            <a:cxnLst/>
            <a:rect l="l" t="t" r="r" b="b"/>
            <a:pathLst>
              <a:path w="1160145" h="0">
                <a:moveTo>
                  <a:pt x="0" y="0"/>
                </a:moveTo>
                <a:lnTo>
                  <a:pt x="1160103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229" y="3007027"/>
            <a:ext cx="2808605" cy="0"/>
          </a:xfrm>
          <a:custGeom>
            <a:avLst/>
            <a:gdLst/>
            <a:ahLst/>
            <a:cxnLst/>
            <a:rect l="l" t="t" r="r" b="b"/>
            <a:pathLst>
              <a:path w="2808604" h="0">
                <a:moveTo>
                  <a:pt x="0" y="0"/>
                </a:moveTo>
                <a:lnTo>
                  <a:pt x="2808168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815797"/>
            <a:ext cx="30537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160" y="1564894"/>
            <a:ext cx="6836409" cy="409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Transformation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Eliminate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right-hand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rules.</a:t>
            </a: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baseline="-20833" sz="1800" spc="-7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baseline="-20833" sz="1800" spc="-7">
                <a:latin typeface="Times New Roman"/>
                <a:cs typeface="Times New Roman"/>
              </a:rPr>
              <a:t>0</a:t>
            </a:r>
            <a:r>
              <a:rPr dirty="0" baseline="-20833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2. 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em</a:t>
            </a:r>
            <a:r>
              <a:rPr dirty="0" sz="1800" spc="-10">
                <a:latin typeface="Calibri"/>
                <a:cs typeface="Calibri"/>
              </a:rPr>
              <a:t>ov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ε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5" b="1">
                <a:latin typeface="Calibri"/>
                <a:cs typeface="Calibri"/>
              </a:rPr>
              <a:t>rul</a:t>
            </a:r>
            <a:r>
              <a:rPr dirty="0" sz="1800" spc="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8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 {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}.</a:t>
            </a:r>
            <a:endParaRPr sz="1800">
              <a:latin typeface="Times New Roman"/>
              <a:cs typeface="Times New Roman"/>
            </a:endParaRPr>
          </a:p>
          <a:p>
            <a:pPr marL="3752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15">
                <a:latin typeface="Calibri"/>
                <a:cs typeface="Calibri"/>
              </a:rPr>
              <a:t>Before: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</a:t>
            </a:r>
            <a:r>
              <a:rPr dirty="0" sz="1800" spc="-60">
                <a:latin typeface="Times New Roman"/>
                <a:cs typeface="Times New Roman"/>
              </a:rPr>
              <a:t>xAy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ε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r>
              <a:rPr dirty="0" sz="1800" spc="-85">
                <a:latin typeface="Microsoft YaHei"/>
                <a:cs typeface="Microsoft YaHei"/>
              </a:rPr>
              <a:t> </a:t>
            </a:r>
            <a:r>
              <a:rPr dirty="0" sz="1800" spc="440">
                <a:latin typeface="Microsoft YaHei"/>
                <a:cs typeface="Microsoft YaHei"/>
              </a:rPr>
              <a:t>・</a:t>
            </a:r>
            <a:r>
              <a:rPr dirty="0" sz="1800">
                <a:latin typeface="Microsoft YaHei"/>
                <a:cs typeface="Microsoft YaHei"/>
              </a:rPr>
              <a:t>・</a:t>
            </a:r>
            <a:endParaRPr sz="1800">
              <a:latin typeface="Microsoft YaHei"/>
              <a:cs typeface="Microsoft YaHei"/>
            </a:endParaRPr>
          </a:p>
          <a:p>
            <a:pPr marL="3752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>
                <a:latin typeface="Calibri"/>
                <a:cs typeface="Calibri"/>
              </a:rPr>
              <a:t>After: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</a:t>
            </a:r>
            <a:r>
              <a:rPr dirty="0" sz="1800" spc="-60">
                <a:latin typeface="Times New Roman"/>
                <a:cs typeface="Times New Roman"/>
              </a:rPr>
              <a:t>xAy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・・</a:t>
            </a:r>
            <a:r>
              <a:rPr dirty="0" sz="1800" spc="-95">
                <a:latin typeface="Microsoft YaHei"/>
                <a:cs typeface="Microsoft YaHei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endParaRPr sz="1800">
              <a:latin typeface="Microsoft YaHei"/>
              <a:cs typeface="Microsoft YaHei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Calibri"/>
                <a:cs typeface="Calibri"/>
              </a:rPr>
              <a:t>When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removing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ε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rules,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insert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replacements:</a:t>
            </a:r>
            <a:endParaRPr sz="180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35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e: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Microsoft YaHei"/>
                <a:cs typeface="Microsoft YaHei"/>
              </a:rPr>
              <a:t>・・・</a:t>
            </a:r>
            <a:endParaRPr sz="1800">
              <a:latin typeface="Microsoft YaHei"/>
              <a:cs typeface="Microsoft YaHei"/>
            </a:endParaRPr>
          </a:p>
          <a:p>
            <a:pPr marL="3752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 spc="-5">
                <a:latin typeface="Calibri"/>
                <a:cs typeface="Calibri"/>
              </a:rPr>
              <a:t>After: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bA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A→</a:t>
            </a:r>
            <a:r>
              <a:rPr dirty="0" sz="1800">
                <a:latin typeface="Microsoft YaHei"/>
                <a:cs typeface="Microsoft YaHei"/>
              </a:rPr>
              <a:t>・</a:t>
            </a:r>
            <a:r>
              <a:rPr dirty="0" sz="1800" spc="-90">
                <a:latin typeface="Microsoft YaHei"/>
                <a:cs typeface="Microsoft YaHei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r>
              <a:rPr dirty="0" sz="1800" spc="-85">
                <a:latin typeface="Microsoft YaHei"/>
                <a:cs typeface="Microsoft YaHei"/>
              </a:rPr>
              <a:t> </a:t>
            </a:r>
            <a:r>
              <a:rPr dirty="0" sz="1800">
                <a:latin typeface="Microsoft YaHei"/>
                <a:cs typeface="Microsoft YaHei"/>
              </a:rPr>
              <a:t>・</a:t>
            </a:r>
            <a:endParaRPr sz="1800">
              <a:latin typeface="Microsoft YaHei"/>
              <a:cs typeface="Microsoft Ya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31" y="1902037"/>
            <a:ext cx="1282308" cy="2699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5663" y="1983790"/>
            <a:ext cx="449115" cy="1600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2128" y="1883973"/>
            <a:ext cx="749092" cy="2172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67401" y="3647075"/>
            <a:ext cx="2112645" cy="0"/>
          </a:xfrm>
          <a:custGeom>
            <a:avLst/>
            <a:gdLst/>
            <a:ahLst/>
            <a:cxnLst/>
            <a:rect l="l" t="t" r="r" b="b"/>
            <a:pathLst>
              <a:path w="2112645" h="0">
                <a:moveTo>
                  <a:pt x="0" y="0"/>
                </a:moveTo>
                <a:lnTo>
                  <a:pt x="211223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9780" y="4964300"/>
            <a:ext cx="2764155" cy="0"/>
          </a:xfrm>
          <a:custGeom>
            <a:avLst/>
            <a:gdLst/>
            <a:ahLst/>
            <a:cxnLst/>
            <a:rect l="l" t="t" r="r" b="b"/>
            <a:pathLst>
              <a:path w="2764154" h="0">
                <a:moveTo>
                  <a:pt x="0" y="0"/>
                </a:moveTo>
                <a:lnTo>
                  <a:pt x="2763888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9666" y="514240"/>
            <a:ext cx="750290" cy="1892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56661" y="415922"/>
            <a:ext cx="443100" cy="2502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0103" y="504000"/>
            <a:ext cx="1045569" cy="28552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71660" y="505837"/>
            <a:ext cx="348699" cy="1405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1519" y="403524"/>
            <a:ext cx="864166" cy="3541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55289" y="446391"/>
            <a:ext cx="595973" cy="19685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88895" y="397537"/>
            <a:ext cx="485540" cy="22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60" y="2401570"/>
            <a:ext cx="30086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Context-Free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(CFG)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Chomsky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Normal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(CNF)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245870"/>
            <a:ext cx="3482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506984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Transformation</a:t>
            </a:r>
            <a:r>
              <a:rPr dirty="0" spc="-70"/>
              <a:t> </a:t>
            </a:r>
            <a:r>
              <a:rPr dirty="0" spc="-15"/>
              <a:t>steps</a:t>
            </a:r>
          </a:p>
          <a:p>
            <a:pPr marL="26034">
              <a:lnSpc>
                <a:spcPct val="100000"/>
              </a:lnSpc>
            </a:pPr>
          </a:p>
          <a:p>
            <a:pPr marL="102235">
              <a:lnSpc>
                <a:spcPct val="100000"/>
              </a:lnSpc>
              <a:spcBef>
                <a:spcPts val="1295"/>
              </a:spcBef>
            </a:pPr>
            <a:r>
              <a:rPr dirty="0" spc="-5" b="0">
                <a:latin typeface="Times New Roman"/>
                <a:cs typeface="Times New Roman"/>
              </a:rPr>
              <a:t>Ste</a:t>
            </a:r>
            <a:r>
              <a:rPr dirty="0" b="0">
                <a:latin typeface="Times New Roman"/>
                <a:cs typeface="Times New Roman"/>
              </a:rPr>
              <a:t>p</a:t>
            </a:r>
            <a:r>
              <a:rPr dirty="0" spc="-5" b="0">
                <a:latin typeface="Times New Roman"/>
                <a:cs typeface="Times New Roman"/>
              </a:rPr>
              <a:t> 3</a:t>
            </a:r>
            <a:r>
              <a:rPr dirty="0" b="0">
                <a:latin typeface="Times New Roman"/>
                <a:cs typeface="Times New Roman"/>
              </a:rPr>
              <a:t>. </a:t>
            </a:r>
            <a:r>
              <a:rPr dirty="0" spc="-40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em</a:t>
            </a:r>
            <a:r>
              <a:rPr dirty="0" spc="-10" b="0">
                <a:latin typeface="Calibri"/>
                <a:cs typeface="Calibri"/>
              </a:rPr>
              <a:t>ov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/>
              <a:t>unit</a:t>
            </a:r>
            <a:r>
              <a:rPr dirty="0" spc="-20"/>
              <a:t> </a:t>
            </a:r>
            <a:r>
              <a:rPr dirty="0" spc="-5"/>
              <a:t>rul</a:t>
            </a:r>
            <a:r>
              <a:rPr dirty="0" spc="5"/>
              <a:t>e</a:t>
            </a:r>
            <a:r>
              <a:rPr dirty="0"/>
              <a:t>s</a:t>
            </a:r>
            <a:r>
              <a:rPr dirty="0" spc="-20"/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</a:t>
            </a:r>
            <a:r>
              <a:rPr dirty="0" b="0">
                <a:latin typeface="Calibri"/>
                <a:cs typeface="Calibri"/>
              </a:rPr>
              <a:t>,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whe</a:t>
            </a:r>
            <a:r>
              <a:rPr dirty="0" spc="-25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SimSun"/>
                <a:cs typeface="SimSun"/>
              </a:rPr>
              <a:t>∈</a:t>
            </a:r>
            <a:r>
              <a:rPr dirty="0" spc="-480" b="0">
                <a:latin typeface="SimSun"/>
                <a:cs typeface="SimSun"/>
              </a:rPr>
              <a:t> </a:t>
            </a:r>
            <a:r>
              <a:rPr dirty="0" spc="-235" b="0">
                <a:latin typeface="Times New Roman"/>
                <a:cs typeface="Times New Roman"/>
              </a:rPr>
              <a:t>V</a:t>
            </a:r>
            <a:r>
              <a:rPr dirty="0" b="0">
                <a:latin typeface="Times New Roman"/>
                <a:cs typeface="Times New Roman"/>
              </a:rPr>
              <a:t>.</a:t>
            </a:r>
          </a:p>
          <a:p>
            <a:pPr marL="388620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b="0">
                <a:latin typeface="Calibri"/>
                <a:cs typeface="Calibri"/>
              </a:rPr>
              <a:t>Be</a:t>
            </a:r>
            <a:r>
              <a:rPr dirty="0" spc="-40" b="0">
                <a:latin typeface="Calibri"/>
                <a:cs typeface="Calibri"/>
              </a:rPr>
              <a:t>f</a:t>
            </a:r>
            <a:r>
              <a:rPr dirty="0" spc="-5" b="0">
                <a:latin typeface="Calibri"/>
                <a:cs typeface="Calibri"/>
              </a:rPr>
              <a:t>o</a:t>
            </a:r>
            <a:r>
              <a:rPr dirty="0" spc="-30" b="0">
                <a:latin typeface="Calibri"/>
                <a:cs typeface="Calibri"/>
              </a:rPr>
              <a:t>r</a:t>
            </a:r>
            <a:r>
              <a:rPr dirty="0" spc="5" b="0">
                <a:latin typeface="Calibri"/>
                <a:cs typeface="Calibri"/>
              </a:rPr>
              <a:t>e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B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xCy</a:t>
            </a:r>
          </a:p>
          <a:p>
            <a:pPr marL="388620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b="0">
                <a:latin typeface="Calibri"/>
                <a:cs typeface="Calibri"/>
              </a:rPr>
              <a:t>Af</a:t>
            </a:r>
            <a:r>
              <a:rPr dirty="0" spc="-2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-5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xCy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B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xCy</a:t>
            </a:r>
          </a:p>
          <a:p>
            <a:pPr marL="26034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dirty="0" spc="-10" b="0">
                <a:latin typeface="Calibri"/>
                <a:cs typeface="Calibri"/>
              </a:rPr>
              <a:t>Step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4.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Eliminate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all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rules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having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more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than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two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symbols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on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right-hand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side.</a:t>
            </a:r>
          </a:p>
          <a:p>
            <a:pPr marL="388620" indent="-28702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b="0">
                <a:latin typeface="Calibri"/>
                <a:cs typeface="Calibri"/>
              </a:rPr>
              <a:t>Be</a:t>
            </a:r>
            <a:r>
              <a:rPr dirty="0" spc="-40" b="0">
                <a:latin typeface="Calibri"/>
                <a:cs typeface="Calibri"/>
              </a:rPr>
              <a:t>f</a:t>
            </a:r>
            <a:r>
              <a:rPr dirty="0" spc="-5" b="0">
                <a:latin typeface="Calibri"/>
                <a:cs typeface="Calibri"/>
              </a:rPr>
              <a:t>o</a:t>
            </a:r>
            <a:r>
              <a:rPr dirty="0" spc="-30" b="0">
                <a:latin typeface="Calibri"/>
                <a:cs typeface="Calibri"/>
              </a:rPr>
              <a:t>r</a:t>
            </a:r>
            <a:r>
              <a:rPr dirty="0" spc="5" b="0">
                <a:latin typeface="Calibri"/>
                <a:cs typeface="Calibri"/>
              </a:rPr>
              <a:t>e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</a:t>
            </a:r>
            <a:r>
              <a:rPr dirty="0" baseline="-20833" sz="1800" b="0">
                <a:latin typeface="Times New Roman"/>
                <a:cs typeface="Times New Roman"/>
              </a:rPr>
              <a:t>1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b="0">
                <a:latin typeface="Times New Roman"/>
                <a:cs typeface="Times New Roman"/>
              </a:rPr>
              <a:t>2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b="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  <a:p>
            <a:pPr marL="388620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b="0">
                <a:latin typeface="Calibri"/>
                <a:cs typeface="Calibri"/>
              </a:rPr>
              <a:t>Af</a:t>
            </a:r>
            <a:r>
              <a:rPr dirty="0" spc="-2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e</a:t>
            </a:r>
            <a:r>
              <a:rPr dirty="0" spc="-5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: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</a:t>
            </a:r>
            <a:r>
              <a:rPr dirty="0" baseline="-20833" sz="1800" spc="-7" b="0">
                <a:latin typeface="Times New Roman"/>
                <a:cs typeface="Times New Roman"/>
              </a:rPr>
              <a:t>1</a:t>
            </a:r>
            <a:r>
              <a:rPr dirty="0" sz="1800" spc="-10" b="0">
                <a:latin typeface="Times New Roman"/>
                <a:cs typeface="Times New Roman"/>
              </a:rPr>
              <a:t>A</a:t>
            </a:r>
            <a:r>
              <a:rPr dirty="0" baseline="-20833" sz="1800" spc="-7" b="0">
                <a:latin typeface="Times New Roman"/>
                <a:cs typeface="Times New Roman"/>
              </a:rPr>
              <a:t>1</a:t>
            </a:r>
            <a:r>
              <a:rPr dirty="0" sz="1800" b="0">
                <a:latin typeface="Times New Roman"/>
                <a:cs typeface="Times New Roman"/>
              </a:rPr>
              <a:t>,</a:t>
            </a:r>
            <a:r>
              <a:rPr dirty="0" sz="1800" spc="-100" b="0">
                <a:latin typeface="Times New Roman"/>
                <a:cs typeface="Times New Roman"/>
              </a:rPr>
              <a:t> </a:t>
            </a:r>
            <a:r>
              <a:rPr dirty="0" sz="1800" spc="-10" b="0">
                <a:latin typeface="Times New Roman"/>
                <a:cs typeface="Times New Roman"/>
              </a:rPr>
              <a:t>A</a:t>
            </a:r>
            <a:r>
              <a:rPr dirty="0" baseline="-20833" sz="1800" b="0">
                <a:latin typeface="Times New Roman"/>
                <a:cs typeface="Times New Roman"/>
              </a:rPr>
              <a:t>1</a:t>
            </a:r>
            <a:r>
              <a:rPr dirty="0" baseline="-20833" sz="1800" b="0">
                <a:latin typeface="Times New Roman"/>
                <a:cs typeface="Times New Roman"/>
              </a:rPr>
              <a:t> </a:t>
            </a:r>
            <a:r>
              <a:rPr dirty="0" baseline="-20833" sz="1800" spc="-22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→</a:t>
            </a:r>
            <a:r>
              <a:rPr dirty="0" sz="1800" spc="-10" b="0">
                <a:latin typeface="Times New Roman"/>
                <a:cs typeface="Times New Roman"/>
              </a:rPr>
              <a:t> 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spc="-7" b="0">
                <a:latin typeface="Times New Roman"/>
                <a:cs typeface="Times New Roman"/>
              </a:rPr>
              <a:t>2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b="0">
                <a:latin typeface="Times New Roman"/>
                <a:cs typeface="Times New Roman"/>
              </a:rPr>
              <a:t>3</a:t>
            </a:r>
            <a:endParaRPr baseline="-20833" sz="18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dirty="0" spc="-10" b="0">
                <a:latin typeface="Calibri"/>
                <a:cs typeface="Calibri"/>
              </a:rPr>
              <a:t>Step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5.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Eliminate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all </a:t>
            </a:r>
            <a:r>
              <a:rPr dirty="0" spc="-5" b="0">
                <a:latin typeface="Calibri"/>
                <a:cs typeface="Calibri"/>
              </a:rPr>
              <a:t>rules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of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form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9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spc="-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ab</a:t>
            </a:r>
            <a:r>
              <a:rPr dirty="0" b="0">
                <a:latin typeface="Calibri"/>
                <a:cs typeface="Calibri"/>
              </a:rPr>
              <a:t>,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where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b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Calibri"/>
                <a:cs typeface="Calibri"/>
              </a:rPr>
              <a:t>are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not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both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variables.</a:t>
            </a:r>
          </a:p>
          <a:p>
            <a:pPr marL="388620" indent="-28702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b="0">
                <a:latin typeface="Calibri"/>
                <a:cs typeface="Calibri"/>
              </a:rPr>
              <a:t>Be</a:t>
            </a:r>
            <a:r>
              <a:rPr dirty="0" spc="-40" b="0">
                <a:latin typeface="Calibri"/>
                <a:cs typeface="Calibri"/>
              </a:rPr>
              <a:t>f</a:t>
            </a:r>
            <a:r>
              <a:rPr dirty="0" spc="-5" b="0">
                <a:latin typeface="Calibri"/>
                <a:cs typeface="Calibri"/>
              </a:rPr>
              <a:t>o</a:t>
            </a:r>
            <a:r>
              <a:rPr dirty="0" spc="-30" b="0">
                <a:latin typeface="Calibri"/>
                <a:cs typeface="Calibri"/>
              </a:rPr>
              <a:t>r</a:t>
            </a:r>
            <a:r>
              <a:rPr dirty="0" b="0">
                <a:latin typeface="Calibri"/>
                <a:cs typeface="Calibri"/>
              </a:rPr>
              <a:t>e: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 ab</a:t>
            </a:r>
          </a:p>
          <a:p>
            <a:pPr marL="388620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b="0">
                <a:latin typeface="Calibri"/>
                <a:cs typeface="Calibri"/>
              </a:rPr>
              <a:t>Af</a:t>
            </a:r>
            <a:r>
              <a:rPr dirty="0" spc="-25" b="0">
                <a:latin typeface="Calibri"/>
                <a:cs typeface="Calibri"/>
              </a:rPr>
              <a:t>t</a:t>
            </a:r>
            <a:r>
              <a:rPr dirty="0" b="0">
                <a:latin typeface="Calibri"/>
                <a:cs typeface="Calibri"/>
              </a:rPr>
              <a:t>er: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1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→</a:t>
            </a:r>
            <a:r>
              <a:rPr dirty="0" b="0">
                <a:latin typeface="Times New Roman"/>
                <a:cs typeface="Times New Roman"/>
              </a:rPr>
              <a:t> </a:t>
            </a:r>
            <a:r>
              <a:rPr dirty="0" spc="-5" b="0">
                <a:latin typeface="Times New Roman"/>
                <a:cs typeface="Times New Roman"/>
              </a:rPr>
              <a:t>B</a:t>
            </a:r>
            <a:r>
              <a:rPr dirty="0" baseline="-20833" sz="1800" spc="-7" b="0">
                <a:latin typeface="Times New Roman"/>
                <a:cs typeface="Times New Roman"/>
              </a:rPr>
              <a:t>1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spc="-7" b="0">
                <a:latin typeface="Times New Roman"/>
                <a:cs typeface="Times New Roman"/>
              </a:rPr>
              <a:t>2</a:t>
            </a:r>
            <a:r>
              <a:rPr dirty="0" sz="1800" b="0">
                <a:latin typeface="Calibri"/>
                <a:cs typeface="Calibri"/>
              </a:rPr>
              <a:t>,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b="0">
                <a:latin typeface="Times New Roman"/>
                <a:cs typeface="Times New Roman"/>
              </a:rPr>
              <a:t>1</a:t>
            </a:r>
            <a:r>
              <a:rPr dirty="0" baseline="-20833" sz="1800" spc="157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→</a:t>
            </a:r>
            <a:r>
              <a:rPr dirty="0" sz="1800" b="0">
                <a:latin typeface="Times New Roman"/>
                <a:cs typeface="Times New Roman"/>
              </a:rPr>
              <a:t> </a:t>
            </a:r>
            <a:r>
              <a:rPr dirty="0" sz="1800" spc="5" b="0">
                <a:latin typeface="Times New Roman"/>
                <a:cs typeface="Times New Roman"/>
              </a:rPr>
              <a:t>a</a:t>
            </a:r>
            <a:r>
              <a:rPr dirty="0" sz="1800" b="0">
                <a:latin typeface="Calibri"/>
                <a:cs typeface="Calibri"/>
              </a:rPr>
              <a:t>,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spc="-5" b="0">
                <a:latin typeface="Times New Roman"/>
                <a:cs typeface="Times New Roman"/>
              </a:rPr>
              <a:t>B</a:t>
            </a:r>
            <a:r>
              <a:rPr dirty="0" baseline="-20833" sz="1800" b="0">
                <a:latin typeface="Times New Roman"/>
                <a:cs typeface="Times New Roman"/>
              </a:rPr>
              <a:t>2</a:t>
            </a:r>
            <a:r>
              <a:rPr dirty="0" baseline="-20833" sz="1800" spc="157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→</a:t>
            </a:r>
            <a:r>
              <a:rPr dirty="0" sz="180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b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909" y="3632074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 h="0">
                <a:moveTo>
                  <a:pt x="0" y="0"/>
                </a:moveTo>
                <a:lnTo>
                  <a:pt x="145683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606" y="154906"/>
            <a:ext cx="200548" cy="2065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6487" y="105790"/>
            <a:ext cx="448374" cy="28438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027751" y="379401"/>
            <a:ext cx="33655" cy="42545"/>
          </a:xfrm>
          <a:custGeom>
            <a:avLst/>
            <a:gdLst/>
            <a:ahLst/>
            <a:cxnLst/>
            <a:rect l="l" t="t" r="r" b="b"/>
            <a:pathLst>
              <a:path w="33654" h="42545">
                <a:moveTo>
                  <a:pt x="11604" y="27991"/>
                </a:moveTo>
                <a:lnTo>
                  <a:pt x="8301" y="31198"/>
                </a:lnTo>
                <a:lnTo>
                  <a:pt x="4848" y="34349"/>
                </a:lnTo>
                <a:lnTo>
                  <a:pt x="153" y="38228"/>
                </a:lnTo>
                <a:lnTo>
                  <a:pt x="0" y="39846"/>
                </a:lnTo>
                <a:lnTo>
                  <a:pt x="1554" y="41728"/>
                </a:lnTo>
                <a:lnTo>
                  <a:pt x="2612" y="42054"/>
                </a:lnTo>
                <a:lnTo>
                  <a:pt x="8567" y="40336"/>
                </a:lnTo>
                <a:lnTo>
                  <a:pt x="13223" y="37922"/>
                </a:lnTo>
                <a:lnTo>
                  <a:pt x="15686" y="36196"/>
                </a:lnTo>
                <a:lnTo>
                  <a:pt x="15529" y="36196"/>
                </a:lnTo>
                <a:lnTo>
                  <a:pt x="13214" y="35977"/>
                </a:lnTo>
                <a:lnTo>
                  <a:pt x="9861" y="32796"/>
                </a:lnTo>
                <a:lnTo>
                  <a:pt x="9786" y="29907"/>
                </a:lnTo>
                <a:lnTo>
                  <a:pt x="11604" y="27991"/>
                </a:lnTo>
                <a:close/>
              </a:path>
              <a:path w="33654" h="42545">
                <a:moveTo>
                  <a:pt x="14277" y="26035"/>
                </a:moveTo>
                <a:lnTo>
                  <a:pt x="11985" y="27646"/>
                </a:lnTo>
                <a:lnTo>
                  <a:pt x="11604" y="27991"/>
                </a:lnTo>
                <a:lnTo>
                  <a:pt x="9786" y="29907"/>
                </a:lnTo>
                <a:lnTo>
                  <a:pt x="9861" y="32796"/>
                </a:lnTo>
                <a:lnTo>
                  <a:pt x="13214" y="35977"/>
                </a:lnTo>
                <a:lnTo>
                  <a:pt x="15529" y="36196"/>
                </a:lnTo>
                <a:lnTo>
                  <a:pt x="17381" y="35008"/>
                </a:lnTo>
                <a:lnTo>
                  <a:pt x="19517" y="33511"/>
                </a:lnTo>
                <a:lnTo>
                  <a:pt x="20017" y="30665"/>
                </a:lnTo>
                <a:lnTo>
                  <a:pt x="17124" y="26535"/>
                </a:lnTo>
                <a:lnTo>
                  <a:pt x="14277" y="26035"/>
                </a:lnTo>
                <a:close/>
              </a:path>
              <a:path w="33654" h="42545">
                <a:moveTo>
                  <a:pt x="17381" y="35008"/>
                </a:moveTo>
                <a:lnTo>
                  <a:pt x="15529" y="36196"/>
                </a:lnTo>
                <a:lnTo>
                  <a:pt x="15686" y="36196"/>
                </a:lnTo>
                <a:lnTo>
                  <a:pt x="17381" y="35008"/>
                </a:lnTo>
                <a:close/>
              </a:path>
              <a:path w="33654" h="42545">
                <a:moveTo>
                  <a:pt x="20513" y="26035"/>
                </a:moveTo>
                <a:lnTo>
                  <a:pt x="14277" y="26035"/>
                </a:lnTo>
                <a:lnTo>
                  <a:pt x="17124" y="26535"/>
                </a:lnTo>
                <a:lnTo>
                  <a:pt x="20017" y="30665"/>
                </a:lnTo>
                <a:lnTo>
                  <a:pt x="19517" y="33511"/>
                </a:lnTo>
                <a:lnTo>
                  <a:pt x="17381" y="35008"/>
                </a:lnTo>
                <a:lnTo>
                  <a:pt x="21382" y="32442"/>
                </a:lnTo>
                <a:lnTo>
                  <a:pt x="24731" y="28735"/>
                </a:lnTo>
                <a:lnTo>
                  <a:pt x="25578" y="27646"/>
                </a:lnTo>
                <a:lnTo>
                  <a:pt x="22682" y="27646"/>
                </a:lnTo>
                <a:lnTo>
                  <a:pt x="20513" y="26035"/>
                </a:lnTo>
                <a:close/>
              </a:path>
              <a:path w="33654" h="42545">
                <a:moveTo>
                  <a:pt x="17542" y="20895"/>
                </a:moveTo>
                <a:lnTo>
                  <a:pt x="16242" y="22627"/>
                </a:lnTo>
                <a:lnTo>
                  <a:pt x="14338" y="25110"/>
                </a:lnTo>
                <a:lnTo>
                  <a:pt x="11604" y="27991"/>
                </a:lnTo>
                <a:lnTo>
                  <a:pt x="12014" y="27621"/>
                </a:lnTo>
                <a:lnTo>
                  <a:pt x="14277" y="26035"/>
                </a:lnTo>
                <a:lnTo>
                  <a:pt x="20513" y="26035"/>
                </a:lnTo>
                <a:lnTo>
                  <a:pt x="18027" y="24188"/>
                </a:lnTo>
                <a:lnTo>
                  <a:pt x="17542" y="20895"/>
                </a:lnTo>
                <a:close/>
              </a:path>
              <a:path w="33654" h="42545">
                <a:moveTo>
                  <a:pt x="24460" y="15726"/>
                </a:moveTo>
                <a:lnTo>
                  <a:pt x="21140" y="16141"/>
                </a:lnTo>
                <a:lnTo>
                  <a:pt x="19124" y="18747"/>
                </a:lnTo>
                <a:lnTo>
                  <a:pt x="17553" y="20880"/>
                </a:lnTo>
                <a:lnTo>
                  <a:pt x="18027" y="24188"/>
                </a:lnTo>
                <a:lnTo>
                  <a:pt x="22682" y="27646"/>
                </a:lnTo>
                <a:lnTo>
                  <a:pt x="25930" y="27194"/>
                </a:lnTo>
                <a:lnTo>
                  <a:pt x="29466" y="22627"/>
                </a:lnTo>
                <a:lnTo>
                  <a:pt x="29066" y="19309"/>
                </a:lnTo>
                <a:lnTo>
                  <a:pt x="24460" y="15726"/>
                </a:lnTo>
                <a:close/>
              </a:path>
              <a:path w="33654" h="42545">
                <a:moveTo>
                  <a:pt x="25928" y="27196"/>
                </a:moveTo>
                <a:lnTo>
                  <a:pt x="22682" y="27646"/>
                </a:lnTo>
                <a:lnTo>
                  <a:pt x="25578" y="27646"/>
                </a:lnTo>
                <a:lnTo>
                  <a:pt x="25928" y="27196"/>
                </a:lnTo>
                <a:close/>
              </a:path>
              <a:path w="33654" h="42545">
                <a:moveTo>
                  <a:pt x="32504" y="15726"/>
                </a:moveTo>
                <a:lnTo>
                  <a:pt x="24460" y="15726"/>
                </a:lnTo>
                <a:lnTo>
                  <a:pt x="29066" y="19309"/>
                </a:lnTo>
                <a:lnTo>
                  <a:pt x="29479" y="22610"/>
                </a:lnTo>
                <a:lnTo>
                  <a:pt x="30264" y="21593"/>
                </a:lnTo>
                <a:lnTo>
                  <a:pt x="32287" y="17715"/>
                </a:lnTo>
                <a:lnTo>
                  <a:pt x="32504" y="15726"/>
                </a:lnTo>
                <a:close/>
              </a:path>
              <a:path w="33654" h="42545">
                <a:moveTo>
                  <a:pt x="25566" y="0"/>
                </a:moveTo>
                <a:lnTo>
                  <a:pt x="21904" y="2658"/>
                </a:lnTo>
                <a:lnTo>
                  <a:pt x="21295" y="4878"/>
                </a:lnTo>
                <a:lnTo>
                  <a:pt x="23921" y="10972"/>
                </a:lnTo>
                <a:lnTo>
                  <a:pt x="21797" y="15148"/>
                </a:lnTo>
                <a:lnTo>
                  <a:pt x="19293" y="18518"/>
                </a:lnTo>
                <a:lnTo>
                  <a:pt x="21140" y="16141"/>
                </a:lnTo>
                <a:lnTo>
                  <a:pt x="24460" y="15726"/>
                </a:lnTo>
                <a:lnTo>
                  <a:pt x="32504" y="15726"/>
                </a:lnTo>
                <a:lnTo>
                  <a:pt x="33177" y="9552"/>
                </a:lnTo>
                <a:lnTo>
                  <a:pt x="32105" y="5627"/>
                </a:lnTo>
                <a:lnTo>
                  <a:pt x="28338" y="439"/>
                </a:lnTo>
                <a:lnTo>
                  <a:pt x="25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4494" y="575778"/>
            <a:ext cx="248401" cy="2076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7743" y="610501"/>
            <a:ext cx="452973" cy="2019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6912" y="661565"/>
            <a:ext cx="551199" cy="19063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08525" y="651814"/>
            <a:ext cx="199153" cy="2019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50638" y="615213"/>
            <a:ext cx="593529" cy="24149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8030" y="625210"/>
            <a:ext cx="376206" cy="2451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12159" y="1122805"/>
            <a:ext cx="507583" cy="2264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3376" y="1086971"/>
            <a:ext cx="122873" cy="2133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54535" y="1150388"/>
            <a:ext cx="1160266" cy="228351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481764" y="1329853"/>
            <a:ext cx="46355" cy="17145"/>
          </a:xfrm>
          <a:custGeom>
            <a:avLst/>
            <a:gdLst/>
            <a:ahLst/>
            <a:cxnLst/>
            <a:rect l="l" t="t" r="r" b="b"/>
            <a:pathLst>
              <a:path w="46354" h="17144">
                <a:moveTo>
                  <a:pt x="10696" y="3431"/>
                </a:moveTo>
                <a:lnTo>
                  <a:pt x="9551" y="3827"/>
                </a:lnTo>
                <a:lnTo>
                  <a:pt x="6407" y="5159"/>
                </a:lnTo>
                <a:lnTo>
                  <a:pt x="1842" y="8910"/>
                </a:lnTo>
                <a:lnTo>
                  <a:pt x="0" y="11397"/>
                </a:lnTo>
                <a:lnTo>
                  <a:pt x="690" y="15568"/>
                </a:lnTo>
                <a:lnTo>
                  <a:pt x="2025" y="16523"/>
                </a:lnTo>
                <a:lnTo>
                  <a:pt x="4145" y="16172"/>
                </a:lnTo>
                <a:lnTo>
                  <a:pt x="4771" y="15770"/>
                </a:lnTo>
                <a:lnTo>
                  <a:pt x="5781" y="14263"/>
                </a:lnTo>
                <a:lnTo>
                  <a:pt x="6964" y="13656"/>
                </a:lnTo>
                <a:lnTo>
                  <a:pt x="10237" y="11808"/>
                </a:lnTo>
                <a:lnTo>
                  <a:pt x="13410" y="10497"/>
                </a:lnTo>
                <a:lnTo>
                  <a:pt x="13127" y="10497"/>
                </a:lnTo>
                <a:lnTo>
                  <a:pt x="11002" y="9458"/>
                </a:lnTo>
                <a:lnTo>
                  <a:pt x="9659" y="5554"/>
                </a:lnTo>
                <a:lnTo>
                  <a:pt x="10696" y="3431"/>
                </a:lnTo>
                <a:close/>
              </a:path>
              <a:path w="46354" h="17144">
                <a:moveTo>
                  <a:pt x="14783" y="2222"/>
                </a:moveTo>
                <a:lnTo>
                  <a:pt x="12651" y="2757"/>
                </a:lnTo>
                <a:lnTo>
                  <a:pt x="10696" y="3431"/>
                </a:lnTo>
                <a:lnTo>
                  <a:pt x="9852" y="5159"/>
                </a:lnTo>
                <a:lnTo>
                  <a:pt x="9769" y="5874"/>
                </a:lnTo>
                <a:lnTo>
                  <a:pt x="11002" y="9458"/>
                </a:lnTo>
                <a:lnTo>
                  <a:pt x="13127" y="10497"/>
                </a:lnTo>
                <a:lnTo>
                  <a:pt x="15254" y="9761"/>
                </a:lnTo>
                <a:lnTo>
                  <a:pt x="17160" y="8998"/>
                </a:lnTo>
                <a:lnTo>
                  <a:pt x="18101" y="6824"/>
                </a:lnTo>
                <a:lnTo>
                  <a:pt x="16597" y="3053"/>
                </a:lnTo>
                <a:lnTo>
                  <a:pt x="14783" y="2222"/>
                </a:lnTo>
                <a:close/>
              </a:path>
              <a:path w="46354" h="17144">
                <a:moveTo>
                  <a:pt x="15247" y="9764"/>
                </a:moveTo>
                <a:lnTo>
                  <a:pt x="13127" y="10497"/>
                </a:lnTo>
                <a:lnTo>
                  <a:pt x="13410" y="10497"/>
                </a:lnTo>
                <a:lnTo>
                  <a:pt x="15247" y="9764"/>
                </a:lnTo>
                <a:close/>
              </a:path>
              <a:path w="46354" h="17144">
                <a:moveTo>
                  <a:pt x="35069" y="0"/>
                </a:moveTo>
                <a:lnTo>
                  <a:pt x="27460" y="112"/>
                </a:lnTo>
                <a:lnTo>
                  <a:pt x="19924" y="931"/>
                </a:lnTo>
                <a:lnTo>
                  <a:pt x="14783" y="2222"/>
                </a:lnTo>
                <a:lnTo>
                  <a:pt x="16597" y="3053"/>
                </a:lnTo>
                <a:lnTo>
                  <a:pt x="18101" y="6824"/>
                </a:lnTo>
                <a:lnTo>
                  <a:pt x="17169" y="8994"/>
                </a:lnTo>
                <a:lnTo>
                  <a:pt x="18688" y="8386"/>
                </a:lnTo>
                <a:lnTo>
                  <a:pt x="22419" y="7784"/>
                </a:lnTo>
                <a:lnTo>
                  <a:pt x="31429" y="6908"/>
                </a:lnTo>
                <a:lnTo>
                  <a:pt x="44604" y="6908"/>
                </a:lnTo>
                <a:lnTo>
                  <a:pt x="45753" y="5874"/>
                </a:lnTo>
                <a:lnTo>
                  <a:pt x="45956" y="2031"/>
                </a:lnTo>
                <a:lnTo>
                  <a:pt x="44480" y="391"/>
                </a:lnTo>
                <a:lnTo>
                  <a:pt x="42560" y="290"/>
                </a:lnTo>
                <a:lnTo>
                  <a:pt x="35069" y="0"/>
                </a:lnTo>
                <a:close/>
              </a:path>
              <a:path w="46354" h="17144">
                <a:moveTo>
                  <a:pt x="44604" y="6908"/>
                </a:moveTo>
                <a:lnTo>
                  <a:pt x="31429" y="6908"/>
                </a:lnTo>
                <a:lnTo>
                  <a:pt x="36829" y="6966"/>
                </a:lnTo>
                <a:lnTo>
                  <a:pt x="44113" y="7349"/>
                </a:lnTo>
                <a:lnTo>
                  <a:pt x="44604" y="6908"/>
                </a:lnTo>
                <a:close/>
              </a:path>
              <a:path w="46354" h="17144">
                <a:moveTo>
                  <a:pt x="14532" y="2107"/>
                </a:moveTo>
                <a:lnTo>
                  <a:pt x="12183" y="2918"/>
                </a:lnTo>
                <a:lnTo>
                  <a:pt x="12651" y="2757"/>
                </a:lnTo>
                <a:lnTo>
                  <a:pt x="14783" y="2222"/>
                </a:lnTo>
                <a:lnTo>
                  <a:pt x="14532" y="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799846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1493901"/>
            <a:ext cx="8007350" cy="299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R,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S),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{A,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B},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1},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variable,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3157220" marR="3308350">
              <a:lnSpc>
                <a:spcPct val="102200"/>
              </a:lnSpc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BAB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B | ε 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ε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Convert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CNF: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Eliminate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right-hand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side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rules.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313" y="4652681"/>
            <a:ext cx="487199" cy="2654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981" y="4660822"/>
            <a:ext cx="178119" cy="246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0751" y="5142425"/>
            <a:ext cx="497643" cy="26691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1229" y="5145139"/>
            <a:ext cx="438339" cy="2305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8316" y="5145716"/>
            <a:ext cx="67289" cy="2486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61870" y="5085791"/>
            <a:ext cx="157091" cy="2388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26333" y="5126995"/>
            <a:ext cx="282487" cy="2770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7786" y="5629636"/>
            <a:ext cx="146837" cy="23807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51615" y="5704724"/>
            <a:ext cx="250370" cy="1244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72952" y="5629788"/>
            <a:ext cx="329214" cy="2129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70712" y="5577554"/>
            <a:ext cx="49618" cy="3141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15339" y="5631031"/>
            <a:ext cx="199358" cy="2692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91891" y="2776218"/>
            <a:ext cx="331551" cy="2463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52667" y="2764613"/>
            <a:ext cx="614974" cy="27969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66105" y="3256466"/>
            <a:ext cx="451137" cy="25018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07157" y="3299589"/>
            <a:ext cx="147774" cy="22987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827660" y="3703749"/>
            <a:ext cx="722355" cy="3139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54051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767334"/>
            <a:ext cx="3576320" cy="1415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ε</a:t>
            </a:r>
            <a:r>
              <a:rPr dirty="0" sz="1800" spc="-5" b="1">
                <a:latin typeface="Calibri"/>
                <a:cs typeface="Calibri"/>
              </a:rPr>
              <a:t>-rules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(1)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Remove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ε: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4077970"/>
            <a:ext cx="4481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(2) Re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ε: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BAB,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B,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6366" y="287511"/>
            <a:ext cx="178717" cy="1955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2827" y="234753"/>
            <a:ext cx="519709" cy="2463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2368" y="636565"/>
            <a:ext cx="183650" cy="1656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8781" y="591017"/>
            <a:ext cx="179126" cy="238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8020" y="697458"/>
            <a:ext cx="277954" cy="1025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0792" y="598923"/>
            <a:ext cx="529083" cy="25062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82837" y="616388"/>
            <a:ext cx="36830" cy="2586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50134" y="615960"/>
            <a:ext cx="97546" cy="221246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419188" y="613290"/>
            <a:ext cx="31115" cy="282575"/>
          </a:xfrm>
          <a:custGeom>
            <a:avLst/>
            <a:gdLst/>
            <a:ahLst/>
            <a:cxnLst/>
            <a:rect l="l" t="t" r="r" b="b"/>
            <a:pathLst>
              <a:path w="31114" h="282575">
                <a:moveTo>
                  <a:pt x="20218" y="279759"/>
                </a:moveTo>
                <a:lnTo>
                  <a:pt x="19260" y="280179"/>
                </a:lnTo>
                <a:lnTo>
                  <a:pt x="18606" y="280376"/>
                </a:lnTo>
                <a:lnTo>
                  <a:pt x="13616" y="281240"/>
                </a:lnTo>
                <a:lnTo>
                  <a:pt x="15760" y="282192"/>
                </a:lnTo>
                <a:lnTo>
                  <a:pt x="20218" y="279759"/>
                </a:lnTo>
                <a:close/>
              </a:path>
              <a:path w="31114" h="282575">
                <a:moveTo>
                  <a:pt x="12723" y="280843"/>
                </a:moveTo>
                <a:lnTo>
                  <a:pt x="13351" y="281285"/>
                </a:lnTo>
                <a:lnTo>
                  <a:pt x="13616" y="281240"/>
                </a:lnTo>
                <a:lnTo>
                  <a:pt x="12723" y="280843"/>
                </a:lnTo>
                <a:close/>
              </a:path>
              <a:path w="31114" h="282575">
                <a:moveTo>
                  <a:pt x="23166" y="259065"/>
                </a:moveTo>
                <a:lnTo>
                  <a:pt x="19349" y="263244"/>
                </a:lnTo>
                <a:lnTo>
                  <a:pt x="15937" y="263421"/>
                </a:lnTo>
                <a:lnTo>
                  <a:pt x="15063" y="263888"/>
                </a:lnTo>
                <a:lnTo>
                  <a:pt x="10476" y="264678"/>
                </a:lnTo>
                <a:lnTo>
                  <a:pt x="7401" y="269039"/>
                </a:lnTo>
                <a:lnTo>
                  <a:pt x="8728" y="276703"/>
                </a:lnTo>
                <a:lnTo>
                  <a:pt x="9714" y="278723"/>
                </a:lnTo>
                <a:lnTo>
                  <a:pt x="12723" y="280843"/>
                </a:lnTo>
                <a:lnTo>
                  <a:pt x="13616" y="281240"/>
                </a:lnTo>
                <a:lnTo>
                  <a:pt x="18606" y="280376"/>
                </a:lnTo>
                <a:lnTo>
                  <a:pt x="19260" y="280179"/>
                </a:lnTo>
                <a:lnTo>
                  <a:pt x="20284" y="279723"/>
                </a:lnTo>
                <a:lnTo>
                  <a:pt x="24610" y="277362"/>
                </a:lnTo>
                <a:lnTo>
                  <a:pt x="26120" y="272267"/>
                </a:lnTo>
                <a:lnTo>
                  <a:pt x="23915" y="268184"/>
                </a:lnTo>
                <a:lnTo>
                  <a:pt x="23326" y="263888"/>
                </a:lnTo>
                <a:lnTo>
                  <a:pt x="23207" y="260711"/>
                </a:lnTo>
                <a:lnTo>
                  <a:pt x="23166" y="259065"/>
                </a:lnTo>
                <a:close/>
              </a:path>
              <a:path w="31114" h="282575">
                <a:moveTo>
                  <a:pt x="9714" y="278723"/>
                </a:moveTo>
                <a:lnTo>
                  <a:pt x="10203" y="279723"/>
                </a:lnTo>
                <a:lnTo>
                  <a:pt x="12723" y="280843"/>
                </a:lnTo>
                <a:lnTo>
                  <a:pt x="9714" y="278723"/>
                </a:lnTo>
                <a:close/>
              </a:path>
              <a:path w="31114" h="282575">
                <a:moveTo>
                  <a:pt x="25000" y="257411"/>
                </a:moveTo>
                <a:lnTo>
                  <a:pt x="23120" y="257760"/>
                </a:lnTo>
                <a:lnTo>
                  <a:pt x="23326" y="263888"/>
                </a:lnTo>
                <a:lnTo>
                  <a:pt x="23915" y="268184"/>
                </a:lnTo>
                <a:lnTo>
                  <a:pt x="26120" y="272267"/>
                </a:lnTo>
                <a:lnTo>
                  <a:pt x="24610" y="277362"/>
                </a:lnTo>
                <a:lnTo>
                  <a:pt x="20218" y="279759"/>
                </a:lnTo>
                <a:lnTo>
                  <a:pt x="25643" y="277381"/>
                </a:lnTo>
                <a:lnTo>
                  <a:pt x="27961" y="270041"/>
                </a:lnTo>
                <a:lnTo>
                  <a:pt x="30824" y="261905"/>
                </a:lnTo>
                <a:lnTo>
                  <a:pt x="29413" y="258964"/>
                </a:lnTo>
                <a:lnTo>
                  <a:pt x="25000" y="257411"/>
                </a:lnTo>
                <a:close/>
              </a:path>
              <a:path w="31114" h="282575">
                <a:moveTo>
                  <a:pt x="8728" y="276703"/>
                </a:moveTo>
                <a:lnTo>
                  <a:pt x="8989" y="278212"/>
                </a:lnTo>
                <a:lnTo>
                  <a:pt x="9714" y="278723"/>
                </a:lnTo>
                <a:lnTo>
                  <a:pt x="8728" y="276703"/>
                </a:lnTo>
                <a:close/>
              </a:path>
              <a:path w="31114" h="282575">
                <a:moveTo>
                  <a:pt x="5164" y="259934"/>
                </a:moveTo>
                <a:lnTo>
                  <a:pt x="5424" y="264716"/>
                </a:lnTo>
                <a:lnTo>
                  <a:pt x="6635" y="271426"/>
                </a:lnTo>
                <a:lnTo>
                  <a:pt x="7090" y="273350"/>
                </a:lnTo>
                <a:lnTo>
                  <a:pt x="8728" y="276703"/>
                </a:lnTo>
                <a:lnTo>
                  <a:pt x="7401" y="269039"/>
                </a:lnTo>
                <a:lnTo>
                  <a:pt x="10476" y="264678"/>
                </a:lnTo>
                <a:lnTo>
                  <a:pt x="15063" y="263888"/>
                </a:lnTo>
                <a:lnTo>
                  <a:pt x="15301" y="263761"/>
                </a:lnTo>
                <a:lnTo>
                  <a:pt x="9412" y="263761"/>
                </a:lnTo>
                <a:lnTo>
                  <a:pt x="5164" y="259934"/>
                </a:lnTo>
                <a:close/>
              </a:path>
              <a:path w="31114" h="282575">
                <a:moveTo>
                  <a:pt x="18582" y="245224"/>
                </a:moveTo>
                <a:lnTo>
                  <a:pt x="8591" y="245606"/>
                </a:lnTo>
                <a:lnTo>
                  <a:pt x="4696" y="249811"/>
                </a:lnTo>
                <a:lnTo>
                  <a:pt x="4893" y="254932"/>
                </a:lnTo>
                <a:lnTo>
                  <a:pt x="5164" y="259934"/>
                </a:lnTo>
                <a:lnTo>
                  <a:pt x="9412" y="263761"/>
                </a:lnTo>
                <a:lnTo>
                  <a:pt x="15937" y="263421"/>
                </a:lnTo>
                <a:lnTo>
                  <a:pt x="17472" y="262602"/>
                </a:lnTo>
                <a:lnTo>
                  <a:pt x="19615" y="260711"/>
                </a:lnTo>
                <a:lnTo>
                  <a:pt x="23078" y="257768"/>
                </a:lnTo>
                <a:lnTo>
                  <a:pt x="22977" y="254060"/>
                </a:lnTo>
                <a:lnTo>
                  <a:pt x="22787" y="249118"/>
                </a:lnTo>
                <a:lnTo>
                  <a:pt x="18582" y="245224"/>
                </a:lnTo>
                <a:close/>
              </a:path>
              <a:path w="31114" h="282575">
                <a:moveTo>
                  <a:pt x="15937" y="263421"/>
                </a:moveTo>
                <a:lnTo>
                  <a:pt x="9412" y="263761"/>
                </a:lnTo>
                <a:lnTo>
                  <a:pt x="15301" y="263761"/>
                </a:lnTo>
                <a:lnTo>
                  <a:pt x="15937" y="263421"/>
                </a:lnTo>
                <a:close/>
              </a:path>
              <a:path w="31114" h="282575">
                <a:moveTo>
                  <a:pt x="23119" y="257760"/>
                </a:moveTo>
                <a:lnTo>
                  <a:pt x="19615" y="260711"/>
                </a:lnTo>
                <a:lnTo>
                  <a:pt x="17472" y="262602"/>
                </a:lnTo>
                <a:lnTo>
                  <a:pt x="15937" y="263421"/>
                </a:lnTo>
                <a:lnTo>
                  <a:pt x="19349" y="263244"/>
                </a:lnTo>
                <a:lnTo>
                  <a:pt x="23166" y="259065"/>
                </a:lnTo>
                <a:lnTo>
                  <a:pt x="23119" y="257760"/>
                </a:lnTo>
                <a:close/>
              </a:path>
              <a:path w="31114" h="282575">
                <a:moveTo>
                  <a:pt x="3705" y="210528"/>
                </a:moveTo>
                <a:lnTo>
                  <a:pt x="3787" y="217831"/>
                </a:lnTo>
                <a:lnTo>
                  <a:pt x="4007" y="230204"/>
                </a:lnTo>
                <a:lnTo>
                  <a:pt x="4358" y="242572"/>
                </a:lnTo>
                <a:lnTo>
                  <a:pt x="4893" y="254932"/>
                </a:lnTo>
                <a:lnTo>
                  <a:pt x="4696" y="249811"/>
                </a:lnTo>
                <a:lnTo>
                  <a:pt x="8591" y="245606"/>
                </a:lnTo>
                <a:lnTo>
                  <a:pt x="18582" y="245224"/>
                </a:lnTo>
                <a:lnTo>
                  <a:pt x="22690" y="245224"/>
                </a:lnTo>
                <a:lnTo>
                  <a:pt x="22582" y="241909"/>
                </a:lnTo>
                <a:lnTo>
                  <a:pt x="22303" y="229700"/>
                </a:lnTo>
                <a:lnTo>
                  <a:pt x="22076" y="214581"/>
                </a:lnTo>
                <a:lnTo>
                  <a:pt x="7834" y="214581"/>
                </a:lnTo>
                <a:lnTo>
                  <a:pt x="3705" y="210528"/>
                </a:lnTo>
                <a:close/>
              </a:path>
              <a:path w="31114" h="282575">
                <a:moveTo>
                  <a:pt x="22690" y="245224"/>
                </a:moveTo>
                <a:lnTo>
                  <a:pt x="18582" y="245224"/>
                </a:lnTo>
                <a:lnTo>
                  <a:pt x="22787" y="249118"/>
                </a:lnTo>
                <a:lnTo>
                  <a:pt x="22977" y="254060"/>
                </a:lnTo>
                <a:lnTo>
                  <a:pt x="22690" y="245224"/>
                </a:lnTo>
                <a:close/>
              </a:path>
              <a:path w="31114" h="282575">
                <a:moveTo>
                  <a:pt x="17768" y="196162"/>
                </a:moveTo>
                <a:lnTo>
                  <a:pt x="7656" y="196269"/>
                </a:lnTo>
                <a:lnTo>
                  <a:pt x="3800" y="200203"/>
                </a:lnTo>
                <a:lnTo>
                  <a:pt x="3705" y="210528"/>
                </a:lnTo>
                <a:lnTo>
                  <a:pt x="7834" y="214581"/>
                </a:lnTo>
                <a:lnTo>
                  <a:pt x="17951" y="214486"/>
                </a:lnTo>
                <a:lnTo>
                  <a:pt x="21844" y="210519"/>
                </a:lnTo>
                <a:lnTo>
                  <a:pt x="21894" y="200203"/>
                </a:lnTo>
                <a:lnTo>
                  <a:pt x="17768" y="196162"/>
                </a:lnTo>
                <a:close/>
              </a:path>
              <a:path w="31114" h="282575">
                <a:moveTo>
                  <a:pt x="21894" y="200203"/>
                </a:moveTo>
                <a:lnTo>
                  <a:pt x="22013" y="210347"/>
                </a:lnTo>
                <a:lnTo>
                  <a:pt x="17951" y="214486"/>
                </a:lnTo>
                <a:lnTo>
                  <a:pt x="7834" y="214581"/>
                </a:lnTo>
                <a:lnTo>
                  <a:pt x="22076" y="214581"/>
                </a:lnTo>
                <a:lnTo>
                  <a:pt x="21894" y="200203"/>
                </a:lnTo>
                <a:close/>
              </a:path>
              <a:path w="31114" h="282575">
                <a:moveTo>
                  <a:pt x="2407" y="136163"/>
                </a:moveTo>
                <a:lnTo>
                  <a:pt x="2793" y="152642"/>
                </a:lnTo>
                <a:lnTo>
                  <a:pt x="3149" y="170247"/>
                </a:lnTo>
                <a:lnTo>
                  <a:pt x="3434" y="187588"/>
                </a:lnTo>
                <a:lnTo>
                  <a:pt x="3643" y="204973"/>
                </a:lnTo>
                <a:lnTo>
                  <a:pt x="3600" y="200407"/>
                </a:lnTo>
                <a:lnTo>
                  <a:pt x="7656" y="196269"/>
                </a:lnTo>
                <a:lnTo>
                  <a:pt x="17768" y="196162"/>
                </a:lnTo>
                <a:lnTo>
                  <a:pt x="21838" y="196162"/>
                </a:lnTo>
                <a:lnTo>
                  <a:pt x="21718" y="187588"/>
                </a:lnTo>
                <a:lnTo>
                  <a:pt x="21357" y="169899"/>
                </a:lnTo>
                <a:lnTo>
                  <a:pt x="20902" y="152212"/>
                </a:lnTo>
                <a:lnTo>
                  <a:pt x="20653" y="143934"/>
                </a:lnTo>
                <a:lnTo>
                  <a:pt x="6630" y="143934"/>
                </a:lnTo>
                <a:lnTo>
                  <a:pt x="2504" y="140007"/>
                </a:lnTo>
                <a:lnTo>
                  <a:pt x="2407" y="136163"/>
                </a:lnTo>
                <a:close/>
              </a:path>
              <a:path w="31114" h="282575">
                <a:moveTo>
                  <a:pt x="21838" y="196162"/>
                </a:moveTo>
                <a:lnTo>
                  <a:pt x="17768" y="196162"/>
                </a:lnTo>
                <a:lnTo>
                  <a:pt x="21894" y="200203"/>
                </a:lnTo>
                <a:lnTo>
                  <a:pt x="21838" y="196162"/>
                </a:lnTo>
                <a:close/>
              </a:path>
              <a:path w="31114" h="282575">
                <a:moveTo>
                  <a:pt x="16055" y="125665"/>
                </a:moveTo>
                <a:lnTo>
                  <a:pt x="6146" y="125982"/>
                </a:lnTo>
                <a:lnTo>
                  <a:pt x="2259" y="130097"/>
                </a:lnTo>
                <a:lnTo>
                  <a:pt x="2504" y="140007"/>
                </a:lnTo>
                <a:lnTo>
                  <a:pt x="6630" y="143934"/>
                </a:lnTo>
                <a:lnTo>
                  <a:pt x="16566" y="143689"/>
                </a:lnTo>
                <a:lnTo>
                  <a:pt x="20494" y="139562"/>
                </a:lnTo>
                <a:lnTo>
                  <a:pt x="20368" y="134528"/>
                </a:lnTo>
                <a:lnTo>
                  <a:pt x="20198" y="129552"/>
                </a:lnTo>
                <a:lnTo>
                  <a:pt x="16055" y="125665"/>
                </a:lnTo>
                <a:close/>
              </a:path>
              <a:path w="31114" h="282575">
                <a:moveTo>
                  <a:pt x="20369" y="134529"/>
                </a:moveTo>
                <a:lnTo>
                  <a:pt x="20494" y="139562"/>
                </a:lnTo>
                <a:lnTo>
                  <a:pt x="16566" y="143689"/>
                </a:lnTo>
                <a:lnTo>
                  <a:pt x="6630" y="143934"/>
                </a:lnTo>
                <a:lnTo>
                  <a:pt x="20653" y="143934"/>
                </a:lnTo>
                <a:lnTo>
                  <a:pt x="20369" y="134529"/>
                </a:lnTo>
                <a:close/>
              </a:path>
              <a:path w="31114" h="282575">
                <a:moveTo>
                  <a:pt x="589" y="66147"/>
                </a:moveTo>
                <a:lnTo>
                  <a:pt x="1509" y="100542"/>
                </a:lnTo>
                <a:lnTo>
                  <a:pt x="2407" y="136163"/>
                </a:lnTo>
                <a:lnTo>
                  <a:pt x="2259" y="130097"/>
                </a:lnTo>
                <a:lnTo>
                  <a:pt x="6146" y="125982"/>
                </a:lnTo>
                <a:lnTo>
                  <a:pt x="16055" y="125665"/>
                </a:lnTo>
                <a:lnTo>
                  <a:pt x="20065" y="125665"/>
                </a:lnTo>
                <a:lnTo>
                  <a:pt x="19776" y="117218"/>
                </a:lnTo>
                <a:lnTo>
                  <a:pt x="19088" y="99909"/>
                </a:lnTo>
                <a:lnTo>
                  <a:pt x="18277" y="82606"/>
                </a:lnTo>
                <a:lnTo>
                  <a:pt x="17819" y="74347"/>
                </a:lnTo>
                <a:lnTo>
                  <a:pt x="4628" y="74347"/>
                </a:lnTo>
                <a:lnTo>
                  <a:pt x="749" y="70730"/>
                </a:lnTo>
                <a:lnTo>
                  <a:pt x="589" y="66147"/>
                </a:lnTo>
                <a:close/>
              </a:path>
              <a:path w="31114" h="282575">
                <a:moveTo>
                  <a:pt x="20065" y="125665"/>
                </a:moveTo>
                <a:lnTo>
                  <a:pt x="16055" y="125665"/>
                </a:lnTo>
                <a:lnTo>
                  <a:pt x="20198" y="129552"/>
                </a:lnTo>
                <a:lnTo>
                  <a:pt x="20065" y="125665"/>
                </a:lnTo>
                <a:close/>
              </a:path>
              <a:path w="31114" h="282575">
                <a:moveTo>
                  <a:pt x="17345" y="66047"/>
                </a:moveTo>
                <a:lnTo>
                  <a:pt x="586" y="66047"/>
                </a:lnTo>
                <a:lnTo>
                  <a:pt x="749" y="70730"/>
                </a:lnTo>
                <a:lnTo>
                  <a:pt x="4628" y="74347"/>
                </a:lnTo>
                <a:lnTo>
                  <a:pt x="13873" y="74024"/>
                </a:lnTo>
                <a:lnTo>
                  <a:pt x="17490" y="70145"/>
                </a:lnTo>
                <a:lnTo>
                  <a:pt x="17345" y="66047"/>
                </a:lnTo>
                <a:close/>
              </a:path>
              <a:path w="31114" h="282575">
                <a:moveTo>
                  <a:pt x="17322" y="65395"/>
                </a:moveTo>
                <a:lnTo>
                  <a:pt x="17490" y="70145"/>
                </a:lnTo>
                <a:lnTo>
                  <a:pt x="13873" y="74024"/>
                </a:lnTo>
                <a:lnTo>
                  <a:pt x="4628" y="74347"/>
                </a:lnTo>
                <a:lnTo>
                  <a:pt x="17819" y="74347"/>
                </a:lnTo>
                <a:lnTo>
                  <a:pt x="17322" y="65395"/>
                </a:lnTo>
                <a:close/>
              </a:path>
              <a:path w="31114" h="282575">
                <a:moveTo>
                  <a:pt x="13070" y="57176"/>
                </a:moveTo>
                <a:lnTo>
                  <a:pt x="3942" y="57726"/>
                </a:lnTo>
                <a:lnTo>
                  <a:pt x="461" y="61530"/>
                </a:lnTo>
                <a:lnTo>
                  <a:pt x="589" y="66147"/>
                </a:lnTo>
                <a:lnTo>
                  <a:pt x="17345" y="66047"/>
                </a:lnTo>
                <a:lnTo>
                  <a:pt x="17312" y="65194"/>
                </a:lnTo>
                <a:lnTo>
                  <a:pt x="17039" y="60694"/>
                </a:lnTo>
                <a:lnTo>
                  <a:pt x="13070" y="57176"/>
                </a:lnTo>
                <a:close/>
              </a:path>
              <a:path w="31114" h="282575">
                <a:moveTo>
                  <a:pt x="582" y="65928"/>
                </a:moveTo>
                <a:close/>
              </a:path>
              <a:path w="31114" h="282575">
                <a:moveTo>
                  <a:pt x="9932" y="0"/>
                </a:moveTo>
                <a:lnTo>
                  <a:pt x="0" y="45247"/>
                </a:lnTo>
                <a:lnTo>
                  <a:pt x="248" y="55680"/>
                </a:lnTo>
                <a:lnTo>
                  <a:pt x="582" y="65928"/>
                </a:lnTo>
                <a:lnTo>
                  <a:pt x="461" y="61530"/>
                </a:lnTo>
                <a:lnTo>
                  <a:pt x="3942" y="57726"/>
                </a:lnTo>
                <a:lnTo>
                  <a:pt x="13070" y="57176"/>
                </a:lnTo>
                <a:lnTo>
                  <a:pt x="16875" y="57176"/>
                </a:lnTo>
                <a:lnTo>
                  <a:pt x="16197" y="44719"/>
                </a:lnTo>
                <a:lnTo>
                  <a:pt x="15593" y="34395"/>
                </a:lnTo>
                <a:lnTo>
                  <a:pt x="14534" y="17816"/>
                </a:lnTo>
                <a:lnTo>
                  <a:pt x="14358" y="11413"/>
                </a:lnTo>
                <a:lnTo>
                  <a:pt x="12853" y="2108"/>
                </a:lnTo>
                <a:lnTo>
                  <a:pt x="9932" y="0"/>
                </a:lnTo>
                <a:close/>
              </a:path>
              <a:path w="31114" h="282575">
                <a:moveTo>
                  <a:pt x="17318" y="65311"/>
                </a:moveTo>
                <a:close/>
              </a:path>
              <a:path w="31114" h="282575">
                <a:moveTo>
                  <a:pt x="17312" y="65194"/>
                </a:moveTo>
                <a:close/>
              </a:path>
              <a:path w="31114" h="282575">
                <a:moveTo>
                  <a:pt x="16875" y="57176"/>
                </a:moveTo>
                <a:lnTo>
                  <a:pt x="13070" y="57176"/>
                </a:lnTo>
                <a:lnTo>
                  <a:pt x="17039" y="60694"/>
                </a:lnTo>
                <a:lnTo>
                  <a:pt x="17312" y="65194"/>
                </a:lnTo>
                <a:lnTo>
                  <a:pt x="16875" y="57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83102" y="631355"/>
            <a:ext cx="178542" cy="2209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10745" y="1014542"/>
            <a:ext cx="145482" cy="2649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26357" y="1130250"/>
            <a:ext cx="255164" cy="8764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11586" y="1097243"/>
            <a:ext cx="311423" cy="1501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79658" y="1027510"/>
            <a:ext cx="47796" cy="29012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29265" y="1096045"/>
            <a:ext cx="204528" cy="2260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7818" y="2381219"/>
            <a:ext cx="263028" cy="92075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30615" y="2301852"/>
            <a:ext cx="191707" cy="2311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89615" y="2384219"/>
            <a:ext cx="304533" cy="1149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67225" y="2287805"/>
            <a:ext cx="166428" cy="25146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49466" y="2279519"/>
            <a:ext cx="258295" cy="28709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049028" y="2738470"/>
            <a:ext cx="159998" cy="2794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383436" y="2830626"/>
            <a:ext cx="298832" cy="9686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68580" y="2746500"/>
            <a:ext cx="529678" cy="261416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638772" y="2743668"/>
            <a:ext cx="60960" cy="320675"/>
          </a:xfrm>
          <a:custGeom>
            <a:avLst/>
            <a:gdLst/>
            <a:ahLst/>
            <a:cxnLst/>
            <a:rect l="l" t="t" r="r" b="b"/>
            <a:pathLst>
              <a:path w="60960" h="320675">
                <a:moveTo>
                  <a:pt x="21552" y="317955"/>
                </a:moveTo>
                <a:lnTo>
                  <a:pt x="18922" y="320545"/>
                </a:lnTo>
                <a:lnTo>
                  <a:pt x="19142" y="320619"/>
                </a:lnTo>
                <a:lnTo>
                  <a:pt x="24155" y="319156"/>
                </a:lnTo>
                <a:lnTo>
                  <a:pt x="25380" y="318418"/>
                </a:lnTo>
                <a:lnTo>
                  <a:pt x="22322" y="318418"/>
                </a:lnTo>
                <a:lnTo>
                  <a:pt x="21552" y="317955"/>
                </a:lnTo>
                <a:close/>
              </a:path>
              <a:path w="60960" h="320675">
                <a:moveTo>
                  <a:pt x="5481" y="310173"/>
                </a:moveTo>
                <a:lnTo>
                  <a:pt x="5096" y="314107"/>
                </a:lnTo>
                <a:lnTo>
                  <a:pt x="5027" y="315920"/>
                </a:lnTo>
                <a:lnTo>
                  <a:pt x="8442" y="320074"/>
                </a:lnTo>
                <a:lnTo>
                  <a:pt x="13762" y="320581"/>
                </a:lnTo>
                <a:lnTo>
                  <a:pt x="18847" y="320619"/>
                </a:lnTo>
                <a:lnTo>
                  <a:pt x="21552" y="317955"/>
                </a:lnTo>
                <a:lnTo>
                  <a:pt x="18166" y="315920"/>
                </a:lnTo>
                <a:lnTo>
                  <a:pt x="16763" y="310288"/>
                </a:lnTo>
                <a:lnTo>
                  <a:pt x="13976" y="310288"/>
                </a:lnTo>
                <a:lnTo>
                  <a:pt x="5481" y="310173"/>
                </a:lnTo>
                <a:close/>
              </a:path>
              <a:path w="60960" h="320675">
                <a:moveTo>
                  <a:pt x="47" y="306109"/>
                </a:moveTo>
                <a:lnTo>
                  <a:pt x="354" y="309308"/>
                </a:lnTo>
                <a:lnTo>
                  <a:pt x="4480" y="317545"/>
                </a:lnTo>
                <a:lnTo>
                  <a:pt x="8920" y="320545"/>
                </a:lnTo>
                <a:lnTo>
                  <a:pt x="14024" y="320583"/>
                </a:lnTo>
                <a:lnTo>
                  <a:pt x="13762" y="320581"/>
                </a:lnTo>
                <a:lnTo>
                  <a:pt x="8442" y="320074"/>
                </a:lnTo>
                <a:lnTo>
                  <a:pt x="4931" y="315803"/>
                </a:lnTo>
                <a:lnTo>
                  <a:pt x="5481" y="310173"/>
                </a:lnTo>
                <a:lnTo>
                  <a:pt x="3982" y="310153"/>
                </a:lnTo>
                <a:lnTo>
                  <a:pt x="47" y="306109"/>
                </a:lnTo>
                <a:close/>
              </a:path>
              <a:path w="60960" h="320675">
                <a:moveTo>
                  <a:pt x="25988" y="301719"/>
                </a:moveTo>
                <a:lnTo>
                  <a:pt x="18618" y="303555"/>
                </a:lnTo>
                <a:lnTo>
                  <a:pt x="18411" y="303899"/>
                </a:lnTo>
                <a:lnTo>
                  <a:pt x="18417" y="304266"/>
                </a:lnTo>
                <a:lnTo>
                  <a:pt x="21126" y="305772"/>
                </a:lnTo>
                <a:lnTo>
                  <a:pt x="22708" y="308486"/>
                </a:lnTo>
                <a:lnTo>
                  <a:pt x="22786" y="316740"/>
                </a:lnTo>
                <a:lnTo>
                  <a:pt x="21552" y="317955"/>
                </a:lnTo>
                <a:lnTo>
                  <a:pt x="22322" y="318418"/>
                </a:lnTo>
                <a:lnTo>
                  <a:pt x="27165" y="317211"/>
                </a:lnTo>
                <a:lnTo>
                  <a:pt x="27871" y="316918"/>
                </a:lnTo>
                <a:lnTo>
                  <a:pt x="32147" y="314344"/>
                </a:lnTo>
                <a:lnTo>
                  <a:pt x="33254" y="309891"/>
                </a:lnTo>
                <a:lnTo>
                  <a:pt x="32440" y="309708"/>
                </a:lnTo>
                <a:lnTo>
                  <a:pt x="28862" y="304044"/>
                </a:lnTo>
                <a:lnTo>
                  <a:pt x="28982" y="302959"/>
                </a:lnTo>
                <a:lnTo>
                  <a:pt x="25988" y="301719"/>
                </a:lnTo>
                <a:close/>
              </a:path>
              <a:path w="60960" h="320675">
                <a:moveTo>
                  <a:pt x="27870" y="316919"/>
                </a:moveTo>
                <a:lnTo>
                  <a:pt x="27165" y="317211"/>
                </a:lnTo>
                <a:lnTo>
                  <a:pt x="22322" y="318418"/>
                </a:lnTo>
                <a:lnTo>
                  <a:pt x="25380" y="318418"/>
                </a:lnTo>
                <a:lnTo>
                  <a:pt x="27870" y="316919"/>
                </a:lnTo>
                <a:close/>
              </a:path>
              <a:path w="60960" h="320675">
                <a:moveTo>
                  <a:pt x="18324" y="304044"/>
                </a:moveTo>
                <a:lnTo>
                  <a:pt x="18190" y="304266"/>
                </a:lnTo>
                <a:lnTo>
                  <a:pt x="18075" y="306452"/>
                </a:lnTo>
                <a:lnTo>
                  <a:pt x="16236" y="308173"/>
                </a:lnTo>
                <a:lnTo>
                  <a:pt x="18166" y="315920"/>
                </a:lnTo>
                <a:lnTo>
                  <a:pt x="21552" y="317955"/>
                </a:lnTo>
                <a:lnTo>
                  <a:pt x="22786" y="316740"/>
                </a:lnTo>
                <a:lnTo>
                  <a:pt x="22847" y="308724"/>
                </a:lnTo>
                <a:lnTo>
                  <a:pt x="21126" y="305772"/>
                </a:lnTo>
                <a:lnTo>
                  <a:pt x="18417" y="304266"/>
                </a:lnTo>
                <a:lnTo>
                  <a:pt x="18324" y="304044"/>
                </a:lnTo>
                <a:close/>
              </a:path>
              <a:path w="60960" h="320675">
                <a:moveTo>
                  <a:pt x="33254" y="309891"/>
                </a:moveTo>
                <a:lnTo>
                  <a:pt x="32147" y="314344"/>
                </a:lnTo>
                <a:lnTo>
                  <a:pt x="27870" y="316919"/>
                </a:lnTo>
                <a:lnTo>
                  <a:pt x="32539" y="314107"/>
                </a:lnTo>
                <a:lnTo>
                  <a:pt x="36283" y="311255"/>
                </a:lnTo>
                <a:lnTo>
                  <a:pt x="37093" y="310574"/>
                </a:lnTo>
                <a:lnTo>
                  <a:pt x="36283" y="310574"/>
                </a:lnTo>
                <a:lnTo>
                  <a:pt x="33254" y="309891"/>
                </a:lnTo>
                <a:close/>
              </a:path>
              <a:path w="60960" h="320675">
                <a:moveTo>
                  <a:pt x="35298" y="296575"/>
                </a:moveTo>
                <a:lnTo>
                  <a:pt x="32541" y="298221"/>
                </a:lnTo>
                <a:lnTo>
                  <a:pt x="29636" y="300056"/>
                </a:lnTo>
                <a:lnTo>
                  <a:pt x="28982" y="302959"/>
                </a:lnTo>
                <a:lnTo>
                  <a:pt x="29400" y="303132"/>
                </a:lnTo>
                <a:lnTo>
                  <a:pt x="33317" y="309638"/>
                </a:lnTo>
                <a:lnTo>
                  <a:pt x="33254" y="309891"/>
                </a:lnTo>
                <a:lnTo>
                  <a:pt x="36283" y="310574"/>
                </a:lnTo>
                <a:lnTo>
                  <a:pt x="39565" y="308486"/>
                </a:lnTo>
                <a:lnTo>
                  <a:pt x="42507" y="305923"/>
                </a:lnTo>
                <a:lnTo>
                  <a:pt x="42838" y="302107"/>
                </a:lnTo>
                <a:lnTo>
                  <a:pt x="38663" y="297141"/>
                </a:lnTo>
                <a:lnTo>
                  <a:pt x="35298" y="296575"/>
                </a:lnTo>
                <a:close/>
              </a:path>
              <a:path w="60960" h="320675">
                <a:moveTo>
                  <a:pt x="42507" y="305923"/>
                </a:moveTo>
                <a:lnTo>
                  <a:pt x="39565" y="308486"/>
                </a:lnTo>
                <a:lnTo>
                  <a:pt x="36283" y="310574"/>
                </a:lnTo>
                <a:lnTo>
                  <a:pt x="37093" y="310574"/>
                </a:lnTo>
                <a:lnTo>
                  <a:pt x="42405" y="306109"/>
                </a:lnTo>
                <a:lnTo>
                  <a:pt x="42507" y="305923"/>
                </a:lnTo>
                <a:close/>
              </a:path>
              <a:path w="60960" h="320675">
                <a:moveTo>
                  <a:pt x="10138" y="302691"/>
                </a:moveTo>
                <a:lnTo>
                  <a:pt x="5868" y="306203"/>
                </a:lnTo>
                <a:lnTo>
                  <a:pt x="5481" y="310173"/>
                </a:lnTo>
                <a:lnTo>
                  <a:pt x="13976" y="310288"/>
                </a:lnTo>
                <a:lnTo>
                  <a:pt x="16236" y="308173"/>
                </a:lnTo>
                <a:lnTo>
                  <a:pt x="16121" y="307712"/>
                </a:lnTo>
                <a:lnTo>
                  <a:pt x="18190" y="304266"/>
                </a:lnTo>
                <a:lnTo>
                  <a:pt x="18235" y="303415"/>
                </a:lnTo>
                <a:lnTo>
                  <a:pt x="17550" y="303415"/>
                </a:lnTo>
                <a:lnTo>
                  <a:pt x="10138" y="302691"/>
                </a:lnTo>
                <a:close/>
              </a:path>
              <a:path w="60960" h="320675">
                <a:moveTo>
                  <a:pt x="16236" y="308173"/>
                </a:moveTo>
                <a:lnTo>
                  <a:pt x="13976" y="310288"/>
                </a:lnTo>
                <a:lnTo>
                  <a:pt x="16763" y="310288"/>
                </a:lnTo>
                <a:lnTo>
                  <a:pt x="16236" y="308173"/>
                </a:lnTo>
                <a:close/>
              </a:path>
              <a:path w="60960" h="320675">
                <a:moveTo>
                  <a:pt x="4596" y="291619"/>
                </a:moveTo>
                <a:lnTo>
                  <a:pt x="278" y="295506"/>
                </a:lnTo>
                <a:lnTo>
                  <a:pt x="139" y="298207"/>
                </a:lnTo>
                <a:lnTo>
                  <a:pt x="15" y="305772"/>
                </a:lnTo>
                <a:lnTo>
                  <a:pt x="139" y="306203"/>
                </a:lnTo>
                <a:lnTo>
                  <a:pt x="3982" y="310153"/>
                </a:lnTo>
                <a:lnTo>
                  <a:pt x="5481" y="310173"/>
                </a:lnTo>
                <a:lnTo>
                  <a:pt x="5868" y="306203"/>
                </a:lnTo>
                <a:lnTo>
                  <a:pt x="10138" y="302691"/>
                </a:lnTo>
                <a:lnTo>
                  <a:pt x="18273" y="302691"/>
                </a:lnTo>
                <a:lnTo>
                  <a:pt x="18601" y="296471"/>
                </a:lnTo>
                <a:lnTo>
                  <a:pt x="14715" y="292153"/>
                </a:lnTo>
                <a:lnTo>
                  <a:pt x="4596" y="291619"/>
                </a:lnTo>
                <a:close/>
              </a:path>
              <a:path w="60960" h="320675">
                <a:moveTo>
                  <a:pt x="28982" y="302959"/>
                </a:moveTo>
                <a:lnTo>
                  <a:pt x="28862" y="304044"/>
                </a:lnTo>
                <a:lnTo>
                  <a:pt x="32440" y="309708"/>
                </a:lnTo>
                <a:lnTo>
                  <a:pt x="33254" y="309891"/>
                </a:lnTo>
                <a:lnTo>
                  <a:pt x="33317" y="309638"/>
                </a:lnTo>
                <a:lnTo>
                  <a:pt x="29400" y="303132"/>
                </a:lnTo>
                <a:lnTo>
                  <a:pt x="28982" y="302959"/>
                </a:lnTo>
                <a:close/>
              </a:path>
              <a:path w="60960" h="320675">
                <a:moveTo>
                  <a:pt x="18190" y="304266"/>
                </a:moveTo>
                <a:lnTo>
                  <a:pt x="16121" y="307712"/>
                </a:lnTo>
                <a:lnTo>
                  <a:pt x="16236" y="308173"/>
                </a:lnTo>
                <a:lnTo>
                  <a:pt x="18075" y="306452"/>
                </a:lnTo>
                <a:lnTo>
                  <a:pt x="18190" y="304266"/>
                </a:lnTo>
                <a:close/>
              </a:path>
              <a:path w="60960" h="320675">
                <a:moveTo>
                  <a:pt x="51795" y="296575"/>
                </a:moveTo>
                <a:lnTo>
                  <a:pt x="35298" y="296575"/>
                </a:lnTo>
                <a:lnTo>
                  <a:pt x="38663" y="297141"/>
                </a:lnTo>
                <a:lnTo>
                  <a:pt x="42838" y="302107"/>
                </a:lnTo>
                <a:lnTo>
                  <a:pt x="42507" y="305923"/>
                </a:lnTo>
                <a:lnTo>
                  <a:pt x="45205" y="303555"/>
                </a:lnTo>
                <a:lnTo>
                  <a:pt x="50222" y="298401"/>
                </a:lnTo>
                <a:lnTo>
                  <a:pt x="51795" y="296575"/>
                </a:lnTo>
                <a:close/>
              </a:path>
              <a:path w="60960" h="320675">
                <a:moveTo>
                  <a:pt x="18282" y="303346"/>
                </a:moveTo>
                <a:lnTo>
                  <a:pt x="18190" y="304266"/>
                </a:lnTo>
                <a:lnTo>
                  <a:pt x="18282" y="303346"/>
                </a:lnTo>
                <a:close/>
              </a:path>
              <a:path w="60960" h="320675">
                <a:moveTo>
                  <a:pt x="20176" y="303167"/>
                </a:moveTo>
                <a:lnTo>
                  <a:pt x="18449" y="303330"/>
                </a:lnTo>
                <a:lnTo>
                  <a:pt x="18324" y="304044"/>
                </a:lnTo>
                <a:lnTo>
                  <a:pt x="18618" y="303555"/>
                </a:lnTo>
                <a:lnTo>
                  <a:pt x="20176" y="303167"/>
                </a:lnTo>
                <a:close/>
              </a:path>
              <a:path w="60960" h="320675">
                <a:moveTo>
                  <a:pt x="18273" y="302691"/>
                </a:moveTo>
                <a:lnTo>
                  <a:pt x="10138" y="302691"/>
                </a:lnTo>
                <a:lnTo>
                  <a:pt x="17550" y="303415"/>
                </a:lnTo>
                <a:lnTo>
                  <a:pt x="18239" y="303350"/>
                </a:lnTo>
                <a:lnTo>
                  <a:pt x="18273" y="302691"/>
                </a:lnTo>
                <a:close/>
              </a:path>
              <a:path w="60960" h="320675">
                <a:moveTo>
                  <a:pt x="18239" y="303350"/>
                </a:moveTo>
                <a:lnTo>
                  <a:pt x="17550" y="303415"/>
                </a:lnTo>
                <a:lnTo>
                  <a:pt x="18235" y="303415"/>
                </a:lnTo>
                <a:close/>
              </a:path>
              <a:path w="60960" h="320675">
                <a:moveTo>
                  <a:pt x="32561" y="298207"/>
                </a:moveTo>
                <a:lnTo>
                  <a:pt x="29570" y="299991"/>
                </a:lnTo>
                <a:lnTo>
                  <a:pt x="26249" y="301654"/>
                </a:lnTo>
                <a:lnTo>
                  <a:pt x="25988" y="301719"/>
                </a:lnTo>
                <a:lnTo>
                  <a:pt x="28982" y="302959"/>
                </a:lnTo>
                <a:lnTo>
                  <a:pt x="29636" y="300056"/>
                </a:lnTo>
                <a:lnTo>
                  <a:pt x="32561" y="298207"/>
                </a:lnTo>
                <a:close/>
              </a:path>
              <a:path w="60960" h="320675">
                <a:moveTo>
                  <a:pt x="25988" y="301718"/>
                </a:moveTo>
                <a:lnTo>
                  <a:pt x="23494" y="302340"/>
                </a:lnTo>
                <a:lnTo>
                  <a:pt x="25988" y="301719"/>
                </a:lnTo>
                <a:close/>
              </a:path>
              <a:path w="60960" h="320675">
                <a:moveTo>
                  <a:pt x="18908" y="291619"/>
                </a:moveTo>
                <a:lnTo>
                  <a:pt x="4596" y="291619"/>
                </a:lnTo>
                <a:lnTo>
                  <a:pt x="14715" y="292153"/>
                </a:lnTo>
                <a:lnTo>
                  <a:pt x="18601" y="296471"/>
                </a:lnTo>
                <a:lnTo>
                  <a:pt x="18340" y="301443"/>
                </a:lnTo>
                <a:lnTo>
                  <a:pt x="18908" y="291619"/>
                </a:lnTo>
                <a:close/>
              </a:path>
              <a:path w="60960" h="320675">
                <a:moveTo>
                  <a:pt x="2380" y="258732"/>
                </a:moveTo>
                <a:lnTo>
                  <a:pt x="1559" y="270107"/>
                </a:lnTo>
                <a:lnTo>
                  <a:pt x="817" y="281096"/>
                </a:lnTo>
                <a:lnTo>
                  <a:pt x="306" y="290535"/>
                </a:lnTo>
                <a:lnTo>
                  <a:pt x="0" y="300923"/>
                </a:lnTo>
                <a:lnTo>
                  <a:pt x="278" y="295506"/>
                </a:lnTo>
                <a:lnTo>
                  <a:pt x="4596" y="291619"/>
                </a:lnTo>
                <a:lnTo>
                  <a:pt x="18908" y="291619"/>
                </a:lnTo>
                <a:lnTo>
                  <a:pt x="19657" y="280304"/>
                </a:lnTo>
                <a:lnTo>
                  <a:pt x="20382" y="270107"/>
                </a:lnTo>
                <a:lnTo>
                  <a:pt x="16170" y="270107"/>
                </a:lnTo>
                <a:lnTo>
                  <a:pt x="5835" y="269370"/>
                </a:lnTo>
                <a:lnTo>
                  <a:pt x="1945" y="264882"/>
                </a:lnTo>
                <a:lnTo>
                  <a:pt x="2380" y="258732"/>
                </a:lnTo>
                <a:close/>
              </a:path>
              <a:path w="60960" h="320675">
                <a:moveTo>
                  <a:pt x="57397" y="281096"/>
                </a:moveTo>
                <a:lnTo>
                  <a:pt x="55524" y="281125"/>
                </a:lnTo>
                <a:lnTo>
                  <a:pt x="48960" y="286416"/>
                </a:lnTo>
                <a:lnTo>
                  <a:pt x="43507" y="290614"/>
                </a:lnTo>
                <a:lnTo>
                  <a:pt x="38153" y="294490"/>
                </a:lnTo>
                <a:lnTo>
                  <a:pt x="32561" y="298207"/>
                </a:lnTo>
                <a:lnTo>
                  <a:pt x="35298" y="296575"/>
                </a:lnTo>
                <a:lnTo>
                  <a:pt x="51795" y="296575"/>
                </a:lnTo>
                <a:lnTo>
                  <a:pt x="54950" y="292913"/>
                </a:lnTo>
                <a:lnTo>
                  <a:pt x="59424" y="287247"/>
                </a:lnTo>
                <a:lnTo>
                  <a:pt x="60650" y="285644"/>
                </a:lnTo>
                <a:lnTo>
                  <a:pt x="60344" y="283350"/>
                </a:lnTo>
                <a:lnTo>
                  <a:pt x="57397" y="281096"/>
                </a:lnTo>
                <a:close/>
              </a:path>
              <a:path w="60960" h="320675">
                <a:moveTo>
                  <a:pt x="7169" y="250657"/>
                </a:moveTo>
                <a:lnTo>
                  <a:pt x="2682" y="254547"/>
                </a:lnTo>
                <a:lnTo>
                  <a:pt x="1945" y="264882"/>
                </a:lnTo>
                <a:lnTo>
                  <a:pt x="5835" y="269370"/>
                </a:lnTo>
                <a:lnTo>
                  <a:pt x="16170" y="270107"/>
                </a:lnTo>
                <a:lnTo>
                  <a:pt x="20659" y="266216"/>
                </a:lnTo>
                <a:lnTo>
                  <a:pt x="21375" y="255857"/>
                </a:lnTo>
                <a:lnTo>
                  <a:pt x="17504" y="251393"/>
                </a:lnTo>
                <a:lnTo>
                  <a:pt x="7169" y="250657"/>
                </a:lnTo>
                <a:close/>
              </a:path>
              <a:path w="60960" h="320675">
                <a:moveTo>
                  <a:pt x="21375" y="255857"/>
                </a:moveTo>
                <a:lnTo>
                  <a:pt x="20659" y="266216"/>
                </a:lnTo>
                <a:lnTo>
                  <a:pt x="16170" y="270107"/>
                </a:lnTo>
                <a:lnTo>
                  <a:pt x="20382" y="270107"/>
                </a:lnTo>
                <a:lnTo>
                  <a:pt x="21395" y="255880"/>
                </a:lnTo>
                <a:close/>
              </a:path>
              <a:path w="60960" h="320675">
                <a:moveTo>
                  <a:pt x="4933" y="207507"/>
                </a:moveTo>
                <a:lnTo>
                  <a:pt x="4509" y="221186"/>
                </a:lnTo>
                <a:lnTo>
                  <a:pt x="3895" y="234482"/>
                </a:lnTo>
                <a:lnTo>
                  <a:pt x="3118" y="247770"/>
                </a:lnTo>
                <a:lnTo>
                  <a:pt x="2380" y="258732"/>
                </a:lnTo>
                <a:lnTo>
                  <a:pt x="2682" y="254547"/>
                </a:lnTo>
                <a:lnTo>
                  <a:pt x="7169" y="250657"/>
                </a:lnTo>
                <a:lnTo>
                  <a:pt x="21723" y="250657"/>
                </a:lnTo>
                <a:lnTo>
                  <a:pt x="21979" y="246675"/>
                </a:lnTo>
                <a:lnTo>
                  <a:pt x="22707" y="233626"/>
                </a:lnTo>
                <a:lnTo>
                  <a:pt x="23247" y="221186"/>
                </a:lnTo>
                <a:lnTo>
                  <a:pt x="23357" y="217163"/>
                </a:lnTo>
                <a:lnTo>
                  <a:pt x="19223" y="217163"/>
                </a:lnTo>
                <a:lnTo>
                  <a:pt x="8910" y="216937"/>
                </a:lnTo>
                <a:lnTo>
                  <a:pt x="4820" y="212665"/>
                </a:lnTo>
                <a:lnTo>
                  <a:pt x="4933" y="207507"/>
                </a:lnTo>
                <a:close/>
              </a:path>
              <a:path w="60960" h="320675">
                <a:moveTo>
                  <a:pt x="21723" y="250657"/>
                </a:moveTo>
                <a:lnTo>
                  <a:pt x="7169" y="250657"/>
                </a:lnTo>
                <a:lnTo>
                  <a:pt x="17504" y="251393"/>
                </a:lnTo>
                <a:lnTo>
                  <a:pt x="21375" y="255857"/>
                </a:lnTo>
                <a:lnTo>
                  <a:pt x="21723" y="250657"/>
                </a:lnTo>
                <a:close/>
              </a:path>
              <a:path w="60960" h="320675">
                <a:moveTo>
                  <a:pt x="9298" y="198280"/>
                </a:moveTo>
                <a:lnTo>
                  <a:pt x="5046" y="202364"/>
                </a:lnTo>
                <a:lnTo>
                  <a:pt x="4820" y="212665"/>
                </a:lnTo>
                <a:lnTo>
                  <a:pt x="8910" y="216937"/>
                </a:lnTo>
                <a:lnTo>
                  <a:pt x="19223" y="217163"/>
                </a:lnTo>
                <a:lnTo>
                  <a:pt x="23468" y="213101"/>
                </a:lnTo>
                <a:lnTo>
                  <a:pt x="23610" y="207883"/>
                </a:lnTo>
                <a:lnTo>
                  <a:pt x="23672" y="202692"/>
                </a:lnTo>
                <a:lnTo>
                  <a:pt x="19599" y="198467"/>
                </a:lnTo>
                <a:lnTo>
                  <a:pt x="9298" y="198280"/>
                </a:lnTo>
                <a:close/>
              </a:path>
              <a:path w="60960" h="320675">
                <a:moveTo>
                  <a:pt x="23468" y="213101"/>
                </a:moveTo>
                <a:lnTo>
                  <a:pt x="19223" y="217163"/>
                </a:lnTo>
                <a:lnTo>
                  <a:pt x="23357" y="217163"/>
                </a:lnTo>
                <a:lnTo>
                  <a:pt x="23468" y="213101"/>
                </a:lnTo>
                <a:close/>
              </a:path>
              <a:path w="60960" h="320675">
                <a:moveTo>
                  <a:pt x="23610" y="207883"/>
                </a:moveTo>
                <a:lnTo>
                  <a:pt x="23468" y="213101"/>
                </a:lnTo>
                <a:lnTo>
                  <a:pt x="23505" y="212665"/>
                </a:lnTo>
                <a:lnTo>
                  <a:pt x="23610" y="207883"/>
                </a:lnTo>
                <a:close/>
              </a:path>
              <a:path w="60960" h="320675">
                <a:moveTo>
                  <a:pt x="5153" y="132800"/>
                </a:moveTo>
                <a:lnTo>
                  <a:pt x="5204" y="190101"/>
                </a:lnTo>
                <a:lnTo>
                  <a:pt x="4933" y="207507"/>
                </a:lnTo>
                <a:lnTo>
                  <a:pt x="5046" y="202364"/>
                </a:lnTo>
                <a:lnTo>
                  <a:pt x="9298" y="198280"/>
                </a:lnTo>
                <a:lnTo>
                  <a:pt x="23724" y="198280"/>
                </a:lnTo>
                <a:lnTo>
                  <a:pt x="23674" y="147059"/>
                </a:lnTo>
                <a:lnTo>
                  <a:pt x="9349" y="147059"/>
                </a:lnTo>
                <a:lnTo>
                  <a:pt x="5205" y="142957"/>
                </a:lnTo>
                <a:lnTo>
                  <a:pt x="5153" y="132800"/>
                </a:lnTo>
                <a:close/>
              </a:path>
              <a:path w="60960" h="320675">
                <a:moveTo>
                  <a:pt x="23724" y="198280"/>
                </a:moveTo>
                <a:lnTo>
                  <a:pt x="9298" y="198280"/>
                </a:lnTo>
                <a:lnTo>
                  <a:pt x="19599" y="198467"/>
                </a:lnTo>
                <a:lnTo>
                  <a:pt x="23672" y="202692"/>
                </a:lnTo>
                <a:lnTo>
                  <a:pt x="23724" y="198280"/>
                </a:lnTo>
                <a:close/>
              </a:path>
              <a:path w="60960" h="320675">
                <a:moveTo>
                  <a:pt x="19389" y="128570"/>
                </a:moveTo>
                <a:lnTo>
                  <a:pt x="9231" y="128662"/>
                </a:lnTo>
                <a:lnTo>
                  <a:pt x="5296" y="132655"/>
                </a:lnTo>
                <a:lnTo>
                  <a:pt x="5205" y="142957"/>
                </a:lnTo>
                <a:lnTo>
                  <a:pt x="9349" y="147059"/>
                </a:lnTo>
                <a:lnTo>
                  <a:pt x="19519" y="147006"/>
                </a:lnTo>
                <a:lnTo>
                  <a:pt x="23526" y="142957"/>
                </a:lnTo>
                <a:lnTo>
                  <a:pt x="23548" y="132655"/>
                </a:lnTo>
                <a:lnTo>
                  <a:pt x="19389" y="128570"/>
                </a:lnTo>
                <a:close/>
              </a:path>
              <a:path w="60960" h="320675">
                <a:moveTo>
                  <a:pt x="23595" y="138050"/>
                </a:moveTo>
                <a:lnTo>
                  <a:pt x="23526" y="142957"/>
                </a:lnTo>
                <a:lnTo>
                  <a:pt x="19519" y="147006"/>
                </a:lnTo>
                <a:lnTo>
                  <a:pt x="9349" y="147059"/>
                </a:lnTo>
                <a:lnTo>
                  <a:pt x="23674" y="147059"/>
                </a:lnTo>
                <a:lnTo>
                  <a:pt x="23595" y="138050"/>
                </a:lnTo>
                <a:close/>
              </a:path>
              <a:path w="60960" h="320675">
                <a:moveTo>
                  <a:pt x="4184" y="66878"/>
                </a:moveTo>
                <a:lnTo>
                  <a:pt x="5090" y="120818"/>
                </a:lnTo>
                <a:lnTo>
                  <a:pt x="5153" y="132800"/>
                </a:lnTo>
                <a:lnTo>
                  <a:pt x="9231" y="128662"/>
                </a:lnTo>
                <a:lnTo>
                  <a:pt x="23511" y="128570"/>
                </a:lnTo>
                <a:lnTo>
                  <a:pt x="23442" y="120818"/>
                </a:lnTo>
                <a:lnTo>
                  <a:pt x="23225" y="103891"/>
                </a:lnTo>
                <a:lnTo>
                  <a:pt x="22845" y="86967"/>
                </a:lnTo>
                <a:lnTo>
                  <a:pt x="22565" y="79601"/>
                </a:lnTo>
                <a:lnTo>
                  <a:pt x="8620" y="79601"/>
                </a:lnTo>
                <a:lnTo>
                  <a:pt x="4476" y="75731"/>
                </a:lnTo>
                <a:lnTo>
                  <a:pt x="4184" y="66878"/>
                </a:lnTo>
                <a:close/>
              </a:path>
              <a:path w="60960" h="320675">
                <a:moveTo>
                  <a:pt x="23511" y="128570"/>
                </a:moveTo>
                <a:lnTo>
                  <a:pt x="19389" y="128570"/>
                </a:lnTo>
                <a:lnTo>
                  <a:pt x="23548" y="132655"/>
                </a:lnTo>
                <a:lnTo>
                  <a:pt x="23511" y="128570"/>
                </a:lnTo>
                <a:close/>
              </a:path>
              <a:path w="60960" h="320675">
                <a:moveTo>
                  <a:pt x="17771" y="61301"/>
                </a:moveTo>
                <a:lnTo>
                  <a:pt x="7947" y="61770"/>
                </a:lnTo>
                <a:lnTo>
                  <a:pt x="4152" y="65877"/>
                </a:lnTo>
                <a:lnTo>
                  <a:pt x="4476" y="75731"/>
                </a:lnTo>
                <a:lnTo>
                  <a:pt x="8620" y="79601"/>
                </a:lnTo>
                <a:lnTo>
                  <a:pt x="18506" y="79264"/>
                </a:lnTo>
                <a:lnTo>
                  <a:pt x="22376" y="75120"/>
                </a:lnTo>
                <a:lnTo>
                  <a:pt x="22203" y="70055"/>
                </a:lnTo>
                <a:lnTo>
                  <a:pt x="21878" y="65034"/>
                </a:lnTo>
                <a:lnTo>
                  <a:pt x="17771" y="61301"/>
                </a:lnTo>
                <a:close/>
              </a:path>
              <a:path w="60960" h="320675">
                <a:moveTo>
                  <a:pt x="22207" y="70169"/>
                </a:moveTo>
                <a:lnTo>
                  <a:pt x="22376" y="75120"/>
                </a:lnTo>
                <a:lnTo>
                  <a:pt x="18506" y="79264"/>
                </a:lnTo>
                <a:lnTo>
                  <a:pt x="8620" y="79601"/>
                </a:lnTo>
                <a:lnTo>
                  <a:pt x="22565" y="79601"/>
                </a:lnTo>
                <a:lnTo>
                  <a:pt x="22207" y="70169"/>
                </a:lnTo>
                <a:close/>
              </a:path>
              <a:path w="60960" h="320675">
                <a:moveTo>
                  <a:pt x="21878" y="65034"/>
                </a:moveTo>
                <a:lnTo>
                  <a:pt x="22203" y="70066"/>
                </a:lnTo>
                <a:lnTo>
                  <a:pt x="21967" y="65115"/>
                </a:lnTo>
                <a:close/>
              </a:path>
              <a:path w="60960" h="320675">
                <a:moveTo>
                  <a:pt x="10853" y="0"/>
                </a:moveTo>
                <a:lnTo>
                  <a:pt x="4541" y="1142"/>
                </a:lnTo>
                <a:lnTo>
                  <a:pt x="2401" y="3768"/>
                </a:lnTo>
                <a:lnTo>
                  <a:pt x="2473" y="6790"/>
                </a:lnTo>
                <a:lnTo>
                  <a:pt x="2871" y="22791"/>
                </a:lnTo>
                <a:lnTo>
                  <a:pt x="3307" y="38791"/>
                </a:lnTo>
                <a:lnTo>
                  <a:pt x="3785" y="54790"/>
                </a:lnTo>
                <a:lnTo>
                  <a:pt x="4184" y="66878"/>
                </a:lnTo>
                <a:lnTo>
                  <a:pt x="4152" y="65877"/>
                </a:lnTo>
                <a:lnTo>
                  <a:pt x="7947" y="61770"/>
                </a:lnTo>
                <a:lnTo>
                  <a:pt x="17771" y="61301"/>
                </a:lnTo>
                <a:lnTo>
                  <a:pt x="21637" y="61301"/>
                </a:lnTo>
                <a:lnTo>
                  <a:pt x="21156" y="53860"/>
                </a:lnTo>
                <a:lnTo>
                  <a:pt x="19509" y="37690"/>
                </a:lnTo>
                <a:lnTo>
                  <a:pt x="17322" y="21583"/>
                </a:lnTo>
                <a:lnTo>
                  <a:pt x="14651" y="5551"/>
                </a:lnTo>
                <a:lnTo>
                  <a:pt x="14047" y="2214"/>
                </a:lnTo>
                <a:lnTo>
                  <a:pt x="10853" y="0"/>
                </a:lnTo>
                <a:close/>
              </a:path>
              <a:path w="60960" h="320675">
                <a:moveTo>
                  <a:pt x="21637" y="61301"/>
                </a:moveTo>
                <a:lnTo>
                  <a:pt x="17771" y="61301"/>
                </a:lnTo>
                <a:lnTo>
                  <a:pt x="21878" y="65034"/>
                </a:lnTo>
                <a:lnTo>
                  <a:pt x="21637" y="61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789053" y="2777350"/>
            <a:ext cx="129346" cy="22606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040549" y="2752369"/>
            <a:ext cx="37465" cy="264160"/>
          </a:xfrm>
          <a:custGeom>
            <a:avLst/>
            <a:gdLst/>
            <a:ahLst/>
            <a:cxnLst/>
            <a:rect l="l" t="t" r="r" b="b"/>
            <a:pathLst>
              <a:path w="37464" h="264160">
                <a:moveTo>
                  <a:pt x="0" y="243904"/>
                </a:moveTo>
                <a:lnTo>
                  <a:pt x="495" y="249775"/>
                </a:lnTo>
                <a:lnTo>
                  <a:pt x="5825" y="260290"/>
                </a:lnTo>
                <a:lnTo>
                  <a:pt x="11501" y="263949"/>
                </a:lnTo>
                <a:lnTo>
                  <a:pt x="17094" y="263112"/>
                </a:lnTo>
                <a:lnTo>
                  <a:pt x="16193" y="263107"/>
                </a:lnTo>
                <a:lnTo>
                  <a:pt x="10868" y="262501"/>
                </a:lnTo>
                <a:lnTo>
                  <a:pt x="7472" y="258231"/>
                </a:lnTo>
                <a:lnTo>
                  <a:pt x="8549" y="248777"/>
                </a:lnTo>
                <a:lnTo>
                  <a:pt x="9169" y="248284"/>
                </a:lnTo>
                <a:lnTo>
                  <a:pt x="4370" y="248281"/>
                </a:lnTo>
                <a:lnTo>
                  <a:pt x="0" y="243904"/>
                </a:lnTo>
                <a:close/>
              </a:path>
              <a:path w="37464" h="264160">
                <a:moveTo>
                  <a:pt x="17519" y="245917"/>
                </a:moveTo>
                <a:lnTo>
                  <a:pt x="15123" y="248288"/>
                </a:lnTo>
                <a:lnTo>
                  <a:pt x="9164" y="248288"/>
                </a:lnTo>
                <a:lnTo>
                  <a:pt x="8549" y="248777"/>
                </a:lnTo>
                <a:lnTo>
                  <a:pt x="7472" y="258231"/>
                </a:lnTo>
                <a:lnTo>
                  <a:pt x="10868" y="262501"/>
                </a:lnTo>
                <a:lnTo>
                  <a:pt x="16193" y="263107"/>
                </a:lnTo>
                <a:lnTo>
                  <a:pt x="16848" y="263107"/>
                </a:lnTo>
                <a:lnTo>
                  <a:pt x="17623" y="263033"/>
                </a:lnTo>
                <a:lnTo>
                  <a:pt x="22551" y="262295"/>
                </a:lnTo>
                <a:lnTo>
                  <a:pt x="25794" y="257910"/>
                </a:lnTo>
                <a:lnTo>
                  <a:pt x="24659" y="250320"/>
                </a:lnTo>
                <a:lnTo>
                  <a:pt x="23127" y="248288"/>
                </a:lnTo>
                <a:lnTo>
                  <a:pt x="15123" y="248288"/>
                </a:lnTo>
                <a:lnTo>
                  <a:pt x="23124" y="248284"/>
                </a:lnTo>
                <a:lnTo>
                  <a:pt x="22797" y="247850"/>
                </a:lnTo>
                <a:lnTo>
                  <a:pt x="20144" y="246640"/>
                </a:lnTo>
                <a:lnTo>
                  <a:pt x="20043" y="246204"/>
                </a:lnTo>
                <a:lnTo>
                  <a:pt x="17519" y="245917"/>
                </a:lnTo>
                <a:close/>
              </a:path>
              <a:path w="37464" h="264160">
                <a:moveTo>
                  <a:pt x="17623" y="263033"/>
                </a:moveTo>
                <a:lnTo>
                  <a:pt x="16795" y="263112"/>
                </a:lnTo>
                <a:lnTo>
                  <a:pt x="17128" y="263107"/>
                </a:lnTo>
                <a:lnTo>
                  <a:pt x="17623" y="263033"/>
                </a:lnTo>
                <a:close/>
              </a:path>
              <a:path w="37464" h="264160">
                <a:moveTo>
                  <a:pt x="20043" y="246204"/>
                </a:moveTo>
                <a:lnTo>
                  <a:pt x="20144" y="246640"/>
                </a:lnTo>
                <a:lnTo>
                  <a:pt x="22797" y="247850"/>
                </a:lnTo>
                <a:lnTo>
                  <a:pt x="24659" y="250320"/>
                </a:lnTo>
                <a:lnTo>
                  <a:pt x="25794" y="257910"/>
                </a:lnTo>
                <a:lnTo>
                  <a:pt x="22551" y="262295"/>
                </a:lnTo>
                <a:lnTo>
                  <a:pt x="17623" y="263033"/>
                </a:lnTo>
                <a:lnTo>
                  <a:pt x="24998" y="262324"/>
                </a:lnTo>
                <a:lnTo>
                  <a:pt x="33294" y="258907"/>
                </a:lnTo>
                <a:lnTo>
                  <a:pt x="37299" y="248808"/>
                </a:lnTo>
                <a:lnTo>
                  <a:pt x="36396" y="246717"/>
                </a:lnTo>
                <a:lnTo>
                  <a:pt x="26008" y="246717"/>
                </a:lnTo>
                <a:lnTo>
                  <a:pt x="21501" y="246371"/>
                </a:lnTo>
                <a:lnTo>
                  <a:pt x="20043" y="246204"/>
                </a:lnTo>
                <a:close/>
              </a:path>
              <a:path w="37464" h="264160">
                <a:moveTo>
                  <a:pt x="12819" y="245381"/>
                </a:moveTo>
                <a:lnTo>
                  <a:pt x="9169" y="248284"/>
                </a:lnTo>
                <a:lnTo>
                  <a:pt x="15130" y="248281"/>
                </a:lnTo>
                <a:lnTo>
                  <a:pt x="17519" y="245917"/>
                </a:lnTo>
                <a:lnTo>
                  <a:pt x="12819" y="245381"/>
                </a:lnTo>
                <a:close/>
              </a:path>
              <a:path w="37464" h="264160">
                <a:moveTo>
                  <a:pt x="4474" y="228697"/>
                </a:moveTo>
                <a:lnTo>
                  <a:pt x="84" y="233001"/>
                </a:lnTo>
                <a:lnTo>
                  <a:pt x="68" y="243973"/>
                </a:lnTo>
                <a:lnTo>
                  <a:pt x="4370" y="248281"/>
                </a:lnTo>
                <a:lnTo>
                  <a:pt x="9173" y="248281"/>
                </a:lnTo>
                <a:lnTo>
                  <a:pt x="12819" y="245381"/>
                </a:lnTo>
                <a:lnTo>
                  <a:pt x="18060" y="245381"/>
                </a:lnTo>
                <a:lnTo>
                  <a:pt x="19422" y="244034"/>
                </a:lnTo>
                <a:lnTo>
                  <a:pt x="19539" y="238450"/>
                </a:lnTo>
                <a:lnTo>
                  <a:pt x="19590" y="233221"/>
                </a:lnTo>
                <a:lnTo>
                  <a:pt x="15261" y="228805"/>
                </a:lnTo>
                <a:lnTo>
                  <a:pt x="4474" y="228697"/>
                </a:lnTo>
                <a:close/>
              </a:path>
              <a:path w="37464" h="264160">
                <a:moveTo>
                  <a:pt x="32327" y="244477"/>
                </a:moveTo>
                <a:lnTo>
                  <a:pt x="30954" y="244506"/>
                </a:lnTo>
                <a:lnTo>
                  <a:pt x="26008" y="246717"/>
                </a:lnTo>
                <a:lnTo>
                  <a:pt x="36396" y="246717"/>
                </a:lnTo>
                <a:lnTo>
                  <a:pt x="36069" y="245960"/>
                </a:lnTo>
                <a:lnTo>
                  <a:pt x="32327" y="244477"/>
                </a:lnTo>
                <a:close/>
              </a:path>
              <a:path w="37464" h="264160">
                <a:moveTo>
                  <a:pt x="19511" y="241287"/>
                </a:moveTo>
                <a:lnTo>
                  <a:pt x="19422" y="244034"/>
                </a:lnTo>
                <a:lnTo>
                  <a:pt x="17519" y="245917"/>
                </a:lnTo>
                <a:lnTo>
                  <a:pt x="20043" y="246204"/>
                </a:lnTo>
                <a:lnTo>
                  <a:pt x="19647" y="244506"/>
                </a:lnTo>
                <a:lnTo>
                  <a:pt x="19536" y="243904"/>
                </a:lnTo>
                <a:lnTo>
                  <a:pt x="19511" y="241287"/>
                </a:lnTo>
                <a:close/>
              </a:path>
              <a:path w="37464" h="264160">
                <a:moveTo>
                  <a:pt x="18060" y="245381"/>
                </a:moveTo>
                <a:lnTo>
                  <a:pt x="12819" y="245381"/>
                </a:lnTo>
                <a:lnTo>
                  <a:pt x="17519" y="245917"/>
                </a:lnTo>
                <a:lnTo>
                  <a:pt x="18060" y="245381"/>
                </a:lnTo>
                <a:close/>
              </a:path>
              <a:path w="37464" h="264160">
                <a:moveTo>
                  <a:pt x="19750" y="228697"/>
                </a:moveTo>
                <a:lnTo>
                  <a:pt x="4474" y="228697"/>
                </a:lnTo>
                <a:lnTo>
                  <a:pt x="15261" y="228805"/>
                </a:lnTo>
                <a:lnTo>
                  <a:pt x="19400" y="233027"/>
                </a:lnTo>
                <a:lnTo>
                  <a:pt x="19511" y="241287"/>
                </a:lnTo>
                <a:lnTo>
                  <a:pt x="19541" y="238450"/>
                </a:lnTo>
                <a:lnTo>
                  <a:pt x="19750" y="228697"/>
                </a:lnTo>
                <a:close/>
              </a:path>
              <a:path w="37464" h="264160">
                <a:moveTo>
                  <a:pt x="2347" y="177651"/>
                </a:moveTo>
                <a:lnTo>
                  <a:pt x="1472" y="194234"/>
                </a:lnTo>
                <a:lnTo>
                  <a:pt x="750" y="209023"/>
                </a:lnTo>
                <a:lnTo>
                  <a:pt x="223" y="223485"/>
                </a:lnTo>
                <a:lnTo>
                  <a:pt x="84" y="233001"/>
                </a:lnTo>
                <a:lnTo>
                  <a:pt x="4474" y="228697"/>
                </a:lnTo>
                <a:lnTo>
                  <a:pt x="19750" y="228697"/>
                </a:lnTo>
                <a:lnTo>
                  <a:pt x="19867" y="223485"/>
                </a:lnTo>
                <a:lnTo>
                  <a:pt x="20466" y="208457"/>
                </a:lnTo>
                <a:lnTo>
                  <a:pt x="21451" y="189052"/>
                </a:lnTo>
                <a:lnTo>
                  <a:pt x="17049" y="189052"/>
                </a:lnTo>
                <a:lnTo>
                  <a:pt x="6196" y="188485"/>
                </a:lnTo>
                <a:lnTo>
                  <a:pt x="2026" y="183856"/>
                </a:lnTo>
                <a:lnTo>
                  <a:pt x="2347" y="177651"/>
                </a:lnTo>
                <a:close/>
              </a:path>
              <a:path w="37464" h="264160">
                <a:moveTo>
                  <a:pt x="7222" y="168832"/>
                </a:moveTo>
                <a:lnTo>
                  <a:pt x="2593" y="173003"/>
                </a:lnTo>
                <a:lnTo>
                  <a:pt x="2026" y="183856"/>
                </a:lnTo>
                <a:lnTo>
                  <a:pt x="6196" y="188485"/>
                </a:lnTo>
                <a:lnTo>
                  <a:pt x="17049" y="189052"/>
                </a:lnTo>
                <a:lnTo>
                  <a:pt x="21671" y="184889"/>
                </a:lnTo>
                <a:lnTo>
                  <a:pt x="22218" y="173999"/>
                </a:lnTo>
                <a:lnTo>
                  <a:pt x="18075" y="169400"/>
                </a:lnTo>
                <a:lnTo>
                  <a:pt x="7222" y="168832"/>
                </a:lnTo>
                <a:close/>
              </a:path>
              <a:path w="37464" h="264160">
                <a:moveTo>
                  <a:pt x="21671" y="184889"/>
                </a:moveTo>
                <a:lnTo>
                  <a:pt x="17049" y="189052"/>
                </a:lnTo>
                <a:lnTo>
                  <a:pt x="21451" y="189052"/>
                </a:lnTo>
                <a:lnTo>
                  <a:pt x="21671" y="184889"/>
                </a:lnTo>
                <a:close/>
              </a:path>
              <a:path w="37464" h="264160">
                <a:moveTo>
                  <a:pt x="22218" y="173999"/>
                </a:moveTo>
                <a:lnTo>
                  <a:pt x="21991" y="178831"/>
                </a:lnTo>
                <a:lnTo>
                  <a:pt x="22245" y="174029"/>
                </a:lnTo>
                <a:close/>
              </a:path>
              <a:path w="37464" h="264160">
                <a:moveTo>
                  <a:pt x="4686" y="100123"/>
                </a:moveTo>
                <a:lnTo>
                  <a:pt x="4468" y="119699"/>
                </a:lnTo>
                <a:lnTo>
                  <a:pt x="3961" y="139626"/>
                </a:lnTo>
                <a:lnTo>
                  <a:pt x="3209" y="159546"/>
                </a:lnTo>
                <a:lnTo>
                  <a:pt x="2347" y="177651"/>
                </a:lnTo>
                <a:lnTo>
                  <a:pt x="2593" y="173003"/>
                </a:lnTo>
                <a:lnTo>
                  <a:pt x="7222" y="168832"/>
                </a:lnTo>
                <a:lnTo>
                  <a:pt x="22461" y="168832"/>
                </a:lnTo>
                <a:lnTo>
                  <a:pt x="22925" y="158777"/>
                </a:lnTo>
                <a:lnTo>
                  <a:pt x="23611" y="139114"/>
                </a:lnTo>
                <a:lnTo>
                  <a:pt x="24026" y="119699"/>
                </a:lnTo>
                <a:lnTo>
                  <a:pt x="24079" y="109540"/>
                </a:lnTo>
                <a:lnTo>
                  <a:pt x="9010" y="109505"/>
                </a:lnTo>
                <a:lnTo>
                  <a:pt x="4746" y="105212"/>
                </a:lnTo>
                <a:lnTo>
                  <a:pt x="4686" y="100123"/>
                </a:lnTo>
                <a:close/>
              </a:path>
              <a:path w="37464" h="264160">
                <a:moveTo>
                  <a:pt x="22461" y="168832"/>
                </a:moveTo>
                <a:lnTo>
                  <a:pt x="7222" y="168832"/>
                </a:lnTo>
                <a:lnTo>
                  <a:pt x="18075" y="169400"/>
                </a:lnTo>
                <a:lnTo>
                  <a:pt x="22218" y="173999"/>
                </a:lnTo>
                <a:lnTo>
                  <a:pt x="22461" y="168832"/>
                </a:lnTo>
                <a:close/>
              </a:path>
              <a:path w="37464" h="264160">
                <a:moveTo>
                  <a:pt x="19744" y="90063"/>
                </a:moveTo>
                <a:lnTo>
                  <a:pt x="9033" y="90101"/>
                </a:lnTo>
                <a:lnTo>
                  <a:pt x="4744" y="94391"/>
                </a:lnTo>
                <a:lnTo>
                  <a:pt x="4746" y="105212"/>
                </a:lnTo>
                <a:lnTo>
                  <a:pt x="9010" y="109505"/>
                </a:lnTo>
                <a:lnTo>
                  <a:pt x="19748" y="109540"/>
                </a:lnTo>
                <a:lnTo>
                  <a:pt x="24102" y="105212"/>
                </a:lnTo>
                <a:lnTo>
                  <a:pt x="24103" y="94391"/>
                </a:lnTo>
                <a:lnTo>
                  <a:pt x="19744" y="90063"/>
                </a:lnTo>
                <a:close/>
              </a:path>
              <a:path w="37464" h="264160">
                <a:moveTo>
                  <a:pt x="24102" y="105212"/>
                </a:moveTo>
                <a:lnTo>
                  <a:pt x="19748" y="109540"/>
                </a:lnTo>
                <a:lnTo>
                  <a:pt x="24079" y="109540"/>
                </a:lnTo>
                <a:lnTo>
                  <a:pt x="24102" y="105212"/>
                </a:lnTo>
                <a:close/>
              </a:path>
              <a:path w="37464" h="264160">
                <a:moveTo>
                  <a:pt x="4456" y="36914"/>
                </a:moveTo>
                <a:lnTo>
                  <a:pt x="4595" y="51215"/>
                </a:lnTo>
                <a:lnTo>
                  <a:pt x="4686" y="100123"/>
                </a:lnTo>
                <a:lnTo>
                  <a:pt x="4744" y="94391"/>
                </a:lnTo>
                <a:lnTo>
                  <a:pt x="9033" y="90101"/>
                </a:lnTo>
                <a:lnTo>
                  <a:pt x="24080" y="90063"/>
                </a:lnTo>
                <a:lnTo>
                  <a:pt x="24055" y="85223"/>
                </a:lnTo>
                <a:lnTo>
                  <a:pt x="23907" y="70678"/>
                </a:lnTo>
                <a:lnTo>
                  <a:pt x="23647" y="56134"/>
                </a:lnTo>
                <a:lnTo>
                  <a:pt x="23514" y="51356"/>
                </a:lnTo>
                <a:lnTo>
                  <a:pt x="8823" y="51356"/>
                </a:lnTo>
                <a:lnTo>
                  <a:pt x="4570" y="47217"/>
                </a:lnTo>
                <a:lnTo>
                  <a:pt x="4456" y="36914"/>
                </a:lnTo>
                <a:close/>
              </a:path>
              <a:path w="37464" h="264160">
                <a:moveTo>
                  <a:pt x="24080" y="90063"/>
                </a:moveTo>
                <a:lnTo>
                  <a:pt x="19744" y="90063"/>
                </a:lnTo>
                <a:lnTo>
                  <a:pt x="24103" y="94391"/>
                </a:lnTo>
                <a:lnTo>
                  <a:pt x="24080" y="90063"/>
                </a:lnTo>
                <a:close/>
              </a:path>
              <a:path w="37464" h="264160">
                <a:moveTo>
                  <a:pt x="18728" y="32371"/>
                </a:moveTo>
                <a:lnTo>
                  <a:pt x="8455" y="32719"/>
                </a:lnTo>
                <a:lnTo>
                  <a:pt x="4456" y="36914"/>
                </a:lnTo>
                <a:lnTo>
                  <a:pt x="4570" y="47217"/>
                </a:lnTo>
                <a:lnTo>
                  <a:pt x="8823" y="51356"/>
                </a:lnTo>
                <a:lnTo>
                  <a:pt x="19175" y="51215"/>
                </a:lnTo>
                <a:lnTo>
                  <a:pt x="23314" y="46963"/>
                </a:lnTo>
                <a:lnTo>
                  <a:pt x="23240" y="41595"/>
                </a:lnTo>
                <a:lnTo>
                  <a:pt x="23064" y="36422"/>
                </a:lnTo>
                <a:lnTo>
                  <a:pt x="18728" y="32371"/>
                </a:lnTo>
                <a:close/>
              </a:path>
              <a:path w="37464" h="264160">
                <a:moveTo>
                  <a:pt x="23240" y="41595"/>
                </a:moveTo>
                <a:lnTo>
                  <a:pt x="23314" y="46963"/>
                </a:lnTo>
                <a:lnTo>
                  <a:pt x="19175" y="51215"/>
                </a:lnTo>
                <a:lnTo>
                  <a:pt x="8823" y="51356"/>
                </a:lnTo>
                <a:lnTo>
                  <a:pt x="23514" y="51356"/>
                </a:lnTo>
                <a:lnTo>
                  <a:pt x="23240" y="41595"/>
                </a:lnTo>
                <a:close/>
              </a:path>
              <a:path w="37464" h="264160">
                <a:moveTo>
                  <a:pt x="22900" y="32371"/>
                </a:moveTo>
                <a:lnTo>
                  <a:pt x="18728" y="32371"/>
                </a:lnTo>
                <a:lnTo>
                  <a:pt x="23064" y="36422"/>
                </a:lnTo>
                <a:lnTo>
                  <a:pt x="23240" y="41595"/>
                </a:lnTo>
                <a:lnTo>
                  <a:pt x="23030" y="35397"/>
                </a:lnTo>
                <a:lnTo>
                  <a:pt x="22900" y="32371"/>
                </a:lnTo>
                <a:close/>
              </a:path>
              <a:path w="37464" h="264160">
                <a:moveTo>
                  <a:pt x="4215" y="21806"/>
                </a:moveTo>
                <a:lnTo>
                  <a:pt x="4363" y="28547"/>
                </a:lnTo>
                <a:lnTo>
                  <a:pt x="4456" y="36914"/>
                </a:lnTo>
                <a:lnTo>
                  <a:pt x="8455" y="32719"/>
                </a:lnTo>
                <a:lnTo>
                  <a:pt x="18728" y="32371"/>
                </a:lnTo>
                <a:lnTo>
                  <a:pt x="22900" y="32371"/>
                </a:lnTo>
                <a:lnTo>
                  <a:pt x="22763" y="29190"/>
                </a:lnTo>
                <a:lnTo>
                  <a:pt x="22196" y="23205"/>
                </a:lnTo>
                <a:lnTo>
                  <a:pt x="8160" y="23205"/>
                </a:lnTo>
                <a:lnTo>
                  <a:pt x="7095" y="22260"/>
                </a:lnTo>
                <a:lnTo>
                  <a:pt x="4215" y="21806"/>
                </a:lnTo>
                <a:close/>
              </a:path>
              <a:path w="37464" h="264160">
                <a:moveTo>
                  <a:pt x="7095" y="22260"/>
                </a:moveTo>
                <a:lnTo>
                  <a:pt x="8160" y="23205"/>
                </a:lnTo>
                <a:lnTo>
                  <a:pt x="17401" y="22652"/>
                </a:lnTo>
                <a:lnTo>
                  <a:pt x="17557" y="22477"/>
                </a:lnTo>
                <a:lnTo>
                  <a:pt x="8477" y="22477"/>
                </a:lnTo>
                <a:lnTo>
                  <a:pt x="7095" y="22260"/>
                </a:lnTo>
                <a:close/>
              </a:path>
              <a:path w="37464" h="264160">
                <a:moveTo>
                  <a:pt x="19138" y="9015"/>
                </a:moveTo>
                <a:lnTo>
                  <a:pt x="20416" y="12376"/>
                </a:lnTo>
                <a:lnTo>
                  <a:pt x="20596" y="13213"/>
                </a:lnTo>
                <a:lnTo>
                  <a:pt x="20924" y="18682"/>
                </a:lnTo>
                <a:lnTo>
                  <a:pt x="17401" y="22652"/>
                </a:lnTo>
                <a:lnTo>
                  <a:pt x="8160" y="23205"/>
                </a:lnTo>
                <a:lnTo>
                  <a:pt x="22196" y="23205"/>
                </a:lnTo>
                <a:lnTo>
                  <a:pt x="21774" y="18682"/>
                </a:lnTo>
                <a:lnTo>
                  <a:pt x="21484" y="15181"/>
                </a:lnTo>
                <a:lnTo>
                  <a:pt x="19138" y="9015"/>
                </a:lnTo>
                <a:close/>
              </a:path>
              <a:path w="37464" h="264160">
                <a:moveTo>
                  <a:pt x="13627" y="5082"/>
                </a:moveTo>
                <a:lnTo>
                  <a:pt x="5877" y="8031"/>
                </a:lnTo>
                <a:lnTo>
                  <a:pt x="3696" y="11404"/>
                </a:lnTo>
                <a:lnTo>
                  <a:pt x="4190" y="19683"/>
                </a:lnTo>
                <a:lnTo>
                  <a:pt x="7095" y="22260"/>
                </a:lnTo>
                <a:lnTo>
                  <a:pt x="8477" y="22477"/>
                </a:lnTo>
                <a:lnTo>
                  <a:pt x="10680" y="21402"/>
                </a:lnTo>
                <a:lnTo>
                  <a:pt x="13465" y="16424"/>
                </a:lnTo>
                <a:lnTo>
                  <a:pt x="14400" y="14972"/>
                </a:lnTo>
                <a:lnTo>
                  <a:pt x="17626" y="13291"/>
                </a:lnTo>
                <a:lnTo>
                  <a:pt x="19151" y="9518"/>
                </a:lnTo>
                <a:lnTo>
                  <a:pt x="18390" y="7220"/>
                </a:lnTo>
                <a:lnTo>
                  <a:pt x="13627" y="5082"/>
                </a:lnTo>
                <a:close/>
              </a:path>
              <a:path w="37464" h="264160">
                <a:moveTo>
                  <a:pt x="18390" y="7220"/>
                </a:moveTo>
                <a:lnTo>
                  <a:pt x="19151" y="9518"/>
                </a:lnTo>
                <a:lnTo>
                  <a:pt x="17626" y="13291"/>
                </a:lnTo>
                <a:lnTo>
                  <a:pt x="14400" y="14972"/>
                </a:lnTo>
                <a:lnTo>
                  <a:pt x="13465" y="16424"/>
                </a:lnTo>
                <a:lnTo>
                  <a:pt x="10680" y="21402"/>
                </a:lnTo>
                <a:lnTo>
                  <a:pt x="8477" y="22477"/>
                </a:lnTo>
                <a:lnTo>
                  <a:pt x="17557" y="22477"/>
                </a:lnTo>
                <a:lnTo>
                  <a:pt x="20924" y="18682"/>
                </a:lnTo>
                <a:lnTo>
                  <a:pt x="20596" y="13213"/>
                </a:lnTo>
                <a:lnTo>
                  <a:pt x="20416" y="12376"/>
                </a:lnTo>
                <a:lnTo>
                  <a:pt x="18468" y="7255"/>
                </a:lnTo>
                <a:close/>
              </a:path>
              <a:path w="37464" h="264160">
                <a:moveTo>
                  <a:pt x="3696" y="11404"/>
                </a:moveTo>
                <a:lnTo>
                  <a:pt x="3908" y="14972"/>
                </a:lnTo>
                <a:lnTo>
                  <a:pt x="4215" y="21806"/>
                </a:lnTo>
                <a:lnTo>
                  <a:pt x="7095" y="22260"/>
                </a:lnTo>
                <a:lnTo>
                  <a:pt x="4190" y="19683"/>
                </a:lnTo>
                <a:lnTo>
                  <a:pt x="3696" y="11404"/>
                </a:lnTo>
                <a:close/>
              </a:path>
              <a:path w="37464" h="264160">
                <a:moveTo>
                  <a:pt x="3417" y="6739"/>
                </a:moveTo>
                <a:lnTo>
                  <a:pt x="2517" y="11417"/>
                </a:lnTo>
                <a:lnTo>
                  <a:pt x="1332" y="18924"/>
                </a:lnTo>
                <a:lnTo>
                  <a:pt x="3329" y="21667"/>
                </a:lnTo>
                <a:lnTo>
                  <a:pt x="4215" y="21806"/>
                </a:lnTo>
                <a:lnTo>
                  <a:pt x="3908" y="14972"/>
                </a:lnTo>
                <a:lnTo>
                  <a:pt x="3417" y="6739"/>
                </a:lnTo>
                <a:close/>
              </a:path>
              <a:path w="37464" h="264160">
                <a:moveTo>
                  <a:pt x="10807" y="745"/>
                </a:moveTo>
                <a:lnTo>
                  <a:pt x="3494" y="8031"/>
                </a:lnTo>
                <a:lnTo>
                  <a:pt x="3696" y="11404"/>
                </a:lnTo>
                <a:lnTo>
                  <a:pt x="5877" y="8031"/>
                </a:lnTo>
                <a:lnTo>
                  <a:pt x="13627" y="5082"/>
                </a:lnTo>
                <a:lnTo>
                  <a:pt x="17641" y="5082"/>
                </a:lnTo>
                <a:lnTo>
                  <a:pt x="17014" y="3431"/>
                </a:lnTo>
                <a:lnTo>
                  <a:pt x="15171" y="1647"/>
                </a:lnTo>
                <a:lnTo>
                  <a:pt x="11730" y="797"/>
                </a:lnTo>
                <a:lnTo>
                  <a:pt x="10807" y="745"/>
                </a:lnTo>
                <a:close/>
              </a:path>
              <a:path w="37464" h="264160">
                <a:moveTo>
                  <a:pt x="17954" y="5904"/>
                </a:moveTo>
                <a:lnTo>
                  <a:pt x="18390" y="7220"/>
                </a:lnTo>
                <a:lnTo>
                  <a:pt x="19138" y="9015"/>
                </a:lnTo>
                <a:lnTo>
                  <a:pt x="17954" y="5904"/>
                </a:lnTo>
                <a:close/>
              </a:path>
              <a:path w="37464" h="264160">
                <a:moveTo>
                  <a:pt x="17641" y="5082"/>
                </a:moveTo>
                <a:lnTo>
                  <a:pt x="13627" y="5082"/>
                </a:lnTo>
                <a:lnTo>
                  <a:pt x="18390" y="7220"/>
                </a:lnTo>
                <a:lnTo>
                  <a:pt x="17839" y="5603"/>
                </a:lnTo>
                <a:lnTo>
                  <a:pt x="17641" y="5082"/>
                </a:lnTo>
                <a:close/>
              </a:path>
              <a:path w="37464" h="264160">
                <a:moveTo>
                  <a:pt x="3956" y="4663"/>
                </a:moveTo>
                <a:lnTo>
                  <a:pt x="3348" y="5603"/>
                </a:lnTo>
                <a:lnTo>
                  <a:pt x="3417" y="6739"/>
                </a:lnTo>
                <a:lnTo>
                  <a:pt x="3541" y="6090"/>
                </a:lnTo>
                <a:lnTo>
                  <a:pt x="3956" y="4663"/>
                </a:lnTo>
                <a:close/>
              </a:path>
              <a:path w="37464" h="264160">
                <a:moveTo>
                  <a:pt x="17014" y="3431"/>
                </a:moveTo>
                <a:lnTo>
                  <a:pt x="17954" y="5904"/>
                </a:lnTo>
                <a:lnTo>
                  <a:pt x="17193" y="3605"/>
                </a:lnTo>
                <a:lnTo>
                  <a:pt x="17014" y="3431"/>
                </a:lnTo>
                <a:close/>
              </a:path>
              <a:path w="37464" h="264160">
                <a:moveTo>
                  <a:pt x="5155" y="2808"/>
                </a:moveTo>
                <a:lnTo>
                  <a:pt x="4377" y="3211"/>
                </a:lnTo>
                <a:lnTo>
                  <a:pt x="3956" y="4663"/>
                </a:lnTo>
                <a:lnTo>
                  <a:pt x="5155" y="2808"/>
                </a:lnTo>
                <a:close/>
              </a:path>
              <a:path w="37464" h="264160">
                <a:moveTo>
                  <a:pt x="13810" y="745"/>
                </a:moveTo>
                <a:lnTo>
                  <a:pt x="10807" y="745"/>
                </a:lnTo>
                <a:lnTo>
                  <a:pt x="11730" y="797"/>
                </a:lnTo>
                <a:lnTo>
                  <a:pt x="15171" y="1647"/>
                </a:lnTo>
                <a:lnTo>
                  <a:pt x="17014" y="3431"/>
                </a:lnTo>
                <a:lnTo>
                  <a:pt x="16441" y="1926"/>
                </a:lnTo>
                <a:lnTo>
                  <a:pt x="13810" y="745"/>
                </a:lnTo>
                <a:close/>
              </a:path>
              <a:path w="37464" h="264160">
                <a:moveTo>
                  <a:pt x="6226" y="2253"/>
                </a:moveTo>
                <a:lnTo>
                  <a:pt x="5281" y="2612"/>
                </a:lnTo>
                <a:lnTo>
                  <a:pt x="5155" y="2808"/>
                </a:lnTo>
                <a:lnTo>
                  <a:pt x="6226" y="2253"/>
                </a:lnTo>
                <a:close/>
              </a:path>
              <a:path w="37464" h="264160">
                <a:moveTo>
                  <a:pt x="9885" y="861"/>
                </a:moveTo>
                <a:lnTo>
                  <a:pt x="9038" y="967"/>
                </a:lnTo>
                <a:lnTo>
                  <a:pt x="8205" y="1226"/>
                </a:lnTo>
                <a:lnTo>
                  <a:pt x="6226" y="2253"/>
                </a:lnTo>
                <a:lnTo>
                  <a:pt x="9885" y="861"/>
                </a:lnTo>
                <a:close/>
              </a:path>
              <a:path w="37464" h="264160">
                <a:moveTo>
                  <a:pt x="12150" y="0"/>
                </a:moveTo>
                <a:lnTo>
                  <a:pt x="9885" y="861"/>
                </a:lnTo>
                <a:lnTo>
                  <a:pt x="10807" y="745"/>
                </a:lnTo>
                <a:lnTo>
                  <a:pt x="13810" y="745"/>
                </a:lnTo>
                <a:lnTo>
                  <a:pt x="12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82351" y="2770197"/>
            <a:ext cx="331712" cy="24979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087734" y="3252278"/>
            <a:ext cx="164758" cy="24383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11376" y="3294162"/>
            <a:ext cx="310321" cy="12152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984588" y="3288587"/>
            <a:ext cx="154143" cy="19177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226654" y="3286372"/>
            <a:ext cx="138183" cy="16637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3570950" y="3213902"/>
            <a:ext cx="31115" cy="308610"/>
          </a:xfrm>
          <a:custGeom>
            <a:avLst/>
            <a:gdLst/>
            <a:ahLst/>
            <a:cxnLst/>
            <a:rect l="l" t="t" r="r" b="b"/>
            <a:pathLst>
              <a:path w="31114" h="308610">
                <a:moveTo>
                  <a:pt x="6841" y="306872"/>
                </a:moveTo>
                <a:lnTo>
                  <a:pt x="10854" y="308477"/>
                </a:lnTo>
                <a:lnTo>
                  <a:pt x="13401" y="307604"/>
                </a:lnTo>
                <a:lnTo>
                  <a:pt x="11979" y="307604"/>
                </a:lnTo>
                <a:lnTo>
                  <a:pt x="6841" y="306872"/>
                </a:lnTo>
                <a:close/>
              </a:path>
              <a:path w="31114" h="308610">
                <a:moveTo>
                  <a:pt x="18704" y="288508"/>
                </a:moveTo>
                <a:lnTo>
                  <a:pt x="16861" y="290037"/>
                </a:lnTo>
                <a:lnTo>
                  <a:pt x="15838" y="290424"/>
                </a:lnTo>
                <a:lnTo>
                  <a:pt x="14645" y="291636"/>
                </a:lnTo>
                <a:lnTo>
                  <a:pt x="7494" y="291769"/>
                </a:lnTo>
                <a:lnTo>
                  <a:pt x="4770" y="293814"/>
                </a:lnTo>
                <a:lnTo>
                  <a:pt x="3656" y="301627"/>
                </a:lnTo>
                <a:lnTo>
                  <a:pt x="3576" y="302714"/>
                </a:lnTo>
                <a:lnTo>
                  <a:pt x="6607" y="306778"/>
                </a:lnTo>
                <a:lnTo>
                  <a:pt x="6841" y="306872"/>
                </a:lnTo>
                <a:lnTo>
                  <a:pt x="11979" y="307604"/>
                </a:lnTo>
                <a:lnTo>
                  <a:pt x="12929" y="307574"/>
                </a:lnTo>
                <a:lnTo>
                  <a:pt x="14352" y="307277"/>
                </a:lnTo>
                <a:lnTo>
                  <a:pt x="18236" y="305945"/>
                </a:lnTo>
                <a:lnTo>
                  <a:pt x="19547" y="304714"/>
                </a:lnTo>
                <a:lnTo>
                  <a:pt x="21352" y="301024"/>
                </a:lnTo>
                <a:lnTo>
                  <a:pt x="19718" y="296261"/>
                </a:lnTo>
                <a:lnTo>
                  <a:pt x="19493" y="295771"/>
                </a:lnTo>
                <a:lnTo>
                  <a:pt x="19221" y="295305"/>
                </a:lnTo>
                <a:lnTo>
                  <a:pt x="18738" y="291636"/>
                </a:lnTo>
                <a:lnTo>
                  <a:pt x="18704" y="288508"/>
                </a:lnTo>
                <a:close/>
              </a:path>
              <a:path w="31114" h="308610">
                <a:moveTo>
                  <a:pt x="14352" y="307277"/>
                </a:moveTo>
                <a:lnTo>
                  <a:pt x="12929" y="307574"/>
                </a:lnTo>
                <a:lnTo>
                  <a:pt x="11979" y="307604"/>
                </a:lnTo>
                <a:lnTo>
                  <a:pt x="13401" y="307604"/>
                </a:lnTo>
                <a:lnTo>
                  <a:pt x="14352" y="307277"/>
                </a:lnTo>
                <a:close/>
              </a:path>
              <a:path w="31114" h="308610">
                <a:moveTo>
                  <a:pt x="18236" y="305945"/>
                </a:moveTo>
                <a:lnTo>
                  <a:pt x="14352" y="307277"/>
                </a:lnTo>
                <a:lnTo>
                  <a:pt x="17519" y="306618"/>
                </a:lnTo>
                <a:lnTo>
                  <a:pt x="18236" y="305945"/>
                </a:lnTo>
                <a:close/>
              </a:path>
              <a:path w="31114" h="308610">
                <a:moveTo>
                  <a:pt x="3513" y="302629"/>
                </a:moveTo>
                <a:lnTo>
                  <a:pt x="6595" y="306837"/>
                </a:lnTo>
                <a:lnTo>
                  <a:pt x="6841" y="306872"/>
                </a:lnTo>
                <a:lnTo>
                  <a:pt x="6607" y="306778"/>
                </a:lnTo>
                <a:lnTo>
                  <a:pt x="3513" y="302629"/>
                </a:lnTo>
                <a:close/>
              </a:path>
              <a:path w="31114" h="308610">
                <a:moveTo>
                  <a:pt x="19547" y="304714"/>
                </a:moveTo>
                <a:lnTo>
                  <a:pt x="18236" y="305945"/>
                </a:lnTo>
                <a:lnTo>
                  <a:pt x="19088" y="305653"/>
                </a:lnTo>
                <a:lnTo>
                  <a:pt x="19547" y="304714"/>
                </a:lnTo>
                <a:close/>
              </a:path>
              <a:path w="31114" h="308610">
                <a:moveTo>
                  <a:pt x="26556" y="283753"/>
                </a:moveTo>
                <a:lnTo>
                  <a:pt x="24428" y="283880"/>
                </a:lnTo>
                <a:lnTo>
                  <a:pt x="19659" y="287716"/>
                </a:lnTo>
                <a:lnTo>
                  <a:pt x="18704" y="288508"/>
                </a:lnTo>
                <a:lnTo>
                  <a:pt x="18738" y="291636"/>
                </a:lnTo>
                <a:lnTo>
                  <a:pt x="19221" y="295305"/>
                </a:lnTo>
                <a:lnTo>
                  <a:pt x="19493" y="295771"/>
                </a:lnTo>
                <a:lnTo>
                  <a:pt x="19718" y="296261"/>
                </a:lnTo>
                <a:lnTo>
                  <a:pt x="21352" y="301024"/>
                </a:lnTo>
                <a:lnTo>
                  <a:pt x="19547" y="304714"/>
                </a:lnTo>
                <a:lnTo>
                  <a:pt x="20336" y="303973"/>
                </a:lnTo>
                <a:lnTo>
                  <a:pt x="25292" y="298055"/>
                </a:lnTo>
                <a:lnTo>
                  <a:pt x="27536" y="294593"/>
                </a:lnTo>
                <a:lnTo>
                  <a:pt x="31036" y="288963"/>
                </a:lnTo>
                <a:lnTo>
                  <a:pt x="30373" y="286125"/>
                </a:lnTo>
                <a:lnTo>
                  <a:pt x="26556" y="283753"/>
                </a:lnTo>
                <a:close/>
              </a:path>
              <a:path w="31114" h="308610">
                <a:moveTo>
                  <a:pt x="101" y="287716"/>
                </a:moveTo>
                <a:lnTo>
                  <a:pt x="275" y="292392"/>
                </a:lnTo>
                <a:lnTo>
                  <a:pt x="1955" y="299394"/>
                </a:lnTo>
                <a:lnTo>
                  <a:pt x="2766" y="301627"/>
                </a:lnTo>
                <a:lnTo>
                  <a:pt x="3513" y="302629"/>
                </a:lnTo>
                <a:lnTo>
                  <a:pt x="4770" y="293814"/>
                </a:lnTo>
                <a:lnTo>
                  <a:pt x="7416" y="291828"/>
                </a:lnTo>
                <a:lnTo>
                  <a:pt x="4370" y="291828"/>
                </a:lnTo>
                <a:lnTo>
                  <a:pt x="101" y="287716"/>
                </a:lnTo>
                <a:close/>
              </a:path>
              <a:path w="31114" h="308610">
                <a:moveTo>
                  <a:pt x="4213" y="272976"/>
                </a:moveTo>
                <a:lnTo>
                  <a:pt x="8" y="277163"/>
                </a:lnTo>
                <a:lnTo>
                  <a:pt x="101" y="287716"/>
                </a:lnTo>
                <a:lnTo>
                  <a:pt x="4370" y="291828"/>
                </a:lnTo>
                <a:lnTo>
                  <a:pt x="7494" y="291769"/>
                </a:lnTo>
                <a:lnTo>
                  <a:pt x="8892" y="290720"/>
                </a:lnTo>
                <a:lnTo>
                  <a:pt x="15052" y="290720"/>
                </a:lnTo>
                <a:lnTo>
                  <a:pt x="15838" y="290424"/>
                </a:lnTo>
                <a:lnTo>
                  <a:pt x="18722" y="287492"/>
                </a:lnTo>
                <a:lnTo>
                  <a:pt x="18716" y="277163"/>
                </a:lnTo>
                <a:lnTo>
                  <a:pt x="14568" y="272997"/>
                </a:lnTo>
                <a:lnTo>
                  <a:pt x="4213" y="272976"/>
                </a:lnTo>
                <a:close/>
              </a:path>
              <a:path w="31114" h="308610">
                <a:moveTo>
                  <a:pt x="7494" y="291769"/>
                </a:moveTo>
                <a:lnTo>
                  <a:pt x="4370" y="291828"/>
                </a:lnTo>
                <a:lnTo>
                  <a:pt x="7416" y="291828"/>
                </a:lnTo>
                <a:close/>
              </a:path>
              <a:path w="31114" h="308610">
                <a:moveTo>
                  <a:pt x="8892" y="290720"/>
                </a:moveTo>
                <a:lnTo>
                  <a:pt x="7494" y="291769"/>
                </a:lnTo>
                <a:lnTo>
                  <a:pt x="14645" y="291636"/>
                </a:lnTo>
                <a:lnTo>
                  <a:pt x="14910" y="291367"/>
                </a:lnTo>
                <a:lnTo>
                  <a:pt x="13341" y="291367"/>
                </a:lnTo>
                <a:lnTo>
                  <a:pt x="8892" y="290720"/>
                </a:lnTo>
                <a:close/>
              </a:path>
              <a:path w="31114" h="308610">
                <a:moveTo>
                  <a:pt x="15052" y="290720"/>
                </a:moveTo>
                <a:lnTo>
                  <a:pt x="8892" y="290720"/>
                </a:lnTo>
                <a:lnTo>
                  <a:pt x="13342" y="291354"/>
                </a:lnTo>
                <a:lnTo>
                  <a:pt x="15052" y="290720"/>
                </a:lnTo>
                <a:close/>
              </a:path>
              <a:path w="31114" h="308610">
                <a:moveTo>
                  <a:pt x="15838" y="290424"/>
                </a:moveTo>
                <a:lnTo>
                  <a:pt x="13341" y="291367"/>
                </a:lnTo>
                <a:lnTo>
                  <a:pt x="14923" y="291354"/>
                </a:lnTo>
                <a:lnTo>
                  <a:pt x="15838" y="290424"/>
                </a:lnTo>
                <a:close/>
              </a:path>
              <a:path w="31114" h="308610">
                <a:moveTo>
                  <a:pt x="18722" y="287492"/>
                </a:moveTo>
                <a:lnTo>
                  <a:pt x="15838" y="290424"/>
                </a:lnTo>
                <a:lnTo>
                  <a:pt x="16861" y="290037"/>
                </a:lnTo>
                <a:lnTo>
                  <a:pt x="18704" y="288508"/>
                </a:lnTo>
                <a:lnTo>
                  <a:pt x="18722" y="287492"/>
                </a:lnTo>
                <a:close/>
              </a:path>
              <a:path w="31114" h="308610">
                <a:moveTo>
                  <a:pt x="18833" y="272976"/>
                </a:moveTo>
                <a:lnTo>
                  <a:pt x="4213" y="272976"/>
                </a:lnTo>
                <a:lnTo>
                  <a:pt x="14568" y="272997"/>
                </a:lnTo>
                <a:lnTo>
                  <a:pt x="18716" y="277163"/>
                </a:lnTo>
                <a:lnTo>
                  <a:pt x="18742" y="283490"/>
                </a:lnTo>
                <a:lnTo>
                  <a:pt x="18833" y="272976"/>
                </a:lnTo>
                <a:close/>
              </a:path>
              <a:path w="31114" h="308610">
                <a:moveTo>
                  <a:pt x="280" y="254595"/>
                </a:moveTo>
                <a:lnTo>
                  <a:pt x="121" y="259029"/>
                </a:lnTo>
                <a:lnTo>
                  <a:pt x="0" y="282534"/>
                </a:lnTo>
                <a:lnTo>
                  <a:pt x="8" y="277163"/>
                </a:lnTo>
                <a:lnTo>
                  <a:pt x="4213" y="272976"/>
                </a:lnTo>
                <a:lnTo>
                  <a:pt x="18833" y="272976"/>
                </a:lnTo>
                <a:lnTo>
                  <a:pt x="18975" y="265900"/>
                </a:lnTo>
                <a:lnTo>
                  <a:pt x="19175" y="259568"/>
                </a:lnTo>
                <a:lnTo>
                  <a:pt x="14815" y="259568"/>
                </a:lnTo>
                <a:lnTo>
                  <a:pt x="4283" y="259029"/>
                </a:lnTo>
                <a:lnTo>
                  <a:pt x="280" y="254595"/>
                </a:lnTo>
                <a:close/>
              </a:path>
              <a:path w="31114" h="308610">
                <a:moveTo>
                  <a:pt x="5259" y="239958"/>
                </a:moveTo>
                <a:lnTo>
                  <a:pt x="772" y="244010"/>
                </a:lnTo>
                <a:lnTo>
                  <a:pt x="462" y="250252"/>
                </a:lnTo>
                <a:lnTo>
                  <a:pt x="280" y="254595"/>
                </a:lnTo>
                <a:lnTo>
                  <a:pt x="4283" y="259029"/>
                </a:lnTo>
                <a:lnTo>
                  <a:pt x="14815" y="259568"/>
                </a:lnTo>
                <a:lnTo>
                  <a:pt x="19303" y="255518"/>
                </a:lnTo>
                <a:lnTo>
                  <a:pt x="19820" y="244961"/>
                </a:lnTo>
                <a:lnTo>
                  <a:pt x="15792" y="240497"/>
                </a:lnTo>
                <a:lnTo>
                  <a:pt x="5259" y="239958"/>
                </a:lnTo>
                <a:close/>
              </a:path>
              <a:path w="31114" h="308610">
                <a:moveTo>
                  <a:pt x="19573" y="250252"/>
                </a:moveTo>
                <a:lnTo>
                  <a:pt x="19303" y="255518"/>
                </a:lnTo>
                <a:lnTo>
                  <a:pt x="14815" y="259568"/>
                </a:lnTo>
                <a:lnTo>
                  <a:pt x="19175" y="259568"/>
                </a:lnTo>
                <a:lnTo>
                  <a:pt x="19573" y="250252"/>
                </a:lnTo>
                <a:close/>
              </a:path>
              <a:path w="31114" h="308610">
                <a:moveTo>
                  <a:pt x="502" y="249275"/>
                </a:moveTo>
                <a:lnTo>
                  <a:pt x="232" y="254542"/>
                </a:lnTo>
                <a:lnTo>
                  <a:pt x="502" y="249275"/>
                </a:lnTo>
                <a:close/>
              </a:path>
              <a:path w="31114" h="308610">
                <a:moveTo>
                  <a:pt x="19820" y="244961"/>
                </a:moveTo>
                <a:lnTo>
                  <a:pt x="19573" y="250252"/>
                </a:lnTo>
                <a:lnTo>
                  <a:pt x="19842" y="244985"/>
                </a:lnTo>
                <a:close/>
              </a:path>
              <a:path w="31114" h="308610">
                <a:moveTo>
                  <a:pt x="1799" y="212686"/>
                </a:moveTo>
                <a:lnTo>
                  <a:pt x="1497" y="224194"/>
                </a:lnTo>
                <a:lnTo>
                  <a:pt x="1224" y="232506"/>
                </a:lnTo>
                <a:lnTo>
                  <a:pt x="872" y="241380"/>
                </a:lnTo>
                <a:lnTo>
                  <a:pt x="501" y="249275"/>
                </a:lnTo>
                <a:lnTo>
                  <a:pt x="772" y="244010"/>
                </a:lnTo>
                <a:lnTo>
                  <a:pt x="5259" y="239958"/>
                </a:lnTo>
                <a:lnTo>
                  <a:pt x="20042" y="239958"/>
                </a:lnTo>
                <a:lnTo>
                  <a:pt x="20350" y="231795"/>
                </a:lnTo>
                <a:lnTo>
                  <a:pt x="20588" y="224194"/>
                </a:lnTo>
                <a:lnTo>
                  <a:pt x="16333" y="224194"/>
                </a:lnTo>
                <a:lnTo>
                  <a:pt x="5805" y="223941"/>
                </a:lnTo>
                <a:lnTo>
                  <a:pt x="1639" y="219571"/>
                </a:lnTo>
                <a:lnTo>
                  <a:pt x="1799" y="212686"/>
                </a:lnTo>
                <a:close/>
              </a:path>
              <a:path w="31114" h="308610">
                <a:moveTo>
                  <a:pt x="20042" y="239958"/>
                </a:moveTo>
                <a:lnTo>
                  <a:pt x="5259" y="239958"/>
                </a:lnTo>
                <a:lnTo>
                  <a:pt x="15792" y="240497"/>
                </a:lnTo>
                <a:lnTo>
                  <a:pt x="19820" y="244961"/>
                </a:lnTo>
                <a:lnTo>
                  <a:pt x="20042" y="239958"/>
                </a:lnTo>
                <a:close/>
              </a:path>
              <a:path w="31114" h="308610">
                <a:moveTo>
                  <a:pt x="6253" y="204885"/>
                </a:moveTo>
                <a:lnTo>
                  <a:pt x="1892" y="209048"/>
                </a:lnTo>
                <a:lnTo>
                  <a:pt x="1639" y="219571"/>
                </a:lnTo>
                <a:lnTo>
                  <a:pt x="5805" y="223941"/>
                </a:lnTo>
                <a:lnTo>
                  <a:pt x="16333" y="224194"/>
                </a:lnTo>
                <a:lnTo>
                  <a:pt x="20693" y="220038"/>
                </a:lnTo>
                <a:lnTo>
                  <a:pt x="20930" y="209468"/>
                </a:lnTo>
                <a:lnTo>
                  <a:pt x="16777" y="205122"/>
                </a:lnTo>
                <a:lnTo>
                  <a:pt x="6253" y="204885"/>
                </a:lnTo>
                <a:close/>
              </a:path>
              <a:path w="31114" h="308610">
                <a:moveTo>
                  <a:pt x="20693" y="220038"/>
                </a:moveTo>
                <a:lnTo>
                  <a:pt x="16333" y="224194"/>
                </a:lnTo>
                <a:lnTo>
                  <a:pt x="20588" y="224194"/>
                </a:lnTo>
                <a:lnTo>
                  <a:pt x="20693" y="220038"/>
                </a:lnTo>
                <a:close/>
              </a:path>
              <a:path w="31114" h="308610">
                <a:moveTo>
                  <a:pt x="2200" y="168206"/>
                </a:moveTo>
                <a:lnTo>
                  <a:pt x="2114" y="193533"/>
                </a:lnTo>
                <a:lnTo>
                  <a:pt x="1978" y="203815"/>
                </a:lnTo>
                <a:lnTo>
                  <a:pt x="1799" y="212686"/>
                </a:lnTo>
                <a:lnTo>
                  <a:pt x="1892" y="209048"/>
                </a:lnTo>
                <a:lnTo>
                  <a:pt x="6253" y="204885"/>
                </a:lnTo>
                <a:lnTo>
                  <a:pt x="21018" y="204885"/>
                </a:lnTo>
                <a:lnTo>
                  <a:pt x="21164" y="193533"/>
                </a:lnTo>
                <a:lnTo>
                  <a:pt x="21233" y="181850"/>
                </a:lnTo>
                <a:lnTo>
                  <a:pt x="6468" y="181838"/>
                </a:lnTo>
                <a:lnTo>
                  <a:pt x="2212" y="177592"/>
                </a:lnTo>
                <a:lnTo>
                  <a:pt x="2200" y="168206"/>
                </a:lnTo>
                <a:close/>
              </a:path>
              <a:path w="31114" h="308610">
                <a:moveTo>
                  <a:pt x="21018" y="204885"/>
                </a:moveTo>
                <a:lnTo>
                  <a:pt x="6253" y="204885"/>
                </a:lnTo>
                <a:lnTo>
                  <a:pt x="16777" y="205122"/>
                </a:lnTo>
                <a:lnTo>
                  <a:pt x="20930" y="209468"/>
                </a:lnTo>
                <a:lnTo>
                  <a:pt x="21018" y="204885"/>
                </a:lnTo>
                <a:close/>
              </a:path>
              <a:path w="31114" h="308610">
                <a:moveTo>
                  <a:pt x="16973" y="162797"/>
                </a:moveTo>
                <a:lnTo>
                  <a:pt x="6457" y="162808"/>
                </a:lnTo>
                <a:lnTo>
                  <a:pt x="2239" y="167037"/>
                </a:lnTo>
                <a:lnTo>
                  <a:pt x="2212" y="177592"/>
                </a:lnTo>
                <a:lnTo>
                  <a:pt x="6479" y="181850"/>
                </a:lnTo>
                <a:lnTo>
                  <a:pt x="16995" y="181838"/>
                </a:lnTo>
                <a:lnTo>
                  <a:pt x="21231" y="177592"/>
                </a:lnTo>
                <a:lnTo>
                  <a:pt x="21222" y="167037"/>
                </a:lnTo>
                <a:lnTo>
                  <a:pt x="16973" y="162797"/>
                </a:lnTo>
                <a:close/>
              </a:path>
              <a:path w="31114" h="308610">
                <a:moveTo>
                  <a:pt x="21235" y="177589"/>
                </a:moveTo>
                <a:lnTo>
                  <a:pt x="16995" y="181838"/>
                </a:lnTo>
                <a:lnTo>
                  <a:pt x="6479" y="181850"/>
                </a:lnTo>
                <a:lnTo>
                  <a:pt x="21233" y="181850"/>
                </a:lnTo>
                <a:lnTo>
                  <a:pt x="21235" y="177589"/>
                </a:lnTo>
                <a:close/>
              </a:path>
              <a:path w="31114" h="308610">
                <a:moveTo>
                  <a:pt x="2105" y="95562"/>
                </a:moveTo>
                <a:lnTo>
                  <a:pt x="2200" y="168206"/>
                </a:lnTo>
                <a:lnTo>
                  <a:pt x="2239" y="167037"/>
                </a:lnTo>
                <a:lnTo>
                  <a:pt x="6457" y="162808"/>
                </a:lnTo>
                <a:lnTo>
                  <a:pt x="21202" y="162797"/>
                </a:lnTo>
                <a:lnTo>
                  <a:pt x="21150" y="151828"/>
                </a:lnTo>
                <a:lnTo>
                  <a:pt x="20936" y="131343"/>
                </a:lnTo>
                <a:lnTo>
                  <a:pt x="20477" y="99641"/>
                </a:lnTo>
                <a:lnTo>
                  <a:pt x="6196" y="99641"/>
                </a:lnTo>
                <a:lnTo>
                  <a:pt x="2105" y="95562"/>
                </a:lnTo>
                <a:close/>
              </a:path>
              <a:path w="31114" h="308610">
                <a:moveTo>
                  <a:pt x="21202" y="162797"/>
                </a:moveTo>
                <a:lnTo>
                  <a:pt x="16973" y="162797"/>
                </a:lnTo>
                <a:lnTo>
                  <a:pt x="21222" y="167037"/>
                </a:lnTo>
                <a:lnTo>
                  <a:pt x="21202" y="162797"/>
                </a:lnTo>
                <a:close/>
              </a:path>
              <a:path w="31114" h="308610">
                <a:moveTo>
                  <a:pt x="16126" y="81314"/>
                </a:moveTo>
                <a:lnTo>
                  <a:pt x="6097" y="81462"/>
                </a:lnTo>
                <a:lnTo>
                  <a:pt x="2106" y="85517"/>
                </a:lnTo>
                <a:lnTo>
                  <a:pt x="2105" y="95562"/>
                </a:lnTo>
                <a:lnTo>
                  <a:pt x="6196" y="99641"/>
                </a:lnTo>
                <a:lnTo>
                  <a:pt x="16273" y="99627"/>
                </a:lnTo>
                <a:lnTo>
                  <a:pt x="20327" y="95562"/>
                </a:lnTo>
                <a:lnTo>
                  <a:pt x="20269" y="85336"/>
                </a:lnTo>
                <a:lnTo>
                  <a:pt x="16126" y="81314"/>
                </a:lnTo>
                <a:close/>
              </a:path>
              <a:path w="31114" h="308610">
                <a:moveTo>
                  <a:pt x="20345" y="90517"/>
                </a:moveTo>
                <a:lnTo>
                  <a:pt x="20327" y="95562"/>
                </a:lnTo>
                <a:lnTo>
                  <a:pt x="16273" y="99627"/>
                </a:lnTo>
                <a:lnTo>
                  <a:pt x="6196" y="99641"/>
                </a:lnTo>
                <a:lnTo>
                  <a:pt x="20477" y="99641"/>
                </a:lnTo>
                <a:lnTo>
                  <a:pt x="20345" y="90517"/>
                </a:lnTo>
                <a:close/>
              </a:path>
              <a:path w="31114" h="308610">
                <a:moveTo>
                  <a:pt x="14933" y="0"/>
                </a:moveTo>
                <a:lnTo>
                  <a:pt x="2882" y="39658"/>
                </a:lnTo>
                <a:lnTo>
                  <a:pt x="2106" y="85517"/>
                </a:lnTo>
                <a:lnTo>
                  <a:pt x="6097" y="81462"/>
                </a:lnTo>
                <a:lnTo>
                  <a:pt x="16126" y="81314"/>
                </a:lnTo>
                <a:lnTo>
                  <a:pt x="20210" y="81314"/>
                </a:lnTo>
                <a:lnTo>
                  <a:pt x="19956" y="65086"/>
                </a:lnTo>
                <a:lnTo>
                  <a:pt x="19645" y="48284"/>
                </a:lnTo>
                <a:lnTo>
                  <a:pt x="19051" y="27242"/>
                </a:lnTo>
                <a:lnTo>
                  <a:pt x="18101" y="5699"/>
                </a:lnTo>
                <a:lnTo>
                  <a:pt x="17940" y="2698"/>
                </a:lnTo>
                <a:lnTo>
                  <a:pt x="14933" y="0"/>
                </a:lnTo>
                <a:close/>
              </a:path>
              <a:path w="31114" h="308610">
                <a:moveTo>
                  <a:pt x="20210" y="81314"/>
                </a:moveTo>
                <a:lnTo>
                  <a:pt x="16126" y="81314"/>
                </a:lnTo>
                <a:lnTo>
                  <a:pt x="20269" y="85336"/>
                </a:lnTo>
                <a:lnTo>
                  <a:pt x="20210" y="81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716126" y="3262146"/>
            <a:ext cx="193086" cy="21971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95711" y="4602965"/>
            <a:ext cx="182695" cy="24765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993995" y="4661058"/>
            <a:ext cx="349385" cy="12771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490566" y="4548860"/>
            <a:ext cx="169910" cy="23702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2799161" y="4582251"/>
            <a:ext cx="34925" cy="232410"/>
          </a:xfrm>
          <a:custGeom>
            <a:avLst/>
            <a:gdLst/>
            <a:ahLst/>
            <a:cxnLst/>
            <a:rect l="l" t="t" r="r" b="b"/>
            <a:pathLst>
              <a:path w="34925" h="232410">
                <a:moveTo>
                  <a:pt x="16251" y="231565"/>
                </a:moveTo>
                <a:lnTo>
                  <a:pt x="14098" y="231956"/>
                </a:lnTo>
                <a:lnTo>
                  <a:pt x="15140" y="232223"/>
                </a:lnTo>
                <a:lnTo>
                  <a:pt x="16251" y="231565"/>
                </a:lnTo>
                <a:close/>
              </a:path>
              <a:path w="34925" h="232410">
                <a:moveTo>
                  <a:pt x="11549" y="213012"/>
                </a:moveTo>
                <a:lnTo>
                  <a:pt x="6541" y="215108"/>
                </a:lnTo>
                <a:lnTo>
                  <a:pt x="2951" y="223873"/>
                </a:lnTo>
                <a:lnTo>
                  <a:pt x="5048" y="228880"/>
                </a:lnTo>
                <a:lnTo>
                  <a:pt x="9795" y="230826"/>
                </a:lnTo>
                <a:lnTo>
                  <a:pt x="10170" y="230949"/>
                </a:lnTo>
                <a:lnTo>
                  <a:pt x="14098" y="231956"/>
                </a:lnTo>
                <a:lnTo>
                  <a:pt x="16251" y="231565"/>
                </a:lnTo>
                <a:lnTo>
                  <a:pt x="19812" y="229457"/>
                </a:lnTo>
                <a:lnTo>
                  <a:pt x="20416" y="227096"/>
                </a:lnTo>
                <a:lnTo>
                  <a:pt x="17665" y="226898"/>
                </a:lnTo>
                <a:lnTo>
                  <a:pt x="12896" y="221386"/>
                </a:lnTo>
                <a:lnTo>
                  <a:pt x="13196" y="217219"/>
                </a:lnTo>
                <a:lnTo>
                  <a:pt x="15977" y="214812"/>
                </a:lnTo>
                <a:lnTo>
                  <a:pt x="11549" y="213012"/>
                </a:lnTo>
                <a:close/>
              </a:path>
              <a:path w="34925" h="232410">
                <a:moveTo>
                  <a:pt x="37" y="198095"/>
                </a:moveTo>
                <a:lnTo>
                  <a:pt x="0" y="208217"/>
                </a:lnTo>
                <a:lnTo>
                  <a:pt x="1838" y="221794"/>
                </a:lnTo>
                <a:lnTo>
                  <a:pt x="3728" y="229299"/>
                </a:lnTo>
                <a:lnTo>
                  <a:pt x="13526" y="231809"/>
                </a:lnTo>
                <a:lnTo>
                  <a:pt x="10170" y="230949"/>
                </a:lnTo>
                <a:lnTo>
                  <a:pt x="9795" y="230826"/>
                </a:lnTo>
                <a:lnTo>
                  <a:pt x="5048" y="228880"/>
                </a:lnTo>
                <a:lnTo>
                  <a:pt x="2951" y="223873"/>
                </a:lnTo>
                <a:lnTo>
                  <a:pt x="6541" y="215108"/>
                </a:lnTo>
                <a:lnTo>
                  <a:pt x="11549" y="213012"/>
                </a:lnTo>
                <a:lnTo>
                  <a:pt x="18058" y="213012"/>
                </a:lnTo>
                <a:lnTo>
                  <a:pt x="18905" y="212279"/>
                </a:lnTo>
                <a:lnTo>
                  <a:pt x="18562" y="204788"/>
                </a:lnTo>
                <a:lnTo>
                  <a:pt x="18531" y="202404"/>
                </a:lnTo>
                <a:lnTo>
                  <a:pt x="14350" y="202404"/>
                </a:lnTo>
                <a:lnTo>
                  <a:pt x="4131" y="202285"/>
                </a:lnTo>
                <a:lnTo>
                  <a:pt x="37" y="198095"/>
                </a:lnTo>
                <a:close/>
              </a:path>
              <a:path w="34925" h="232410">
                <a:moveTo>
                  <a:pt x="20416" y="227096"/>
                </a:moveTo>
                <a:lnTo>
                  <a:pt x="19812" y="229457"/>
                </a:lnTo>
                <a:lnTo>
                  <a:pt x="16251" y="231565"/>
                </a:lnTo>
                <a:lnTo>
                  <a:pt x="17873" y="231270"/>
                </a:lnTo>
                <a:lnTo>
                  <a:pt x="23121" y="227584"/>
                </a:lnTo>
                <a:lnTo>
                  <a:pt x="23410" y="227199"/>
                </a:lnTo>
                <a:lnTo>
                  <a:pt x="21833" y="227199"/>
                </a:lnTo>
                <a:lnTo>
                  <a:pt x="20416" y="227096"/>
                </a:lnTo>
                <a:close/>
              </a:path>
              <a:path w="34925" h="232410">
                <a:moveTo>
                  <a:pt x="21131" y="212799"/>
                </a:moveTo>
                <a:lnTo>
                  <a:pt x="18936" y="212962"/>
                </a:lnTo>
                <a:lnTo>
                  <a:pt x="19056" y="215108"/>
                </a:lnTo>
                <a:lnTo>
                  <a:pt x="19598" y="217675"/>
                </a:lnTo>
                <a:lnTo>
                  <a:pt x="21115" y="219744"/>
                </a:lnTo>
                <a:lnTo>
                  <a:pt x="21624" y="222384"/>
                </a:lnTo>
                <a:lnTo>
                  <a:pt x="20416" y="227096"/>
                </a:lnTo>
                <a:lnTo>
                  <a:pt x="21833" y="227199"/>
                </a:lnTo>
                <a:lnTo>
                  <a:pt x="25076" y="224393"/>
                </a:lnTo>
                <a:lnTo>
                  <a:pt x="25518" y="223873"/>
                </a:lnTo>
                <a:lnTo>
                  <a:pt x="25974" y="223152"/>
                </a:lnTo>
                <a:lnTo>
                  <a:pt x="27809" y="219723"/>
                </a:lnTo>
                <a:lnTo>
                  <a:pt x="26597" y="215724"/>
                </a:lnTo>
                <a:lnTo>
                  <a:pt x="21131" y="212799"/>
                </a:lnTo>
                <a:close/>
              </a:path>
              <a:path w="34925" h="232410">
                <a:moveTo>
                  <a:pt x="25974" y="223152"/>
                </a:moveTo>
                <a:lnTo>
                  <a:pt x="25499" y="223903"/>
                </a:lnTo>
                <a:lnTo>
                  <a:pt x="25076" y="224393"/>
                </a:lnTo>
                <a:lnTo>
                  <a:pt x="21833" y="227199"/>
                </a:lnTo>
                <a:lnTo>
                  <a:pt x="23410" y="227199"/>
                </a:lnTo>
                <a:lnTo>
                  <a:pt x="24801" y="225344"/>
                </a:lnTo>
                <a:lnTo>
                  <a:pt x="25974" y="223152"/>
                </a:lnTo>
                <a:close/>
              </a:path>
              <a:path w="34925" h="232410">
                <a:moveTo>
                  <a:pt x="18936" y="212962"/>
                </a:moveTo>
                <a:lnTo>
                  <a:pt x="18373" y="213012"/>
                </a:lnTo>
                <a:lnTo>
                  <a:pt x="16251" y="214575"/>
                </a:lnTo>
                <a:lnTo>
                  <a:pt x="13196" y="217219"/>
                </a:lnTo>
                <a:lnTo>
                  <a:pt x="12896" y="221386"/>
                </a:lnTo>
                <a:lnTo>
                  <a:pt x="17665" y="226898"/>
                </a:lnTo>
                <a:lnTo>
                  <a:pt x="20416" y="227096"/>
                </a:lnTo>
                <a:lnTo>
                  <a:pt x="21427" y="223152"/>
                </a:lnTo>
                <a:lnTo>
                  <a:pt x="21431" y="221386"/>
                </a:lnTo>
                <a:lnTo>
                  <a:pt x="21100" y="219723"/>
                </a:lnTo>
                <a:lnTo>
                  <a:pt x="19598" y="217675"/>
                </a:lnTo>
                <a:lnTo>
                  <a:pt x="19056" y="215108"/>
                </a:lnTo>
                <a:lnTo>
                  <a:pt x="18936" y="212962"/>
                </a:lnTo>
                <a:close/>
              </a:path>
              <a:path w="34925" h="232410">
                <a:moveTo>
                  <a:pt x="31747" y="212799"/>
                </a:moveTo>
                <a:lnTo>
                  <a:pt x="21131" y="212799"/>
                </a:lnTo>
                <a:lnTo>
                  <a:pt x="26597" y="215724"/>
                </a:lnTo>
                <a:lnTo>
                  <a:pt x="27809" y="219723"/>
                </a:lnTo>
                <a:lnTo>
                  <a:pt x="25974" y="223152"/>
                </a:lnTo>
                <a:lnTo>
                  <a:pt x="29171" y="218114"/>
                </a:lnTo>
                <a:lnTo>
                  <a:pt x="31747" y="212799"/>
                </a:lnTo>
                <a:close/>
              </a:path>
              <a:path w="34925" h="232410">
                <a:moveTo>
                  <a:pt x="18058" y="213012"/>
                </a:moveTo>
                <a:lnTo>
                  <a:pt x="11549" y="213012"/>
                </a:lnTo>
                <a:lnTo>
                  <a:pt x="15929" y="214812"/>
                </a:lnTo>
                <a:lnTo>
                  <a:pt x="16251" y="214575"/>
                </a:lnTo>
                <a:lnTo>
                  <a:pt x="18058" y="213012"/>
                </a:lnTo>
                <a:close/>
              </a:path>
              <a:path w="34925" h="232410">
                <a:moveTo>
                  <a:pt x="16251" y="214575"/>
                </a:moveTo>
                <a:lnTo>
                  <a:pt x="15929" y="214812"/>
                </a:lnTo>
                <a:lnTo>
                  <a:pt x="16251" y="214575"/>
                </a:lnTo>
                <a:close/>
              </a:path>
              <a:path w="34925" h="232410">
                <a:moveTo>
                  <a:pt x="18905" y="212279"/>
                </a:moveTo>
                <a:lnTo>
                  <a:pt x="16251" y="214575"/>
                </a:lnTo>
                <a:lnTo>
                  <a:pt x="18385" y="213003"/>
                </a:lnTo>
                <a:lnTo>
                  <a:pt x="18936" y="212962"/>
                </a:lnTo>
                <a:lnTo>
                  <a:pt x="18905" y="212279"/>
                </a:lnTo>
                <a:close/>
              </a:path>
              <a:path w="34925" h="232410">
                <a:moveTo>
                  <a:pt x="30410" y="201816"/>
                </a:moveTo>
                <a:lnTo>
                  <a:pt x="29001" y="202176"/>
                </a:lnTo>
                <a:lnTo>
                  <a:pt x="24259" y="207272"/>
                </a:lnTo>
                <a:lnTo>
                  <a:pt x="20198" y="211160"/>
                </a:lnTo>
                <a:lnTo>
                  <a:pt x="18905" y="212279"/>
                </a:lnTo>
                <a:lnTo>
                  <a:pt x="18936" y="212962"/>
                </a:lnTo>
                <a:lnTo>
                  <a:pt x="21131" y="212799"/>
                </a:lnTo>
                <a:lnTo>
                  <a:pt x="31747" y="212799"/>
                </a:lnTo>
                <a:lnTo>
                  <a:pt x="31899" y="212486"/>
                </a:lnTo>
                <a:lnTo>
                  <a:pt x="34462" y="204788"/>
                </a:lnTo>
                <a:lnTo>
                  <a:pt x="33488" y="202841"/>
                </a:lnTo>
                <a:lnTo>
                  <a:pt x="30410" y="201816"/>
                </a:lnTo>
                <a:close/>
              </a:path>
              <a:path w="34925" h="232410">
                <a:moveTo>
                  <a:pt x="4358" y="183767"/>
                </a:moveTo>
                <a:lnTo>
                  <a:pt x="164" y="187854"/>
                </a:lnTo>
                <a:lnTo>
                  <a:pt x="37" y="198095"/>
                </a:lnTo>
                <a:lnTo>
                  <a:pt x="4131" y="202285"/>
                </a:lnTo>
                <a:lnTo>
                  <a:pt x="14350" y="202404"/>
                </a:lnTo>
                <a:lnTo>
                  <a:pt x="18541" y="198315"/>
                </a:lnTo>
                <a:lnTo>
                  <a:pt x="18672" y="188095"/>
                </a:lnTo>
                <a:lnTo>
                  <a:pt x="14582" y="183898"/>
                </a:lnTo>
                <a:lnTo>
                  <a:pt x="4358" y="183767"/>
                </a:lnTo>
                <a:close/>
              </a:path>
              <a:path w="34925" h="232410">
                <a:moveTo>
                  <a:pt x="18541" y="198315"/>
                </a:moveTo>
                <a:lnTo>
                  <a:pt x="14350" y="202404"/>
                </a:lnTo>
                <a:lnTo>
                  <a:pt x="18531" y="202404"/>
                </a:lnTo>
                <a:lnTo>
                  <a:pt x="18541" y="198315"/>
                </a:lnTo>
                <a:close/>
              </a:path>
              <a:path w="34925" h="232410">
                <a:moveTo>
                  <a:pt x="18742" y="183767"/>
                </a:moveTo>
                <a:lnTo>
                  <a:pt x="4358" y="183767"/>
                </a:lnTo>
                <a:lnTo>
                  <a:pt x="14582" y="183898"/>
                </a:lnTo>
                <a:lnTo>
                  <a:pt x="18672" y="188095"/>
                </a:lnTo>
                <a:lnTo>
                  <a:pt x="18541" y="198315"/>
                </a:lnTo>
                <a:lnTo>
                  <a:pt x="18742" y="183767"/>
                </a:lnTo>
                <a:close/>
              </a:path>
              <a:path w="34925" h="232410">
                <a:moveTo>
                  <a:pt x="993" y="154121"/>
                </a:moveTo>
                <a:lnTo>
                  <a:pt x="730" y="160721"/>
                </a:lnTo>
                <a:lnTo>
                  <a:pt x="432" y="171548"/>
                </a:lnTo>
                <a:lnTo>
                  <a:pt x="239" y="181970"/>
                </a:lnTo>
                <a:lnTo>
                  <a:pt x="164" y="187854"/>
                </a:lnTo>
                <a:lnTo>
                  <a:pt x="4358" y="183767"/>
                </a:lnTo>
                <a:lnTo>
                  <a:pt x="18742" y="183767"/>
                </a:lnTo>
                <a:lnTo>
                  <a:pt x="18997" y="170957"/>
                </a:lnTo>
                <a:lnTo>
                  <a:pt x="19307" y="160721"/>
                </a:lnTo>
                <a:lnTo>
                  <a:pt x="19386" y="158951"/>
                </a:lnTo>
                <a:lnTo>
                  <a:pt x="15157" y="158951"/>
                </a:lnTo>
                <a:lnTo>
                  <a:pt x="4908" y="158443"/>
                </a:lnTo>
                <a:lnTo>
                  <a:pt x="993" y="154121"/>
                </a:lnTo>
                <a:close/>
              </a:path>
              <a:path w="34925" h="232410">
                <a:moveTo>
                  <a:pt x="5864" y="139843"/>
                </a:moveTo>
                <a:lnTo>
                  <a:pt x="1484" y="143780"/>
                </a:lnTo>
                <a:lnTo>
                  <a:pt x="1168" y="149901"/>
                </a:lnTo>
                <a:lnTo>
                  <a:pt x="993" y="154121"/>
                </a:lnTo>
                <a:lnTo>
                  <a:pt x="4908" y="158443"/>
                </a:lnTo>
                <a:lnTo>
                  <a:pt x="15157" y="158951"/>
                </a:lnTo>
                <a:lnTo>
                  <a:pt x="19517" y="155018"/>
                </a:lnTo>
                <a:lnTo>
                  <a:pt x="20042" y="144748"/>
                </a:lnTo>
                <a:lnTo>
                  <a:pt x="16126" y="140390"/>
                </a:lnTo>
                <a:lnTo>
                  <a:pt x="5864" y="139843"/>
                </a:lnTo>
                <a:close/>
              </a:path>
              <a:path w="34925" h="232410">
                <a:moveTo>
                  <a:pt x="19790" y="149901"/>
                </a:moveTo>
                <a:lnTo>
                  <a:pt x="19517" y="155018"/>
                </a:lnTo>
                <a:lnTo>
                  <a:pt x="15157" y="158951"/>
                </a:lnTo>
                <a:lnTo>
                  <a:pt x="19386" y="158951"/>
                </a:lnTo>
                <a:lnTo>
                  <a:pt x="19790" y="149901"/>
                </a:lnTo>
                <a:close/>
              </a:path>
              <a:path w="34925" h="232410">
                <a:moveTo>
                  <a:pt x="1206" y="149003"/>
                </a:moveTo>
                <a:lnTo>
                  <a:pt x="953" y="154077"/>
                </a:lnTo>
                <a:lnTo>
                  <a:pt x="1206" y="149003"/>
                </a:lnTo>
                <a:close/>
              </a:path>
              <a:path w="34925" h="232410">
                <a:moveTo>
                  <a:pt x="20042" y="144748"/>
                </a:moveTo>
                <a:lnTo>
                  <a:pt x="19790" y="149901"/>
                </a:lnTo>
                <a:lnTo>
                  <a:pt x="20063" y="144771"/>
                </a:lnTo>
                <a:close/>
              </a:path>
              <a:path w="34925" h="232410">
                <a:moveTo>
                  <a:pt x="2433" y="114875"/>
                </a:moveTo>
                <a:lnTo>
                  <a:pt x="2166" y="124560"/>
                </a:lnTo>
                <a:lnTo>
                  <a:pt x="1900" y="132621"/>
                </a:lnTo>
                <a:lnTo>
                  <a:pt x="1400" y="144771"/>
                </a:lnTo>
                <a:lnTo>
                  <a:pt x="1212" y="148866"/>
                </a:lnTo>
                <a:lnTo>
                  <a:pt x="1484" y="143780"/>
                </a:lnTo>
                <a:lnTo>
                  <a:pt x="5864" y="139843"/>
                </a:lnTo>
                <a:lnTo>
                  <a:pt x="20271" y="139843"/>
                </a:lnTo>
                <a:lnTo>
                  <a:pt x="20589" y="131914"/>
                </a:lnTo>
                <a:lnTo>
                  <a:pt x="20836" y="124560"/>
                </a:lnTo>
                <a:lnTo>
                  <a:pt x="16686" y="124560"/>
                </a:lnTo>
                <a:lnTo>
                  <a:pt x="6381" y="124307"/>
                </a:lnTo>
                <a:lnTo>
                  <a:pt x="2307" y="120028"/>
                </a:lnTo>
                <a:lnTo>
                  <a:pt x="2433" y="114875"/>
                </a:lnTo>
                <a:close/>
              </a:path>
              <a:path w="34925" h="232410">
                <a:moveTo>
                  <a:pt x="20271" y="139843"/>
                </a:moveTo>
                <a:lnTo>
                  <a:pt x="5864" y="139843"/>
                </a:lnTo>
                <a:lnTo>
                  <a:pt x="16126" y="140390"/>
                </a:lnTo>
                <a:lnTo>
                  <a:pt x="20042" y="144748"/>
                </a:lnTo>
                <a:lnTo>
                  <a:pt x="20271" y="139843"/>
                </a:lnTo>
                <a:close/>
              </a:path>
              <a:path w="34925" h="232410">
                <a:moveTo>
                  <a:pt x="6838" y="105648"/>
                </a:moveTo>
                <a:lnTo>
                  <a:pt x="2571" y="109711"/>
                </a:lnTo>
                <a:lnTo>
                  <a:pt x="2307" y="120028"/>
                </a:lnTo>
                <a:lnTo>
                  <a:pt x="6381" y="124307"/>
                </a:lnTo>
                <a:lnTo>
                  <a:pt x="16686" y="124560"/>
                </a:lnTo>
                <a:lnTo>
                  <a:pt x="20947" y="120503"/>
                </a:lnTo>
                <a:lnTo>
                  <a:pt x="21082" y="115332"/>
                </a:lnTo>
                <a:lnTo>
                  <a:pt x="21162" y="110121"/>
                </a:lnTo>
                <a:lnTo>
                  <a:pt x="17143" y="105900"/>
                </a:lnTo>
                <a:lnTo>
                  <a:pt x="6838" y="105648"/>
                </a:lnTo>
                <a:close/>
              </a:path>
              <a:path w="34925" h="232410">
                <a:moveTo>
                  <a:pt x="20947" y="120503"/>
                </a:moveTo>
                <a:lnTo>
                  <a:pt x="16686" y="124560"/>
                </a:lnTo>
                <a:lnTo>
                  <a:pt x="20836" y="124560"/>
                </a:lnTo>
                <a:lnTo>
                  <a:pt x="20947" y="120503"/>
                </a:lnTo>
                <a:close/>
              </a:path>
              <a:path w="34925" h="232410">
                <a:moveTo>
                  <a:pt x="21101" y="114603"/>
                </a:moveTo>
                <a:lnTo>
                  <a:pt x="20947" y="120503"/>
                </a:lnTo>
                <a:lnTo>
                  <a:pt x="20977" y="120028"/>
                </a:lnTo>
                <a:lnTo>
                  <a:pt x="21101" y="114603"/>
                </a:lnTo>
                <a:close/>
              </a:path>
              <a:path w="34925" h="232410">
                <a:moveTo>
                  <a:pt x="2433" y="114875"/>
                </a:moveTo>
                <a:close/>
              </a:path>
              <a:path w="34925" h="232410">
                <a:moveTo>
                  <a:pt x="21222" y="105648"/>
                </a:moveTo>
                <a:lnTo>
                  <a:pt x="6838" y="105648"/>
                </a:lnTo>
                <a:lnTo>
                  <a:pt x="17143" y="105900"/>
                </a:lnTo>
                <a:lnTo>
                  <a:pt x="21162" y="110121"/>
                </a:lnTo>
                <a:lnTo>
                  <a:pt x="21222" y="105648"/>
                </a:lnTo>
                <a:close/>
              </a:path>
              <a:path w="34925" h="232410">
                <a:moveTo>
                  <a:pt x="15413" y="0"/>
                </a:moveTo>
                <a:lnTo>
                  <a:pt x="3972" y="60602"/>
                </a:lnTo>
                <a:lnTo>
                  <a:pt x="2571" y="109711"/>
                </a:lnTo>
                <a:lnTo>
                  <a:pt x="6838" y="105648"/>
                </a:lnTo>
                <a:lnTo>
                  <a:pt x="21222" y="105648"/>
                </a:lnTo>
                <a:lnTo>
                  <a:pt x="20330" y="57302"/>
                </a:lnTo>
                <a:lnTo>
                  <a:pt x="18393" y="2753"/>
                </a:lnTo>
                <a:lnTo>
                  <a:pt x="15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914564" y="4623834"/>
            <a:ext cx="166303" cy="21843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00980" y="5096145"/>
            <a:ext cx="192932" cy="28575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995855" y="5172453"/>
            <a:ext cx="334934" cy="12318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621772" y="5108064"/>
            <a:ext cx="453586" cy="290454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3254919" y="5097769"/>
            <a:ext cx="93345" cy="330200"/>
          </a:xfrm>
          <a:custGeom>
            <a:avLst/>
            <a:gdLst/>
            <a:ahLst/>
            <a:cxnLst/>
            <a:rect l="l" t="t" r="r" b="b"/>
            <a:pathLst>
              <a:path w="93345" h="330200">
                <a:moveTo>
                  <a:pt x="56329" y="306054"/>
                </a:moveTo>
                <a:lnTo>
                  <a:pt x="52377" y="309811"/>
                </a:lnTo>
                <a:lnTo>
                  <a:pt x="51887" y="310085"/>
                </a:lnTo>
                <a:lnTo>
                  <a:pt x="51901" y="310965"/>
                </a:lnTo>
                <a:lnTo>
                  <a:pt x="52523" y="313182"/>
                </a:lnTo>
                <a:lnTo>
                  <a:pt x="55740" y="315088"/>
                </a:lnTo>
                <a:lnTo>
                  <a:pt x="57268" y="318542"/>
                </a:lnTo>
                <a:lnTo>
                  <a:pt x="57319" y="318787"/>
                </a:lnTo>
                <a:lnTo>
                  <a:pt x="55662" y="326824"/>
                </a:lnTo>
                <a:lnTo>
                  <a:pt x="51183" y="329772"/>
                </a:lnTo>
                <a:lnTo>
                  <a:pt x="51328" y="329802"/>
                </a:lnTo>
                <a:lnTo>
                  <a:pt x="55544" y="327121"/>
                </a:lnTo>
                <a:lnTo>
                  <a:pt x="62847" y="321029"/>
                </a:lnTo>
                <a:lnTo>
                  <a:pt x="66745" y="316856"/>
                </a:lnTo>
                <a:lnTo>
                  <a:pt x="66216" y="316856"/>
                </a:lnTo>
                <a:lnTo>
                  <a:pt x="61584" y="316651"/>
                </a:lnTo>
                <a:lnTo>
                  <a:pt x="56123" y="310685"/>
                </a:lnTo>
                <a:lnTo>
                  <a:pt x="56329" y="306054"/>
                </a:lnTo>
                <a:close/>
              </a:path>
              <a:path w="93345" h="330200">
                <a:moveTo>
                  <a:pt x="43185" y="328122"/>
                </a:moveTo>
                <a:lnTo>
                  <a:pt x="51180" y="329772"/>
                </a:lnTo>
                <a:lnTo>
                  <a:pt x="43185" y="328122"/>
                </a:lnTo>
                <a:close/>
              </a:path>
              <a:path w="93345" h="330200">
                <a:moveTo>
                  <a:pt x="39929" y="324656"/>
                </a:moveTo>
                <a:lnTo>
                  <a:pt x="42660" y="328014"/>
                </a:lnTo>
                <a:lnTo>
                  <a:pt x="51183" y="329772"/>
                </a:lnTo>
                <a:lnTo>
                  <a:pt x="55662" y="326824"/>
                </a:lnTo>
                <a:lnTo>
                  <a:pt x="55879" y="325772"/>
                </a:lnTo>
                <a:lnTo>
                  <a:pt x="42401" y="325772"/>
                </a:lnTo>
                <a:lnTo>
                  <a:pt x="39929" y="324656"/>
                </a:lnTo>
                <a:close/>
              </a:path>
              <a:path w="93345" h="330200">
                <a:moveTo>
                  <a:pt x="35396" y="318619"/>
                </a:moveTo>
                <a:lnTo>
                  <a:pt x="37335" y="323750"/>
                </a:lnTo>
                <a:lnTo>
                  <a:pt x="41305" y="327734"/>
                </a:lnTo>
                <a:lnTo>
                  <a:pt x="43185" y="328122"/>
                </a:lnTo>
                <a:lnTo>
                  <a:pt x="42660" y="328014"/>
                </a:lnTo>
                <a:lnTo>
                  <a:pt x="39929" y="324656"/>
                </a:lnTo>
                <a:lnTo>
                  <a:pt x="37214" y="323430"/>
                </a:lnTo>
                <a:lnTo>
                  <a:pt x="35396" y="318619"/>
                </a:lnTo>
                <a:close/>
              </a:path>
              <a:path w="93345" h="330200">
                <a:moveTo>
                  <a:pt x="43648" y="312055"/>
                </a:moveTo>
                <a:lnTo>
                  <a:pt x="39850" y="315841"/>
                </a:lnTo>
                <a:lnTo>
                  <a:pt x="39929" y="324656"/>
                </a:lnTo>
                <a:lnTo>
                  <a:pt x="42401" y="325772"/>
                </a:lnTo>
                <a:lnTo>
                  <a:pt x="51405" y="322371"/>
                </a:lnTo>
                <a:lnTo>
                  <a:pt x="53783" y="317665"/>
                </a:lnTo>
                <a:lnTo>
                  <a:pt x="52617" y="313514"/>
                </a:lnTo>
                <a:lnTo>
                  <a:pt x="52354" y="313131"/>
                </a:lnTo>
                <a:lnTo>
                  <a:pt x="51214" y="312407"/>
                </a:lnTo>
                <a:lnTo>
                  <a:pt x="52305" y="312407"/>
                </a:lnTo>
                <a:lnTo>
                  <a:pt x="52213" y="312078"/>
                </a:lnTo>
                <a:lnTo>
                  <a:pt x="48326" y="312078"/>
                </a:lnTo>
                <a:lnTo>
                  <a:pt x="43648" y="312055"/>
                </a:lnTo>
                <a:close/>
              </a:path>
              <a:path w="93345" h="330200">
                <a:moveTo>
                  <a:pt x="52523" y="313182"/>
                </a:moveTo>
                <a:lnTo>
                  <a:pt x="52749" y="313707"/>
                </a:lnTo>
                <a:lnTo>
                  <a:pt x="53783" y="317665"/>
                </a:lnTo>
                <a:lnTo>
                  <a:pt x="51405" y="322371"/>
                </a:lnTo>
                <a:lnTo>
                  <a:pt x="42401" y="325772"/>
                </a:lnTo>
                <a:lnTo>
                  <a:pt x="55879" y="325772"/>
                </a:lnTo>
                <a:lnTo>
                  <a:pt x="57319" y="318787"/>
                </a:lnTo>
                <a:lnTo>
                  <a:pt x="57268" y="318542"/>
                </a:lnTo>
                <a:lnTo>
                  <a:pt x="55739" y="315084"/>
                </a:lnTo>
                <a:lnTo>
                  <a:pt x="52523" y="313182"/>
                </a:lnTo>
                <a:close/>
              </a:path>
              <a:path w="93345" h="330200">
                <a:moveTo>
                  <a:pt x="46216" y="305612"/>
                </a:moveTo>
                <a:lnTo>
                  <a:pt x="36657" y="308298"/>
                </a:lnTo>
                <a:lnTo>
                  <a:pt x="33964" y="313097"/>
                </a:lnTo>
                <a:lnTo>
                  <a:pt x="34031" y="313823"/>
                </a:lnTo>
                <a:lnTo>
                  <a:pt x="35368" y="318542"/>
                </a:lnTo>
                <a:lnTo>
                  <a:pt x="37214" y="323430"/>
                </a:lnTo>
                <a:lnTo>
                  <a:pt x="39929" y="324656"/>
                </a:lnTo>
                <a:lnTo>
                  <a:pt x="39850" y="315841"/>
                </a:lnTo>
                <a:lnTo>
                  <a:pt x="43648" y="312055"/>
                </a:lnTo>
                <a:lnTo>
                  <a:pt x="48366" y="312055"/>
                </a:lnTo>
                <a:lnTo>
                  <a:pt x="51685" y="310198"/>
                </a:lnTo>
                <a:lnTo>
                  <a:pt x="51179" y="308399"/>
                </a:lnTo>
                <a:lnTo>
                  <a:pt x="46216" y="305612"/>
                </a:lnTo>
                <a:close/>
              </a:path>
              <a:path w="93345" h="330200">
                <a:moveTo>
                  <a:pt x="33993" y="313691"/>
                </a:moveTo>
                <a:lnTo>
                  <a:pt x="34062" y="315088"/>
                </a:lnTo>
                <a:lnTo>
                  <a:pt x="35396" y="318619"/>
                </a:lnTo>
                <a:lnTo>
                  <a:pt x="33993" y="313691"/>
                </a:lnTo>
                <a:close/>
              </a:path>
              <a:path w="93345" h="330200">
                <a:moveTo>
                  <a:pt x="66394" y="300762"/>
                </a:moveTo>
                <a:lnTo>
                  <a:pt x="62121" y="300765"/>
                </a:lnTo>
                <a:lnTo>
                  <a:pt x="56338" y="306045"/>
                </a:lnTo>
                <a:lnTo>
                  <a:pt x="56123" y="310685"/>
                </a:lnTo>
                <a:lnTo>
                  <a:pt x="61584" y="316651"/>
                </a:lnTo>
                <a:lnTo>
                  <a:pt x="66216" y="316856"/>
                </a:lnTo>
                <a:lnTo>
                  <a:pt x="69514" y="313823"/>
                </a:lnTo>
                <a:lnTo>
                  <a:pt x="72273" y="310685"/>
                </a:lnTo>
                <a:lnTo>
                  <a:pt x="72179" y="306045"/>
                </a:lnTo>
                <a:lnTo>
                  <a:pt x="66394" y="300762"/>
                </a:lnTo>
                <a:close/>
              </a:path>
              <a:path w="93345" h="330200">
                <a:moveTo>
                  <a:pt x="69603" y="313726"/>
                </a:moveTo>
                <a:lnTo>
                  <a:pt x="66216" y="316856"/>
                </a:lnTo>
                <a:lnTo>
                  <a:pt x="66745" y="316856"/>
                </a:lnTo>
                <a:lnTo>
                  <a:pt x="69603" y="313726"/>
                </a:lnTo>
                <a:close/>
              </a:path>
              <a:path w="93345" h="330200">
                <a:moveTo>
                  <a:pt x="52617" y="313514"/>
                </a:moveTo>
                <a:lnTo>
                  <a:pt x="52671" y="313707"/>
                </a:lnTo>
                <a:lnTo>
                  <a:pt x="52617" y="313514"/>
                </a:lnTo>
                <a:close/>
              </a:path>
              <a:path w="93345" h="330200">
                <a:moveTo>
                  <a:pt x="52523" y="313182"/>
                </a:moveTo>
                <a:lnTo>
                  <a:pt x="52617" y="313514"/>
                </a:lnTo>
                <a:lnTo>
                  <a:pt x="52749" y="313707"/>
                </a:lnTo>
                <a:lnTo>
                  <a:pt x="52523" y="313182"/>
                </a:lnTo>
                <a:close/>
              </a:path>
              <a:path w="93345" h="330200">
                <a:moveTo>
                  <a:pt x="72383" y="310560"/>
                </a:moveTo>
                <a:lnTo>
                  <a:pt x="69673" y="313650"/>
                </a:lnTo>
                <a:lnTo>
                  <a:pt x="72381" y="310685"/>
                </a:lnTo>
                <a:close/>
              </a:path>
              <a:path w="93345" h="330200">
                <a:moveTo>
                  <a:pt x="51214" y="312407"/>
                </a:moveTo>
                <a:lnTo>
                  <a:pt x="52354" y="313131"/>
                </a:lnTo>
                <a:lnTo>
                  <a:pt x="52617" y="313514"/>
                </a:lnTo>
                <a:lnTo>
                  <a:pt x="52516" y="313178"/>
                </a:lnTo>
                <a:lnTo>
                  <a:pt x="51214" y="312407"/>
                </a:lnTo>
                <a:close/>
              </a:path>
              <a:path w="93345" h="330200">
                <a:moveTo>
                  <a:pt x="52305" y="312407"/>
                </a:moveTo>
                <a:lnTo>
                  <a:pt x="51214" y="312407"/>
                </a:lnTo>
                <a:lnTo>
                  <a:pt x="52523" y="313182"/>
                </a:lnTo>
                <a:lnTo>
                  <a:pt x="52305" y="312407"/>
                </a:lnTo>
                <a:close/>
              </a:path>
              <a:path w="93345" h="330200">
                <a:moveTo>
                  <a:pt x="51887" y="310085"/>
                </a:moveTo>
                <a:lnTo>
                  <a:pt x="51786" y="310560"/>
                </a:lnTo>
                <a:lnTo>
                  <a:pt x="52523" y="313181"/>
                </a:lnTo>
                <a:lnTo>
                  <a:pt x="51901" y="310965"/>
                </a:lnTo>
                <a:lnTo>
                  <a:pt x="51887" y="310085"/>
                </a:lnTo>
                <a:close/>
              </a:path>
              <a:path w="93345" h="330200">
                <a:moveTo>
                  <a:pt x="32411" y="291033"/>
                </a:moveTo>
                <a:lnTo>
                  <a:pt x="32862" y="299813"/>
                </a:lnTo>
                <a:lnTo>
                  <a:pt x="33838" y="310677"/>
                </a:lnTo>
                <a:lnTo>
                  <a:pt x="33964" y="313097"/>
                </a:lnTo>
                <a:lnTo>
                  <a:pt x="36657" y="308298"/>
                </a:lnTo>
                <a:lnTo>
                  <a:pt x="46216" y="305612"/>
                </a:lnTo>
                <a:lnTo>
                  <a:pt x="51668" y="305612"/>
                </a:lnTo>
                <a:lnTo>
                  <a:pt x="51092" y="298632"/>
                </a:lnTo>
                <a:lnTo>
                  <a:pt x="50892" y="294911"/>
                </a:lnTo>
                <a:lnTo>
                  <a:pt x="36678" y="294911"/>
                </a:lnTo>
                <a:lnTo>
                  <a:pt x="32411" y="291033"/>
                </a:lnTo>
                <a:close/>
              </a:path>
              <a:path w="93345" h="330200">
                <a:moveTo>
                  <a:pt x="48366" y="312055"/>
                </a:moveTo>
                <a:lnTo>
                  <a:pt x="43648" y="312055"/>
                </a:lnTo>
                <a:lnTo>
                  <a:pt x="48326" y="312061"/>
                </a:lnTo>
                <a:close/>
              </a:path>
              <a:path w="93345" h="330200">
                <a:moveTo>
                  <a:pt x="51685" y="310198"/>
                </a:moveTo>
                <a:lnTo>
                  <a:pt x="48326" y="312078"/>
                </a:lnTo>
                <a:lnTo>
                  <a:pt x="52213" y="312078"/>
                </a:lnTo>
                <a:lnTo>
                  <a:pt x="51685" y="310198"/>
                </a:lnTo>
                <a:close/>
              </a:path>
              <a:path w="93345" h="330200">
                <a:moveTo>
                  <a:pt x="80543" y="300762"/>
                </a:moveTo>
                <a:lnTo>
                  <a:pt x="66394" y="300762"/>
                </a:lnTo>
                <a:lnTo>
                  <a:pt x="72179" y="306045"/>
                </a:lnTo>
                <a:lnTo>
                  <a:pt x="72383" y="310560"/>
                </a:lnTo>
                <a:lnTo>
                  <a:pt x="75629" y="306859"/>
                </a:lnTo>
                <a:lnTo>
                  <a:pt x="80543" y="300762"/>
                </a:lnTo>
                <a:close/>
              </a:path>
              <a:path w="93345" h="330200">
                <a:moveTo>
                  <a:pt x="51668" y="305612"/>
                </a:moveTo>
                <a:lnTo>
                  <a:pt x="46216" y="305612"/>
                </a:lnTo>
                <a:lnTo>
                  <a:pt x="51179" y="308399"/>
                </a:lnTo>
                <a:lnTo>
                  <a:pt x="51685" y="310198"/>
                </a:lnTo>
                <a:lnTo>
                  <a:pt x="51887" y="310085"/>
                </a:lnTo>
                <a:lnTo>
                  <a:pt x="51771" y="306859"/>
                </a:lnTo>
                <a:lnTo>
                  <a:pt x="51668" y="305612"/>
                </a:lnTo>
                <a:close/>
              </a:path>
              <a:path w="93345" h="330200">
                <a:moveTo>
                  <a:pt x="88806" y="278138"/>
                </a:moveTo>
                <a:lnTo>
                  <a:pt x="86706" y="278319"/>
                </a:lnTo>
                <a:lnTo>
                  <a:pt x="62121" y="300765"/>
                </a:lnTo>
                <a:lnTo>
                  <a:pt x="80543" y="300762"/>
                </a:lnTo>
                <a:lnTo>
                  <a:pt x="81309" y="299813"/>
                </a:lnTo>
                <a:lnTo>
                  <a:pt x="86678" y="292528"/>
                </a:lnTo>
                <a:lnTo>
                  <a:pt x="91714" y="285008"/>
                </a:lnTo>
                <a:lnTo>
                  <a:pt x="92970" y="283036"/>
                </a:lnTo>
                <a:lnTo>
                  <a:pt x="92389" y="280419"/>
                </a:lnTo>
                <a:lnTo>
                  <a:pt x="88806" y="278138"/>
                </a:lnTo>
                <a:close/>
              </a:path>
              <a:path w="93345" h="330200">
                <a:moveTo>
                  <a:pt x="45810" y="276217"/>
                </a:moveTo>
                <a:lnTo>
                  <a:pt x="35783" y="276745"/>
                </a:lnTo>
                <a:lnTo>
                  <a:pt x="31950" y="280982"/>
                </a:lnTo>
                <a:lnTo>
                  <a:pt x="32411" y="291033"/>
                </a:lnTo>
                <a:lnTo>
                  <a:pt x="36678" y="294911"/>
                </a:lnTo>
                <a:lnTo>
                  <a:pt x="46725" y="294430"/>
                </a:lnTo>
                <a:lnTo>
                  <a:pt x="50603" y="290163"/>
                </a:lnTo>
                <a:lnTo>
                  <a:pt x="50096" y="280074"/>
                </a:lnTo>
                <a:lnTo>
                  <a:pt x="45810" y="276217"/>
                </a:lnTo>
                <a:close/>
              </a:path>
              <a:path w="93345" h="330200">
                <a:moveTo>
                  <a:pt x="50218" y="282346"/>
                </a:moveTo>
                <a:lnTo>
                  <a:pt x="50603" y="290163"/>
                </a:lnTo>
                <a:lnTo>
                  <a:pt x="46725" y="294430"/>
                </a:lnTo>
                <a:lnTo>
                  <a:pt x="36678" y="294911"/>
                </a:lnTo>
                <a:lnTo>
                  <a:pt x="50892" y="294911"/>
                </a:lnTo>
                <a:lnTo>
                  <a:pt x="50218" y="282346"/>
                </a:lnTo>
                <a:close/>
              </a:path>
              <a:path w="93345" h="330200">
                <a:moveTo>
                  <a:pt x="49916" y="276217"/>
                </a:moveTo>
                <a:lnTo>
                  <a:pt x="45810" y="276217"/>
                </a:lnTo>
                <a:lnTo>
                  <a:pt x="50096" y="280074"/>
                </a:lnTo>
                <a:lnTo>
                  <a:pt x="50218" y="282346"/>
                </a:lnTo>
                <a:lnTo>
                  <a:pt x="49916" y="276217"/>
                </a:lnTo>
                <a:close/>
              </a:path>
              <a:path w="93345" h="330200">
                <a:moveTo>
                  <a:pt x="30689" y="244008"/>
                </a:moveTo>
                <a:lnTo>
                  <a:pt x="30832" y="250768"/>
                </a:lnTo>
                <a:lnTo>
                  <a:pt x="31191" y="262519"/>
                </a:lnTo>
                <a:lnTo>
                  <a:pt x="31950" y="280982"/>
                </a:lnTo>
                <a:lnTo>
                  <a:pt x="35783" y="276745"/>
                </a:lnTo>
                <a:lnTo>
                  <a:pt x="45810" y="276217"/>
                </a:lnTo>
                <a:lnTo>
                  <a:pt x="49916" y="276217"/>
                </a:lnTo>
                <a:lnTo>
                  <a:pt x="49782" y="273499"/>
                </a:lnTo>
                <a:lnTo>
                  <a:pt x="49281" y="261898"/>
                </a:lnTo>
                <a:lnTo>
                  <a:pt x="48890" y="250768"/>
                </a:lnTo>
                <a:lnTo>
                  <a:pt x="48813" y="247945"/>
                </a:lnTo>
                <a:lnTo>
                  <a:pt x="34756" y="247945"/>
                </a:lnTo>
                <a:lnTo>
                  <a:pt x="30689" y="244008"/>
                </a:lnTo>
                <a:close/>
              </a:path>
              <a:path w="93345" h="330200">
                <a:moveTo>
                  <a:pt x="44363" y="229774"/>
                </a:moveTo>
                <a:lnTo>
                  <a:pt x="34443" y="229977"/>
                </a:lnTo>
                <a:lnTo>
                  <a:pt x="30505" y="234062"/>
                </a:lnTo>
                <a:lnTo>
                  <a:pt x="30689" y="244008"/>
                </a:lnTo>
                <a:lnTo>
                  <a:pt x="34756" y="247945"/>
                </a:lnTo>
                <a:lnTo>
                  <a:pt x="44691" y="247787"/>
                </a:lnTo>
                <a:lnTo>
                  <a:pt x="48654" y="243695"/>
                </a:lnTo>
                <a:lnTo>
                  <a:pt x="48573" y="238686"/>
                </a:lnTo>
                <a:lnTo>
                  <a:pt x="48441" y="233688"/>
                </a:lnTo>
                <a:lnTo>
                  <a:pt x="44363" y="229774"/>
                </a:lnTo>
                <a:close/>
              </a:path>
              <a:path w="93345" h="330200">
                <a:moveTo>
                  <a:pt x="48441" y="233688"/>
                </a:moveTo>
                <a:lnTo>
                  <a:pt x="48573" y="238686"/>
                </a:lnTo>
                <a:lnTo>
                  <a:pt x="48654" y="243695"/>
                </a:lnTo>
                <a:lnTo>
                  <a:pt x="44691" y="247787"/>
                </a:lnTo>
                <a:lnTo>
                  <a:pt x="34756" y="247945"/>
                </a:lnTo>
                <a:lnTo>
                  <a:pt x="48813" y="247945"/>
                </a:lnTo>
                <a:lnTo>
                  <a:pt x="48583" y="239015"/>
                </a:lnTo>
                <a:lnTo>
                  <a:pt x="48473" y="233719"/>
                </a:lnTo>
                <a:close/>
              </a:path>
              <a:path w="93345" h="330200">
                <a:moveTo>
                  <a:pt x="28830" y="192328"/>
                </a:moveTo>
                <a:lnTo>
                  <a:pt x="29427" y="204003"/>
                </a:lnTo>
                <a:lnTo>
                  <a:pt x="29931" y="215669"/>
                </a:lnTo>
                <a:lnTo>
                  <a:pt x="30307" y="226844"/>
                </a:lnTo>
                <a:lnTo>
                  <a:pt x="30584" y="239015"/>
                </a:lnTo>
                <a:lnTo>
                  <a:pt x="30505" y="234062"/>
                </a:lnTo>
                <a:lnTo>
                  <a:pt x="34443" y="229977"/>
                </a:lnTo>
                <a:lnTo>
                  <a:pt x="44363" y="229774"/>
                </a:lnTo>
                <a:lnTo>
                  <a:pt x="48338" y="229774"/>
                </a:lnTo>
                <a:lnTo>
                  <a:pt x="48260" y="226844"/>
                </a:lnTo>
                <a:lnTo>
                  <a:pt x="47816" y="215007"/>
                </a:lnTo>
                <a:lnTo>
                  <a:pt x="47263" y="203174"/>
                </a:lnTo>
                <a:lnTo>
                  <a:pt x="47144" y="201020"/>
                </a:lnTo>
                <a:lnTo>
                  <a:pt x="33298" y="201020"/>
                </a:lnTo>
                <a:lnTo>
                  <a:pt x="29098" y="197253"/>
                </a:lnTo>
                <a:lnTo>
                  <a:pt x="28830" y="192328"/>
                </a:lnTo>
                <a:close/>
              </a:path>
              <a:path w="93345" h="330200">
                <a:moveTo>
                  <a:pt x="48338" y="229774"/>
                </a:moveTo>
                <a:lnTo>
                  <a:pt x="44363" y="229774"/>
                </a:lnTo>
                <a:lnTo>
                  <a:pt x="48441" y="233688"/>
                </a:lnTo>
                <a:lnTo>
                  <a:pt x="48338" y="229774"/>
                </a:lnTo>
                <a:close/>
              </a:path>
              <a:path w="93345" h="330200">
                <a:moveTo>
                  <a:pt x="42128" y="182680"/>
                </a:moveTo>
                <a:lnTo>
                  <a:pt x="32313" y="183244"/>
                </a:lnTo>
                <a:lnTo>
                  <a:pt x="28564" y="187438"/>
                </a:lnTo>
                <a:lnTo>
                  <a:pt x="29098" y="197253"/>
                </a:lnTo>
                <a:lnTo>
                  <a:pt x="33298" y="201020"/>
                </a:lnTo>
                <a:lnTo>
                  <a:pt x="43124" y="200486"/>
                </a:lnTo>
                <a:lnTo>
                  <a:pt x="46883" y="196286"/>
                </a:lnTo>
                <a:lnTo>
                  <a:pt x="46538" y="190036"/>
                </a:lnTo>
                <a:lnTo>
                  <a:pt x="46309" y="186407"/>
                </a:lnTo>
                <a:lnTo>
                  <a:pt x="42128" y="182680"/>
                </a:lnTo>
                <a:close/>
              </a:path>
              <a:path w="93345" h="330200">
                <a:moveTo>
                  <a:pt x="46883" y="196292"/>
                </a:moveTo>
                <a:lnTo>
                  <a:pt x="43124" y="200486"/>
                </a:lnTo>
                <a:lnTo>
                  <a:pt x="33298" y="201020"/>
                </a:lnTo>
                <a:lnTo>
                  <a:pt x="47144" y="201020"/>
                </a:lnTo>
                <a:lnTo>
                  <a:pt x="46883" y="196292"/>
                </a:lnTo>
                <a:close/>
              </a:path>
              <a:path w="93345" h="330200">
                <a:moveTo>
                  <a:pt x="24857" y="141563"/>
                </a:moveTo>
                <a:lnTo>
                  <a:pt x="26088" y="154237"/>
                </a:lnTo>
                <a:lnTo>
                  <a:pt x="27156" y="166927"/>
                </a:lnTo>
                <a:lnTo>
                  <a:pt x="28068" y="179629"/>
                </a:lnTo>
                <a:lnTo>
                  <a:pt x="28830" y="192328"/>
                </a:lnTo>
                <a:lnTo>
                  <a:pt x="28564" y="187438"/>
                </a:lnTo>
                <a:lnTo>
                  <a:pt x="32313" y="183244"/>
                </a:lnTo>
                <a:lnTo>
                  <a:pt x="42128" y="182680"/>
                </a:lnTo>
                <a:lnTo>
                  <a:pt x="46074" y="182680"/>
                </a:lnTo>
                <a:lnTo>
                  <a:pt x="45805" y="178420"/>
                </a:lnTo>
                <a:lnTo>
                  <a:pt x="44840" y="165505"/>
                </a:lnTo>
                <a:lnTo>
                  <a:pt x="43717" y="152603"/>
                </a:lnTo>
                <a:lnTo>
                  <a:pt x="43452" y="149943"/>
                </a:lnTo>
                <a:lnTo>
                  <a:pt x="29704" y="149943"/>
                </a:lnTo>
                <a:lnTo>
                  <a:pt x="25360" y="146417"/>
                </a:lnTo>
                <a:lnTo>
                  <a:pt x="24857" y="141563"/>
                </a:lnTo>
                <a:close/>
              </a:path>
              <a:path w="93345" h="330200">
                <a:moveTo>
                  <a:pt x="46309" y="186407"/>
                </a:moveTo>
                <a:lnTo>
                  <a:pt x="46538" y="190036"/>
                </a:lnTo>
                <a:lnTo>
                  <a:pt x="46395" y="187438"/>
                </a:lnTo>
                <a:lnTo>
                  <a:pt x="46309" y="186407"/>
                </a:lnTo>
                <a:close/>
              </a:path>
              <a:path w="93345" h="330200">
                <a:moveTo>
                  <a:pt x="46074" y="182680"/>
                </a:moveTo>
                <a:lnTo>
                  <a:pt x="42128" y="182680"/>
                </a:lnTo>
                <a:lnTo>
                  <a:pt x="46309" y="186407"/>
                </a:lnTo>
                <a:lnTo>
                  <a:pt x="46074" y="182680"/>
                </a:lnTo>
                <a:close/>
              </a:path>
              <a:path w="93345" h="330200">
                <a:moveTo>
                  <a:pt x="37564" y="131348"/>
                </a:moveTo>
                <a:lnTo>
                  <a:pt x="27867" y="132379"/>
                </a:lnTo>
                <a:lnTo>
                  <a:pt x="24354" y="136718"/>
                </a:lnTo>
                <a:lnTo>
                  <a:pt x="25360" y="146417"/>
                </a:lnTo>
                <a:lnTo>
                  <a:pt x="29704" y="149943"/>
                </a:lnTo>
                <a:lnTo>
                  <a:pt x="39411" y="148936"/>
                </a:lnTo>
                <a:lnTo>
                  <a:pt x="42920" y="144615"/>
                </a:lnTo>
                <a:lnTo>
                  <a:pt x="42431" y="139716"/>
                </a:lnTo>
                <a:lnTo>
                  <a:pt x="41867" y="134824"/>
                </a:lnTo>
                <a:lnTo>
                  <a:pt x="37564" y="131348"/>
                </a:lnTo>
                <a:close/>
              </a:path>
              <a:path w="93345" h="330200">
                <a:moveTo>
                  <a:pt x="42920" y="144615"/>
                </a:moveTo>
                <a:lnTo>
                  <a:pt x="39411" y="148936"/>
                </a:lnTo>
                <a:lnTo>
                  <a:pt x="29704" y="149943"/>
                </a:lnTo>
                <a:lnTo>
                  <a:pt x="43452" y="149943"/>
                </a:lnTo>
                <a:lnTo>
                  <a:pt x="42920" y="144615"/>
                </a:lnTo>
                <a:close/>
              </a:path>
              <a:path w="93345" h="330200">
                <a:moveTo>
                  <a:pt x="42431" y="139716"/>
                </a:moveTo>
                <a:lnTo>
                  <a:pt x="42920" y="144615"/>
                </a:lnTo>
                <a:lnTo>
                  <a:pt x="42431" y="139716"/>
                </a:lnTo>
                <a:close/>
              </a:path>
              <a:path w="93345" h="330200">
                <a:moveTo>
                  <a:pt x="18602" y="94519"/>
                </a:moveTo>
                <a:lnTo>
                  <a:pt x="20435" y="106243"/>
                </a:lnTo>
                <a:lnTo>
                  <a:pt x="22082" y="117994"/>
                </a:lnTo>
                <a:lnTo>
                  <a:pt x="23553" y="129769"/>
                </a:lnTo>
                <a:lnTo>
                  <a:pt x="24857" y="141563"/>
                </a:lnTo>
                <a:lnTo>
                  <a:pt x="24354" y="136718"/>
                </a:lnTo>
                <a:lnTo>
                  <a:pt x="27867" y="132379"/>
                </a:lnTo>
                <a:lnTo>
                  <a:pt x="37564" y="131348"/>
                </a:lnTo>
                <a:lnTo>
                  <a:pt x="41466" y="131348"/>
                </a:lnTo>
                <a:lnTo>
                  <a:pt x="41037" y="127629"/>
                </a:lnTo>
                <a:lnTo>
                  <a:pt x="39419" y="115569"/>
                </a:lnTo>
                <a:lnTo>
                  <a:pt x="37565" y="103543"/>
                </a:lnTo>
                <a:lnTo>
                  <a:pt x="37354" y="102341"/>
                </a:lnTo>
                <a:lnTo>
                  <a:pt x="23775" y="102341"/>
                </a:lnTo>
                <a:lnTo>
                  <a:pt x="19371" y="99183"/>
                </a:lnTo>
                <a:lnTo>
                  <a:pt x="18602" y="94519"/>
                </a:lnTo>
                <a:close/>
              </a:path>
              <a:path w="93345" h="330200">
                <a:moveTo>
                  <a:pt x="41867" y="134824"/>
                </a:moveTo>
                <a:lnTo>
                  <a:pt x="42431" y="139716"/>
                </a:lnTo>
                <a:lnTo>
                  <a:pt x="41916" y="134863"/>
                </a:lnTo>
                <a:close/>
              </a:path>
              <a:path w="93345" h="330200">
                <a:moveTo>
                  <a:pt x="41466" y="131348"/>
                </a:moveTo>
                <a:lnTo>
                  <a:pt x="37564" y="131348"/>
                </a:lnTo>
                <a:lnTo>
                  <a:pt x="41867" y="134824"/>
                </a:lnTo>
                <a:lnTo>
                  <a:pt x="41466" y="131348"/>
                </a:lnTo>
                <a:close/>
              </a:path>
              <a:path w="93345" h="330200">
                <a:moveTo>
                  <a:pt x="30124" y="83847"/>
                </a:moveTo>
                <a:lnTo>
                  <a:pt x="20901" y="85570"/>
                </a:lnTo>
                <a:lnTo>
                  <a:pt x="17846" y="89926"/>
                </a:lnTo>
                <a:lnTo>
                  <a:pt x="19371" y="99183"/>
                </a:lnTo>
                <a:lnTo>
                  <a:pt x="23775" y="102341"/>
                </a:lnTo>
                <a:lnTo>
                  <a:pt x="33103" y="100804"/>
                </a:lnTo>
                <a:lnTo>
                  <a:pt x="36261" y="96401"/>
                </a:lnTo>
                <a:lnTo>
                  <a:pt x="35462" y="91558"/>
                </a:lnTo>
                <a:lnTo>
                  <a:pt x="34563" y="86890"/>
                </a:lnTo>
                <a:lnTo>
                  <a:pt x="30124" y="83847"/>
                </a:lnTo>
                <a:close/>
              </a:path>
              <a:path w="93345" h="330200">
                <a:moveTo>
                  <a:pt x="35462" y="91558"/>
                </a:moveTo>
                <a:lnTo>
                  <a:pt x="36261" y="96401"/>
                </a:lnTo>
                <a:lnTo>
                  <a:pt x="33103" y="100804"/>
                </a:lnTo>
                <a:lnTo>
                  <a:pt x="23775" y="102341"/>
                </a:lnTo>
                <a:lnTo>
                  <a:pt x="37354" y="102341"/>
                </a:lnTo>
                <a:lnTo>
                  <a:pt x="35462" y="91558"/>
                </a:lnTo>
                <a:close/>
              </a:path>
              <a:path w="93345" h="330200">
                <a:moveTo>
                  <a:pt x="9969" y="50920"/>
                </a:moveTo>
                <a:lnTo>
                  <a:pt x="18602" y="94519"/>
                </a:lnTo>
                <a:lnTo>
                  <a:pt x="17846" y="89926"/>
                </a:lnTo>
                <a:lnTo>
                  <a:pt x="20901" y="85570"/>
                </a:lnTo>
                <a:lnTo>
                  <a:pt x="30124" y="83847"/>
                </a:lnTo>
                <a:lnTo>
                  <a:pt x="33976" y="83847"/>
                </a:lnTo>
                <a:lnTo>
                  <a:pt x="33514" y="81450"/>
                </a:lnTo>
                <a:lnTo>
                  <a:pt x="31427" y="71368"/>
                </a:lnTo>
                <a:lnTo>
                  <a:pt x="29382" y="62284"/>
                </a:lnTo>
                <a:lnTo>
                  <a:pt x="16379" y="62284"/>
                </a:lnTo>
                <a:lnTo>
                  <a:pt x="12010" y="59596"/>
                </a:lnTo>
                <a:lnTo>
                  <a:pt x="9969" y="50920"/>
                </a:lnTo>
                <a:close/>
              </a:path>
              <a:path w="93345" h="330200">
                <a:moveTo>
                  <a:pt x="34563" y="86890"/>
                </a:moveTo>
                <a:lnTo>
                  <a:pt x="35462" y="91558"/>
                </a:lnTo>
                <a:lnTo>
                  <a:pt x="34594" y="86912"/>
                </a:lnTo>
                <a:close/>
              </a:path>
              <a:path w="93345" h="330200">
                <a:moveTo>
                  <a:pt x="33976" y="83847"/>
                </a:moveTo>
                <a:lnTo>
                  <a:pt x="30124" y="83847"/>
                </a:lnTo>
                <a:lnTo>
                  <a:pt x="34563" y="86890"/>
                </a:lnTo>
                <a:lnTo>
                  <a:pt x="33976" y="83847"/>
                </a:lnTo>
                <a:close/>
              </a:path>
              <a:path w="93345" h="330200">
                <a:moveTo>
                  <a:pt x="21151" y="44400"/>
                </a:moveTo>
                <a:lnTo>
                  <a:pt x="12562" y="46629"/>
                </a:lnTo>
                <a:lnTo>
                  <a:pt x="9969" y="50920"/>
                </a:lnTo>
                <a:lnTo>
                  <a:pt x="12010" y="59596"/>
                </a:lnTo>
                <a:lnTo>
                  <a:pt x="16379" y="62284"/>
                </a:lnTo>
                <a:lnTo>
                  <a:pt x="25085" y="60210"/>
                </a:lnTo>
                <a:lnTo>
                  <a:pt x="27773" y="55841"/>
                </a:lnTo>
                <a:lnTo>
                  <a:pt x="26585" y="50920"/>
                </a:lnTo>
                <a:lnTo>
                  <a:pt x="25519" y="46969"/>
                </a:lnTo>
                <a:lnTo>
                  <a:pt x="21151" y="44400"/>
                </a:lnTo>
                <a:close/>
              </a:path>
              <a:path w="93345" h="330200">
                <a:moveTo>
                  <a:pt x="26734" y="51485"/>
                </a:moveTo>
                <a:lnTo>
                  <a:pt x="27773" y="55841"/>
                </a:lnTo>
                <a:lnTo>
                  <a:pt x="25085" y="60210"/>
                </a:lnTo>
                <a:lnTo>
                  <a:pt x="16379" y="62284"/>
                </a:lnTo>
                <a:lnTo>
                  <a:pt x="29382" y="62284"/>
                </a:lnTo>
                <a:lnTo>
                  <a:pt x="29166" y="61325"/>
                </a:lnTo>
                <a:lnTo>
                  <a:pt x="26734" y="51485"/>
                </a:lnTo>
                <a:close/>
              </a:path>
              <a:path w="93345" h="330200">
                <a:moveTo>
                  <a:pt x="25519" y="46969"/>
                </a:moveTo>
                <a:lnTo>
                  <a:pt x="26688" y="51301"/>
                </a:lnTo>
                <a:lnTo>
                  <a:pt x="25573" y="47001"/>
                </a:lnTo>
                <a:close/>
              </a:path>
              <a:path w="93345" h="330200">
                <a:moveTo>
                  <a:pt x="6818" y="0"/>
                </a:moveTo>
                <a:lnTo>
                  <a:pt x="1419" y="2245"/>
                </a:lnTo>
                <a:lnTo>
                  <a:pt x="0" y="4899"/>
                </a:lnTo>
                <a:lnTo>
                  <a:pt x="521" y="7553"/>
                </a:lnTo>
                <a:lnTo>
                  <a:pt x="2947" y="19516"/>
                </a:lnTo>
                <a:lnTo>
                  <a:pt x="5509" y="31450"/>
                </a:lnTo>
                <a:lnTo>
                  <a:pt x="8190" y="43358"/>
                </a:lnTo>
                <a:lnTo>
                  <a:pt x="9969" y="50920"/>
                </a:lnTo>
                <a:lnTo>
                  <a:pt x="12562" y="46629"/>
                </a:lnTo>
                <a:lnTo>
                  <a:pt x="21151" y="44400"/>
                </a:lnTo>
                <a:lnTo>
                  <a:pt x="24826" y="44400"/>
                </a:lnTo>
                <a:lnTo>
                  <a:pt x="23477" y="39400"/>
                </a:lnTo>
                <a:lnTo>
                  <a:pt x="19878" y="27539"/>
                </a:lnTo>
                <a:lnTo>
                  <a:pt x="15855" y="15818"/>
                </a:lnTo>
                <a:lnTo>
                  <a:pt x="11353" y="4273"/>
                </a:lnTo>
                <a:lnTo>
                  <a:pt x="10147" y="1372"/>
                </a:lnTo>
                <a:lnTo>
                  <a:pt x="6818" y="0"/>
                </a:lnTo>
                <a:close/>
              </a:path>
              <a:path w="93345" h="330200">
                <a:moveTo>
                  <a:pt x="24826" y="44400"/>
                </a:moveTo>
                <a:lnTo>
                  <a:pt x="21151" y="44400"/>
                </a:lnTo>
                <a:lnTo>
                  <a:pt x="25519" y="46969"/>
                </a:lnTo>
                <a:lnTo>
                  <a:pt x="24826" y="4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431362" y="5137382"/>
            <a:ext cx="163651" cy="23114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742198" y="5119811"/>
            <a:ext cx="70196" cy="33115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027479" y="5099753"/>
            <a:ext cx="356143" cy="26271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602662" y="5074903"/>
            <a:ext cx="52308" cy="33301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815008" y="5080475"/>
            <a:ext cx="376947" cy="276860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5393586" y="5071290"/>
            <a:ext cx="41275" cy="315595"/>
          </a:xfrm>
          <a:custGeom>
            <a:avLst/>
            <a:gdLst/>
            <a:ahLst/>
            <a:cxnLst/>
            <a:rect l="l" t="t" r="r" b="b"/>
            <a:pathLst>
              <a:path w="41275" h="315595">
                <a:moveTo>
                  <a:pt x="19883" y="313874"/>
                </a:moveTo>
                <a:lnTo>
                  <a:pt x="20048" y="314044"/>
                </a:lnTo>
                <a:lnTo>
                  <a:pt x="24080" y="315344"/>
                </a:lnTo>
                <a:lnTo>
                  <a:pt x="26701" y="314698"/>
                </a:lnTo>
                <a:lnTo>
                  <a:pt x="25325" y="314689"/>
                </a:lnTo>
                <a:lnTo>
                  <a:pt x="19883" y="313874"/>
                </a:lnTo>
                <a:close/>
              </a:path>
              <a:path w="41275" h="315595">
                <a:moveTo>
                  <a:pt x="19706" y="297919"/>
                </a:moveTo>
                <a:lnTo>
                  <a:pt x="17635" y="299450"/>
                </a:lnTo>
                <a:lnTo>
                  <a:pt x="16168" y="309256"/>
                </a:lnTo>
                <a:lnTo>
                  <a:pt x="18651" y="312612"/>
                </a:lnTo>
                <a:lnTo>
                  <a:pt x="19883" y="313874"/>
                </a:lnTo>
                <a:lnTo>
                  <a:pt x="25385" y="314698"/>
                </a:lnTo>
                <a:lnTo>
                  <a:pt x="26336" y="314689"/>
                </a:lnTo>
                <a:lnTo>
                  <a:pt x="27589" y="314479"/>
                </a:lnTo>
                <a:lnTo>
                  <a:pt x="32739" y="313211"/>
                </a:lnTo>
                <a:lnTo>
                  <a:pt x="35679" y="308347"/>
                </a:lnTo>
                <a:lnTo>
                  <a:pt x="34127" y="302047"/>
                </a:lnTo>
                <a:lnTo>
                  <a:pt x="33387" y="300681"/>
                </a:lnTo>
                <a:lnTo>
                  <a:pt x="32344" y="299561"/>
                </a:lnTo>
                <a:lnTo>
                  <a:pt x="32171" y="298146"/>
                </a:lnTo>
                <a:lnTo>
                  <a:pt x="27343" y="298146"/>
                </a:lnTo>
                <a:lnTo>
                  <a:pt x="19706" y="297919"/>
                </a:lnTo>
                <a:close/>
              </a:path>
              <a:path w="41275" h="315595">
                <a:moveTo>
                  <a:pt x="27589" y="314479"/>
                </a:moveTo>
                <a:lnTo>
                  <a:pt x="26336" y="314689"/>
                </a:lnTo>
                <a:lnTo>
                  <a:pt x="25385" y="314698"/>
                </a:lnTo>
                <a:lnTo>
                  <a:pt x="26737" y="314689"/>
                </a:lnTo>
                <a:lnTo>
                  <a:pt x="27589" y="314479"/>
                </a:lnTo>
                <a:close/>
              </a:path>
              <a:path w="41275" h="315595">
                <a:moveTo>
                  <a:pt x="35142" y="295523"/>
                </a:moveTo>
                <a:lnTo>
                  <a:pt x="34107" y="295690"/>
                </a:lnTo>
                <a:lnTo>
                  <a:pt x="31996" y="296718"/>
                </a:lnTo>
                <a:lnTo>
                  <a:pt x="32344" y="299561"/>
                </a:lnTo>
                <a:lnTo>
                  <a:pt x="33387" y="300681"/>
                </a:lnTo>
                <a:lnTo>
                  <a:pt x="34127" y="302047"/>
                </a:lnTo>
                <a:lnTo>
                  <a:pt x="35679" y="308347"/>
                </a:lnTo>
                <a:lnTo>
                  <a:pt x="32739" y="313211"/>
                </a:lnTo>
                <a:lnTo>
                  <a:pt x="27589" y="314479"/>
                </a:lnTo>
                <a:lnTo>
                  <a:pt x="34016" y="313397"/>
                </a:lnTo>
                <a:lnTo>
                  <a:pt x="39676" y="308449"/>
                </a:lnTo>
                <a:lnTo>
                  <a:pt x="40880" y="299561"/>
                </a:lnTo>
                <a:lnTo>
                  <a:pt x="40930" y="298575"/>
                </a:lnTo>
                <a:lnTo>
                  <a:pt x="39007" y="296048"/>
                </a:lnTo>
                <a:lnTo>
                  <a:pt x="35142" y="295523"/>
                </a:lnTo>
                <a:close/>
              </a:path>
              <a:path w="41275" h="315595">
                <a:moveTo>
                  <a:pt x="18651" y="312612"/>
                </a:moveTo>
                <a:lnTo>
                  <a:pt x="19548" y="313824"/>
                </a:lnTo>
                <a:lnTo>
                  <a:pt x="19883" y="313874"/>
                </a:lnTo>
                <a:lnTo>
                  <a:pt x="18651" y="312612"/>
                </a:lnTo>
                <a:close/>
              </a:path>
              <a:path w="41275" h="315595">
                <a:moveTo>
                  <a:pt x="11976" y="293210"/>
                </a:moveTo>
                <a:lnTo>
                  <a:pt x="12004" y="298668"/>
                </a:lnTo>
                <a:lnTo>
                  <a:pt x="14091" y="306515"/>
                </a:lnTo>
                <a:lnTo>
                  <a:pt x="15302" y="309180"/>
                </a:lnTo>
                <a:lnTo>
                  <a:pt x="18651" y="312612"/>
                </a:lnTo>
                <a:lnTo>
                  <a:pt x="16168" y="309256"/>
                </a:lnTo>
                <a:lnTo>
                  <a:pt x="17635" y="299450"/>
                </a:lnTo>
                <a:lnTo>
                  <a:pt x="19706" y="297919"/>
                </a:lnTo>
                <a:lnTo>
                  <a:pt x="16317" y="297818"/>
                </a:lnTo>
                <a:lnTo>
                  <a:pt x="11976" y="293210"/>
                </a:lnTo>
                <a:close/>
              </a:path>
              <a:path w="41275" h="315595">
                <a:moveTo>
                  <a:pt x="22205" y="296071"/>
                </a:moveTo>
                <a:lnTo>
                  <a:pt x="19706" y="297919"/>
                </a:lnTo>
                <a:lnTo>
                  <a:pt x="27343" y="298146"/>
                </a:lnTo>
                <a:lnTo>
                  <a:pt x="28547" y="297020"/>
                </a:lnTo>
                <a:lnTo>
                  <a:pt x="22205" y="296071"/>
                </a:lnTo>
                <a:close/>
              </a:path>
              <a:path w="41275" h="315595">
                <a:moveTo>
                  <a:pt x="28547" y="297020"/>
                </a:moveTo>
                <a:lnTo>
                  <a:pt x="27343" y="298146"/>
                </a:lnTo>
                <a:lnTo>
                  <a:pt x="32171" y="298146"/>
                </a:lnTo>
                <a:lnTo>
                  <a:pt x="32045" y="297116"/>
                </a:lnTo>
                <a:lnTo>
                  <a:pt x="29191" y="297116"/>
                </a:lnTo>
                <a:lnTo>
                  <a:pt x="28547" y="297020"/>
                </a:lnTo>
                <a:close/>
              </a:path>
              <a:path w="41275" h="315595">
                <a:moveTo>
                  <a:pt x="16984" y="277769"/>
                </a:moveTo>
                <a:lnTo>
                  <a:pt x="12341" y="282084"/>
                </a:lnTo>
                <a:lnTo>
                  <a:pt x="12115" y="288344"/>
                </a:lnTo>
                <a:lnTo>
                  <a:pt x="11976" y="293210"/>
                </a:lnTo>
                <a:lnTo>
                  <a:pt x="16317" y="297818"/>
                </a:lnTo>
                <a:lnTo>
                  <a:pt x="19706" y="297919"/>
                </a:lnTo>
                <a:lnTo>
                  <a:pt x="22205" y="296071"/>
                </a:lnTo>
                <a:lnTo>
                  <a:pt x="29561" y="296071"/>
                </a:lnTo>
                <a:lnTo>
                  <a:pt x="31944" y="293842"/>
                </a:lnTo>
                <a:lnTo>
                  <a:pt x="32165" y="287679"/>
                </a:lnTo>
                <a:lnTo>
                  <a:pt x="32306" y="282773"/>
                </a:lnTo>
                <a:lnTo>
                  <a:pt x="28034" y="278175"/>
                </a:lnTo>
                <a:lnTo>
                  <a:pt x="16984" y="277769"/>
                </a:lnTo>
                <a:close/>
              </a:path>
              <a:path w="41275" h="315595">
                <a:moveTo>
                  <a:pt x="32306" y="282773"/>
                </a:moveTo>
                <a:lnTo>
                  <a:pt x="32146" y="288344"/>
                </a:lnTo>
                <a:lnTo>
                  <a:pt x="31944" y="293842"/>
                </a:lnTo>
                <a:lnTo>
                  <a:pt x="28547" y="297020"/>
                </a:lnTo>
                <a:lnTo>
                  <a:pt x="29191" y="297116"/>
                </a:lnTo>
                <a:lnTo>
                  <a:pt x="31260" y="297077"/>
                </a:lnTo>
                <a:lnTo>
                  <a:pt x="31996" y="296718"/>
                </a:lnTo>
                <a:lnTo>
                  <a:pt x="31991" y="293015"/>
                </a:lnTo>
                <a:lnTo>
                  <a:pt x="32348" y="282818"/>
                </a:lnTo>
                <a:close/>
              </a:path>
              <a:path w="41275" h="315595">
                <a:moveTo>
                  <a:pt x="31996" y="296718"/>
                </a:moveTo>
                <a:lnTo>
                  <a:pt x="31260" y="297077"/>
                </a:lnTo>
                <a:lnTo>
                  <a:pt x="29191" y="297116"/>
                </a:lnTo>
                <a:lnTo>
                  <a:pt x="32045" y="297116"/>
                </a:lnTo>
                <a:lnTo>
                  <a:pt x="31996" y="296718"/>
                </a:lnTo>
                <a:close/>
              </a:path>
              <a:path w="41275" h="315595">
                <a:moveTo>
                  <a:pt x="29561" y="296071"/>
                </a:moveTo>
                <a:lnTo>
                  <a:pt x="22205" y="296071"/>
                </a:lnTo>
                <a:lnTo>
                  <a:pt x="28547" y="297020"/>
                </a:lnTo>
                <a:lnTo>
                  <a:pt x="29561" y="296071"/>
                </a:lnTo>
                <a:close/>
              </a:path>
              <a:path w="41275" h="315595">
                <a:moveTo>
                  <a:pt x="12584" y="240726"/>
                </a:moveTo>
                <a:lnTo>
                  <a:pt x="12550" y="264149"/>
                </a:lnTo>
                <a:lnTo>
                  <a:pt x="12411" y="275761"/>
                </a:lnTo>
                <a:lnTo>
                  <a:pt x="12135" y="287679"/>
                </a:lnTo>
                <a:lnTo>
                  <a:pt x="12341" y="282084"/>
                </a:lnTo>
                <a:lnTo>
                  <a:pt x="16984" y="277769"/>
                </a:lnTo>
                <a:lnTo>
                  <a:pt x="32449" y="277769"/>
                </a:lnTo>
                <a:lnTo>
                  <a:pt x="32500" y="275761"/>
                </a:lnTo>
                <a:lnTo>
                  <a:pt x="32676" y="264149"/>
                </a:lnTo>
                <a:lnTo>
                  <a:pt x="32738" y="250057"/>
                </a:lnTo>
                <a:lnTo>
                  <a:pt x="17122" y="250057"/>
                </a:lnTo>
                <a:lnTo>
                  <a:pt x="12601" y="245558"/>
                </a:lnTo>
                <a:lnTo>
                  <a:pt x="12584" y="240726"/>
                </a:lnTo>
                <a:close/>
              </a:path>
              <a:path w="41275" h="315595">
                <a:moveTo>
                  <a:pt x="32449" y="277769"/>
                </a:moveTo>
                <a:lnTo>
                  <a:pt x="16984" y="277769"/>
                </a:lnTo>
                <a:lnTo>
                  <a:pt x="28034" y="278175"/>
                </a:lnTo>
                <a:lnTo>
                  <a:pt x="32306" y="282773"/>
                </a:lnTo>
                <a:lnTo>
                  <a:pt x="32449" y="277769"/>
                </a:lnTo>
                <a:close/>
              </a:path>
              <a:path w="41275" h="315595">
                <a:moveTo>
                  <a:pt x="28200" y="229886"/>
                </a:moveTo>
                <a:lnTo>
                  <a:pt x="17075" y="229911"/>
                </a:lnTo>
                <a:lnTo>
                  <a:pt x="12638" y="234370"/>
                </a:lnTo>
                <a:lnTo>
                  <a:pt x="12601" y="245558"/>
                </a:lnTo>
                <a:lnTo>
                  <a:pt x="17122" y="250057"/>
                </a:lnTo>
                <a:lnTo>
                  <a:pt x="28247" y="250031"/>
                </a:lnTo>
                <a:lnTo>
                  <a:pt x="32700" y="245558"/>
                </a:lnTo>
                <a:lnTo>
                  <a:pt x="32704" y="234370"/>
                </a:lnTo>
                <a:lnTo>
                  <a:pt x="28200" y="229886"/>
                </a:lnTo>
                <a:close/>
              </a:path>
              <a:path w="41275" h="315595">
                <a:moveTo>
                  <a:pt x="32733" y="245525"/>
                </a:moveTo>
                <a:lnTo>
                  <a:pt x="28247" y="250031"/>
                </a:lnTo>
                <a:lnTo>
                  <a:pt x="17122" y="250057"/>
                </a:lnTo>
                <a:lnTo>
                  <a:pt x="32738" y="250057"/>
                </a:lnTo>
                <a:lnTo>
                  <a:pt x="32733" y="245525"/>
                </a:lnTo>
                <a:close/>
              </a:path>
              <a:path w="41275" h="315595">
                <a:moveTo>
                  <a:pt x="11991" y="191575"/>
                </a:moveTo>
                <a:lnTo>
                  <a:pt x="12247" y="202522"/>
                </a:lnTo>
                <a:lnTo>
                  <a:pt x="12429" y="214664"/>
                </a:lnTo>
                <a:lnTo>
                  <a:pt x="12537" y="227307"/>
                </a:lnTo>
                <a:lnTo>
                  <a:pt x="12584" y="240726"/>
                </a:lnTo>
                <a:lnTo>
                  <a:pt x="12638" y="234370"/>
                </a:lnTo>
                <a:lnTo>
                  <a:pt x="17075" y="229911"/>
                </a:lnTo>
                <a:lnTo>
                  <a:pt x="32687" y="229886"/>
                </a:lnTo>
                <a:lnTo>
                  <a:pt x="32677" y="227307"/>
                </a:lnTo>
                <a:lnTo>
                  <a:pt x="32547" y="214664"/>
                </a:lnTo>
                <a:lnTo>
                  <a:pt x="32319" y="202522"/>
                </a:lnTo>
                <a:lnTo>
                  <a:pt x="32246" y="199897"/>
                </a:lnTo>
                <a:lnTo>
                  <a:pt x="16712" y="199897"/>
                </a:lnTo>
                <a:lnTo>
                  <a:pt x="12112" y="195553"/>
                </a:lnTo>
                <a:lnTo>
                  <a:pt x="11991" y="191575"/>
                </a:lnTo>
                <a:close/>
              </a:path>
              <a:path w="41275" h="315595">
                <a:moveTo>
                  <a:pt x="32687" y="229886"/>
                </a:moveTo>
                <a:lnTo>
                  <a:pt x="28200" y="229886"/>
                </a:lnTo>
                <a:lnTo>
                  <a:pt x="32704" y="234370"/>
                </a:lnTo>
                <a:lnTo>
                  <a:pt x="32687" y="229886"/>
                </a:lnTo>
                <a:close/>
              </a:path>
              <a:path w="41275" h="315595">
                <a:moveTo>
                  <a:pt x="27098" y="179564"/>
                </a:moveTo>
                <a:lnTo>
                  <a:pt x="16097" y="179962"/>
                </a:lnTo>
                <a:lnTo>
                  <a:pt x="11798" y="184548"/>
                </a:lnTo>
                <a:lnTo>
                  <a:pt x="12112" y="195553"/>
                </a:lnTo>
                <a:lnTo>
                  <a:pt x="16712" y="199897"/>
                </a:lnTo>
                <a:lnTo>
                  <a:pt x="27746" y="199584"/>
                </a:lnTo>
                <a:lnTo>
                  <a:pt x="32092" y="194984"/>
                </a:lnTo>
                <a:lnTo>
                  <a:pt x="31931" y="189388"/>
                </a:lnTo>
                <a:lnTo>
                  <a:pt x="31715" y="183857"/>
                </a:lnTo>
                <a:lnTo>
                  <a:pt x="27098" y="179564"/>
                </a:lnTo>
                <a:close/>
              </a:path>
              <a:path w="41275" h="315595">
                <a:moveTo>
                  <a:pt x="31715" y="183857"/>
                </a:moveTo>
                <a:lnTo>
                  <a:pt x="31931" y="189388"/>
                </a:lnTo>
                <a:lnTo>
                  <a:pt x="32092" y="194984"/>
                </a:lnTo>
                <a:lnTo>
                  <a:pt x="27746" y="199584"/>
                </a:lnTo>
                <a:lnTo>
                  <a:pt x="16712" y="199897"/>
                </a:lnTo>
                <a:lnTo>
                  <a:pt x="32246" y="199897"/>
                </a:lnTo>
                <a:lnTo>
                  <a:pt x="31932" y="189388"/>
                </a:lnTo>
                <a:lnTo>
                  <a:pt x="31757" y="184548"/>
                </a:lnTo>
                <a:lnTo>
                  <a:pt x="31715" y="183857"/>
                </a:lnTo>
                <a:close/>
              </a:path>
              <a:path w="41275" h="315595">
                <a:moveTo>
                  <a:pt x="10322" y="150264"/>
                </a:moveTo>
                <a:lnTo>
                  <a:pt x="10824" y="160208"/>
                </a:lnTo>
                <a:lnTo>
                  <a:pt x="11263" y="170148"/>
                </a:lnTo>
                <a:lnTo>
                  <a:pt x="11635" y="179962"/>
                </a:lnTo>
                <a:lnTo>
                  <a:pt x="11991" y="191575"/>
                </a:lnTo>
                <a:lnTo>
                  <a:pt x="11798" y="184548"/>
                </a:lnTo>
                <a:lnTo>
                  <a:pt x="16097" y="179962"/>
                </a:lnTo>
                <a:lnTo>
                  <a:pt x="27098" y="179564"/>
                </a:lnTo>
                <a:lnTo>
                  <a:pt x="31547" y="179564"/>
                </a:lnTo>
                <a:lnTo>
                  <a:pt x="31086" y="169268"/>
                </a:lnTo>
                <a:lnTo>
                  <a:pt x="30609" y="159877"/>
                </a:lnTo>
                <a:lnTo>
                  <a:pt x="15256" y="159877"/>
                </a:lnTo>
                <a:lnTo>
                  <a:pt x="10613" y="155707"/>
                </a:lnTo>
                <a:lnTo>
                  <a:pt x="10322" y="150264"/>
                </a:lnTo>
                <a:close/>
              </a:path>
              <a:path w="41275" h="315595">
                <a:moveTo>
                  <a:pt x="31547" y="179564"/>
                </a:moveTo>
                <a:lnTo>
                  <a:pt x="27098" y="179564"/>
                </a:lnTo>
                <a:lnTo>
                  <a:pt x="31715" y="183857"/>
                </a:lnTo>
                <a:lnTo>
                  <a:pt x="31547" y="179564"/>
                </a:lnTo>
                <a:close/>
              </a:path>
              <a:path w="41275" h="315595">
                <a:moveTo>
                  <a:pt x="25016" y="139579"/>
                </a:moveTo>
                <a:lnTo>
                  <a:pt x="14169" y="140224"/>
                </a:lnTo>
                <a:lnTo>
                  <a:pt x="10033" y="144856"/>
                </a:lnTo>
                <a:lnTo>
                  <a:pt x="10613" y="155707"/>
                </a:lnTo>
                <a:lnTo>
                  <a:pt x="15256" y="159877"/>
                </a:lnTo>
                <a:lnTo>
                  <a:pt x="26130" y="159296"/>
                </a:lnTo>
                <a:lnTo>
                  <a:pt x="30301" y="154652"/>
                </a:lnTo>
                <a:lnTo>
                  <a:pt x="29952" y="148381"/>
                </a:lnTo>
                <a:lnTo>
                  <a:pt x="29622" y="143668"/>
                </a:lnTo>
                <a:lnTo>
                  <a:pt x="25016" y="139579"/>
                </a:lnTo>
                <a:close/>
              </a:path>
              <a:path w="41275" h="315595">
                <a:moveTo>
                  <a:pt x="30138" y="151613"/>
                </a:moveTo>
                <a:lnTo>
                  <a:pt x="30301" y="154652"/>
                </a:lnTo>
                <a:lnTo>
                  <a:pt x="26130" y="159296"/>
                </a:lnTo>
                <a:lnTo>
                  <a:pt x="15256" y="159877"/>
                </a:lnTo>
                <a:lnTo>
                  <a:pt x="30609" y="159877"/>
                </a:lnTo>
                <a:lnTo>
                  <a:pt x="30138" y="151613"/>
                </a:lnTo>
                <a:close/>
              </a:path>
              <a:path w="41275" h="315595">
                <a:moveTo>
                  <a:pt x="4946" y="85701"/>
                </a:moveTo>
                <a:lnTo>
                  <a:pt x="6151" y="98136"/>
                </a:lnTo>
                <a:lnTo>
                  <a:pt x="7767" y="115499"/>
                </a:lnTo>
                <a:lnTo>
                  <a:pt x="9198" y="132877"/>
                </a:lnTo>
                <a:lnTo>
                  <a:pt x="10322" y="150264"/>
                </a:lnTo>
                <a:lnTo>
                  <a:pt x="10033" y="144856"/>
                </a:lnTo>
                <a:lnTo>
                  <a:pt x="14169" y="140224"/>
                </a:lnTo>
                <a:lnTo>
                  <a:pt x="25016" y="139579"/>
                </a:lnTo>
                <a:lnTo>
                  <a:pt x="29289" y="139579"/>
                </a:lnTo>
                <a:lnTo>
                  <a:pt x="28901" y="135168"/>
                </a:lnTo>
                <a:lnTo>
                  <a:pt x="23593" y="89298"/>
                </a:lnTo>
                <a:lnTo>
                  <a:pt x="9310" y="89298"/>
                </a:lnTo>
                <a:lnTo>
                  <a:pt x="4946" y="85701"/>
                </a:lnTo>
                <a:close/>
              </a:path>
              <a:path w="41275" h="315595">
                <a:moveTo>
                  <a:pt x="29622" y="143668"/>
                </a:moveTo>
                <a:lnTo>
                  <a:pt x="29952" y="148381"/>
                </a:lnTo>
                <a:lnTo>
                  <a:pt x="29749" y="144856"/>
                </a:lnTo>
                <a:lnTo>
                  <a:pt x="29622" y="143668"/>
                </a:lnTo>
                <a:close/>
              </a:path>
              <a:path w="41275" h="315595">
                <a:moveTo>
                  <a:pt x="29289" y="139579"/>
                </a:moveTo>
                <a:lnTo>
                  <a:pt x="25016" y="139579"/>
                </a:lnTo>
                <a:lnTo>
                  <a:pt x="29622" y="143668"/>
                </a:lnTo>
                <a:lnTo>
                  <a:pt x="29516" y="142159"/>
                </a:lnTo>
                <a:lnTo>
                  <a:pt x="29289" y="139579"/>
                </a:lnTo>
                <a:close/>
              </a:path>
              <a:path w="41275" h="315595">
                <a:moveTo>
                  <a:pt x="17093" y="70429"/>
                </a:moveTo>
                <a:lnTo>
                  <a:pt x="7427" y="71699"/>
                </a:lnTo>
                <a:lnTo>
                  <a:pt x="4015" y="75996"/>
                </a:lnTo>
                <a:lnTo>
                  <a:pt x="4472" y="80788"/>
                </a:lnTo>
                <a:lnTo>
                  <a:pt x="4946" y="85701"/>
                </a:lnTo>
                <a:lnTo>
                  <a:pt x="9310" y="89298"/>
                </a:lnTo>
                <a:lnTo>
                  <a:pt x="19135" y="88351"/>
                </a:lnTo>
                <a:lnTo>
                  <a:pt x="22733" y="83985"/>
                </a:lnTo>
                <a:lnTo>
                  <a:pt x="22219" y="78766"/>
                </a:lnTo>
                <a:lnTo>
                  <a:pt x="21581" y="73874"/>
                </a:lnTo>
                <a:lnTo>
                  <a:pt x="17093" y="70429"/>
                </a:lnTo>
                <a:close/>
              </a:path>
              <a:path w="41275" h="315595">
                <a:moveTo>
                  <a:pt x="22237" y="78905"/>
                </a:moveTo>
                <a:lnTo>
                  <a:pt x="22733" y="83985"/>
                </a:lnTo>
                <a:lnTo>
                  <a:pt x="19135" y="88351"/>
                </a:lnTo>
                <a:lnTo>
                  <a:pt x="9310" y="89298"/>
                </a:lnTo>
                <a:lnTo>
                  <a:pt x="23593" y="89298"/>
                </a:lnTo>
                <a:lnTo>
                  <a:pt x="22237" y="78905"/>
                </a:lnTo>
                <a:close/>
              </a:path>
              <a:path w="41275" h="315595">
                <a:moveTo>
                  <a:pt x="4390" y="79945"/>
                </a:moveTo>
                <a:lnTo>
                  <a:pt x="4470" y="80788"/>
                </a:lnTo>
                <a:lnTo>
                  <a:pt x="4390" y="79945"/>
                </a:lnTo>
                <a:close/>
              </a:path>
              <a:path w="41275" h="315595">
                <a:moveTo>
                  <a:pt x="21141" y="70429"/>
                </a:moveTo>
                <a:lnTo>
                  <a:pt x="17093" y="70429"/>
                </a:lnTo>
                <a:lnTo>
                  <a:pt x="21581" y="73874"/>
                </a:lnTo>
                <a:lnTo>
                  <a:pt x="22237" y="78905"/>
                </a:lnTo>
                <a:lnTo>
                  <a:pt x="21141" y="70429"/>
                </a:lnTo>
                <a:close/>
              </a:path>
              <a:path w="41275" h="315595">
                <a:moveTo>
                  <a:pt x="130" y="23048"/>
                </a:moveTo>
                <a:lnTo>
                  <a:pt x="50" y="24131"/>
                </a:lnTo>
                <a:lnTo>
                  <a:pt x="0" y="27169"/>
                </a:lnTo>
                <a:lnTo>
                  <a:pt x="568" y="33393"/>
                </a:lnTo>
                <a:lnTo>
                  <a:pt x="1040" y="40491"/>
                </a:lnTo>
                <a:lnTo>
                  <a:pt x="1772" y="50575"/>
                </a:lnTo>
                <a:lnTo>
                  <a:pt x="2606" y="60652"/>
                </a:lnTo>
                <a:lnTo>
                  <a:pt x="3607" y="71699"/>
                </a:lnTo>
                <a:lnTo>
                  <a:pt x="4015" y="75990"/>
                </a:lnTo>
                <a:lnTo>
                  <a:pt x="7427" y="71699"/>
                </a:lnTo>
                <a:lnTo>
                  <a:pt x="17093" y="70429"/>
                </a:lnTo>
                <a:lnTo>
                  <a:pt x="21141" y="70429"/>
                </a:lnTo>
                <a:lnTo>
                  <a:pt x="19641" y="58886"/>
                </a:lnTo>
                <a:lnTo>
                  <a:pt x="18389" y="48941"/>
                </a:lnTo>
                <a:lnTo>
                  <a:pt x="16388" y="32376"/>
                </a:lnTo>
                <a:lnTo>
                  <a:pt x="15696" y="27169"/>
                </a:lnTo>
                <a:lnTo>
                  <a:pt x="11261" y="27169"/>
                </a:lnTo>
                <a:lnTo>
                  <a:pt x="3167" y="26570"/>
                </a:lnTo>
                <a:lnTo>
                  <a:pt x="130" y="23048"/>
                </a:lnTo>
                <a:close/>
              </a:path>
              <a:path w="41275" h="315595">
                <a:moveTo>
                  <a:pt x="11347" y="11955"/>
                </a:moveTo>
                <a:lnTo>
                  <a:pt x="3632" y="12438"/>
                </a:lnTo>
                <a:lnTo>
                  <a:pt x="699" y="15338"/>
                </a:lnTo>
                <a:lnTo>
                  <a:pt x="130" y="23048"/>
                </a:lnTo>
                <a:lnTo>
                  <a:pt x="3167" y="26570"/>
                </a:lnTo>
                <a:lnTo>
                  <a:pt x="11261" y="27169"/>
                </a:lnTo>
                <a:lnTo>
                  <a:pt x="14784" y="24131"/>
                </a:lnTo>
                <a:lnTo>
                  <a:pt x="15026" y="20854"/>
                </a:lnTo>
                <a:lnTo>
                  <a:pt x="15089" y="19084"/>
                </a:lnTo>
                <a:lnTo>
                  <a:pt x="14836" y="15034"/>
                </a:lnTo>
                <a:lnTo>
                  <a:pt x="11347" y="11955"/>
                </a:lnTo>
                <a:close/>
              </a:path>
              <a:path w="41275" h="315595">
                <a:moveTo>
                  <a:pt x="14872" y="15605"/>
                </a:moveTo>
                <a:lnTo>
                  <a:pt x="15089" y="19084"/>
                </a:lnTo>
                <a:lnTo>
                  <a:pt x="15026" y="20854"/>
                </a:lnTo>
                <a:lnTo>
                  <a:pt x="14784" y="24131"/>
                </a:lnTo>
                <a:lnTo>
                  <a:pt x="11261" y="27169"/>
                </a:lnTo>
                <a:lnTo>
                  <a:pt x="15696" y="27169"/>
                </a:lnTo>
                <a:lnTo>
                  <a:pt x="15505" y="25737"/>
                </a:lnTo>
                <a:lnTo>
                  <a:pt x="14872" y="15605"/>
                </a:lnTo>
                <a:close/>
              </a:path>
              <a:path w="41275" h="315595">
                <a:moveTo>
                  <a:pt x="15132" y="11955"/>
                </a:moveTo>
                <a:lnTo>
                  <a:pt x="11347" y="11955"/>
                </a:lnTo>
                <a:lnTo>
                  <a:pt x="14836" y="15034"/>
                </a:lnTo>
                <a:lnTo>
                  <a:pt x="14872" y="15605"/>
                </a:lnTo>
                <a:lnTo>
                  <a:pt x="15132" y="11955"/>
                </a:lnTo>
                <a:close/>
              </a:path>
              <a:path w="41275" h="315595">
                <a:moveTo>
                  <a:pt x="15851" y="0"/>
                </a:moveTo>
                <a:lnTo>
                  <a:pt x="5348" y="2713"/>
                </a:lnTo>
                <a:lnTo>
                  <a:pt x="1041" y="10708"/>
                </a:lnTo>
                <a:lnTo>
                  <a:pt x="699" y="15338"/>
                </a:lnTo>
                <a:lnTo>
                  <a:pt x="3632" y="12438"/>
                </a:lnTo>
                <a:lnTo>
                  <a:pt x="11347" y="11955"/>
                </a:lnTo>
                <a:lnTo>
                  <a:pt x="15132" y="11955"/>
                </a:lnTo>
                <a:lnTo>
                  <a:pt x="15150" y="11704"/>
                </a:lnTo>
                <a:lnTo>
                  <a:pt x="20392" y="7782"/>
                </a:lnTo>
                <a:lnTo>
                  <a:pt x="20850" y="4615"/>
                </a:lnTo>
                <a:lnTo>
                  <a:pt x="17949" y="737"/>
                </a:lnTo>
                <a:lnTo>
                  <a:pt x="15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588278" y="5077670"/>
            <a:ext cx="289132" cy="298543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6076489" y="5089918"/>
            <a:ext cx="48895" cy="321310"/>
          </a:xfrm>
          <a:custGeom>
            <a:avLst/>
            <a:gdLst/>
            <a:ahLst/>
            <a:cxnLst/>
            <a:rect l="l" t="t" r="r" b="b"/>
            <a:pathLst>
              <a:path w="48895" h="321310">
                <a:moveTo>
                  <a:pt x="33235" y="303576"/>
                </a:moveTo>
                <a:lnTo>
                  <a:pt x="33568" y="303620"/>
                </a:lnTo>
                <a:lnTo>
                  <a:pt x="36967" y="307710"/>
                </a:lnTo>
                <a:lnTo>
                  <a:pt x="36444" y="317342"/>
                </a:lnTo>
                <a:lnTo>
                  <a:pt x="32215" y="321134"/>
                </a:lnTo>
                <a:lnTo>
                  <a:pt x="34650" y="321266"/>
                </a:lnTo>
                <a:lnTo>
                  <a:pt x="43106" y="318990"/>
                </a:lnTo>
                <a:lnTo>
                  <a:pt x="48688" y="309576"/>
                </a:lnTo>
                <a:lnTo>
                  <a:pt x="47809" y="306136"/>
                </a:lnTo>
                <a:lnTo>
                  <a:pt x="44285" y="304046"/>
                </a:lnTo>
                <a:lnTo>
                  <a:pt x="37602" y="304046"/>
                </a:lnTo>
                <a:lnTo>
                  <a:pt x="33235" y="303576"/>
                </a:lnTo>
                <a:close/>
              </a:path>
              <a:path w="48895" h="321310">
                <a:moveTo>
                  <a:pt x="27040" y="320853"/>
                </a:moveTo>
                <a:lnTo>
                  <a:pt x="32213" y="321134"/>
                </a:lnTo>
                <a:lnTo>
                  <a:pt x="27040" y="320853"/>
                </a:lnTo>
                <a:close/>
              </a:path>
              <a:path w="48895" h="321310">
                <a:moveTo>
                  <a:pt x="25385" y="302552"/>
                </a:moveTo>
                <a:lnTo>
                  <a:pt x="27189" y="307139"/>
                </a:lnTo>
                <a:lnTo>
                  <a:pt x="25308" y="312292"/>
                </a:lnTo>
                <a:lnTo>
                  <a:pt x="18475" y="315993"/>
                </a:lnTo>
                <a:lnTo>
                  <a:pt x="21681" y="320163"/>
                </a:lnTo>
                <a:lnTo>
                  <a:pt x="27045" y="320854"/>
                </a:lnTo>
                <a:lnTo>
                  <a:pt x="32215" y="321134"/>
                </a:lnTo>
                <a:lnTo>
                  <a:pt x="36444" y="317342"/>
                </a:lnTo>
                <a:lnTo>
                  <a:pt x="36967" y="307710"/>
                </a:lnTo>
                <a:lnTo>
                  <a:pt x="33568" y="303620"/>
                </a:lnTo>
                <a:lnTo>
                  <a:pt x="29399" y="303076"/>
                </a:lnTo>
                <a:lnTo>
                  <a:pt x="25743" y="303076"/>
                </a:lnTo>
                <a:lnTo>
                  <a:pt x="25497" y="302638"/>
                </a:lnTo>
                <a:close/>
              </a:path>
              <a:path w="48895" h="321310">
                <a:moveTo>
                  <a:pt x="8325" y="311418"/>
                </a:moveTo>
                <a:lnTo>
                  <a:pt x="11782" y="317802"/>
                </a:lnTo>
                <a:lnTo>
                  <a:pt x="19676" y="320454"/>
                </a:lnTo>
                <a:lnTo>
                  <a:pt x="27040" y="320853"/>
                </a:lnTo>
                <a:lnTo>
                  <a:pt x="21681" y="320163"/>
                </a:lnTo>
                <a:lnTo>
                  <a:pt x="19365" y="317150"/>
                </a:lnTo>
                <a:lnTo>
                  <a:pt x="16338" y="317150"/>
                </a:lnTo>
                <a:lnTo>
                  <a:pt x="10486" y="315409"/>
                </a:lnTo>
                <a:lnTo>
                  <a:pt x="8325" y="311418"/>
                </a:lnTo>
                <a:close/>
              </a:path>
              <a:path w="48895" h="321310">
                <a:moveTo>
                  <a:pt x="18862" y="310724"/>
                </a:moveTo>
                <a:lnTo>
                  <a:pt x="7949" y="310724"/>
                </a:lnTo>
                <a:lnTo>
                  <a:pt x="10486" y="315409"/>
                </a:lnTo>
                <a:lnTo>
                  <a:pt x="16338" y="317150"/>
                </a:lnTo>
                <a:lnTo>
                  <a:pt x="18475" y="315993"/>
                </a:lnTo>
                <a:lnTo>
                  <a:pt x="18218" y="315659"/>
                </a:lnTo>
                <a:lnTo>
                  <a:pt x="18862" y="310724"/>
                </a:lnTo>
                <a:close/>
              </a:path>
              <a:path w="48895" h="321310">
                <a:moveTo>
                  <a:pt x="18475" y="315993"/>
                </a:moveTo>
                <a:lnTo>
                  <a:pt x="16338" y="317150"/>
                </a:lnTo>
                <a:lnTo>
                  <a:pt x="19365" y="317150"/>
                </a:lnTo>
                <a:lnTo>
                  <a:pt x="18475" y="315993"/>
                </a:lnTo>
                <a:close/>
              </a:path>
              <a:path w="48895" h="321310">
                <a:moveTo>
                  <a:pt x="24003" y="302371"/>
                </a:moveTo>
                <a:lnTo>
                  <a:pt x="19509" y="305828"/>
                </a:lnTo>
                <a:lnTo>
                  <a:pt x="18218" y="315659"/>
                </a:lnTo>
                <a:lnTo>
                  <a:pt x="18475" y="315993"/>
                </a:lnTo>
                <a:lnTo>
                  <a:pt x="25308" y="312292"/>
                </a:lnTo>
                <a:lnTo>
                  <a:pt x="27189" y="307139"/>
                </a:lnTo>
                <a:lnTo>
                  <a:pt x="25385" y="302552"/>
                </a:lnTo>
                <a:lnTo>
                  <a:pt x="24003" y="302371"/>
                </a:lnTo>
                <a:close/>
              </a:path>
              <a:path w="48895" h="321310">
                <a:moveTo>
                  <a:pt x="6553" y="302205"/>
                </a:moveTo>
                <a:lnTo>
                  <a:pt x="5476" y="305828"/>
                </a:lnTo>
                <a:lnTo>
                  <a:pt x="5464" y="306136"/>
                </a:lnTo>
                <a:lnTo>
                  <a:pt x="7949" y="310724"/>
                </a:lnTo>
                <a:lnTo>
                  <a:pt x="18862" y="310724"/>
                </a:lnTo>
                <a:lnTo>
                  <a:pt x="19509" y="305828"/>
                </a:lnTo>
                <a:lnTo>
                  <a:pt x="22069" y="303858"/>
                </a:lnTo>
                <a:lnTo>
                  <a:pt x="9130" y="303858"/>
                </a:lnTo>
                <a:lnTo>
                  <a:pt x="6553" y="302205"/>
                </a:lnTo>
                <a:close/>
              </a:path>
              <a:path w="48895" h="321310">
                <a:moveTo>
                  <a:pt x="3751" y="300406"/>
                </a:moveTo>
                <a:lnTo>
                  <a:pt x="5297" y="305828"/>
                </a:lnTo>
                <a:lnTo>
                  <a:pt x="6745" y="308501"/>
                </a:lnTo>
                <a:lnTo>
                  <a:pt x="5464" y="306136"/>
                </a:lnTo>
                <a:lnTo>
                  <a:pt x="5476" y="305828"/>
                </a:lnTo>
                <a:lnTo>
                  <a:pt x="6450" y="302552"/>
                </a:lnTo>
                <a:lnTo>
                  <a:pt x="6534" y="302193"/>
                </a:lnTo>
                <a:lnTo>
                  <a:pt x="3751" y="300406"/>
                </a:lnTo>
                <a:close/>
              </a:path>
              <a:path w="48895" h="321310">
                <a:moveTo>
                  <a:pt x="43063" y="303714"/>
                </a:moveTo>
                <a:lnTo>
                  <a:pt x="37602" y="304046"/>
                </a:lnTo>
                <a:lnTo>
                  <a:pt x="44285" y="304046"/>
                </a:lnTo>
                <a:lnTo>
                  <a:pt x="43063" y="303714"/>
                </a:lnTo>
                <a:close/>
              </a:path>
              <a:path w="48895" h="321310">
                <a:moveTo>
                  <a:pt x="16521" y="295114"/>
                </a:moveTo>
                <a:lnTo>
                  <a:pt x="7154" y="300187"/>
                </a:lnTo>
                <a:lnTo>
                  <a:pt x="6553" y="302205"/>
                </a:lnTo>
                <a:lnTo>
                  <a:pt x="9130" y="303858"/>
                </a:lnTo>
                <a:lnTo>
                  <a:pt x="19918" y="301506"/>
                </a:lnTo>
                <a:lnTo>
                  <a:pt x="22655" y="297374"/>
                </a:lnTo>
                <a:lnTo>
                  <a:pt x="22375" y="296856"/>
                </a:lnTo>
                <a:lnTo>
                  <a:pt x="16521" y="295114"/>
                </a:lnTo>
                <a:close/>
              </a:path>
              <a:path w="48895" h="321310">
                <a:moveTo>
                  <a:pt x="22655" y="297374"/>
                </a:moveTo>
                <a:lnTo>
                  <a:pt x="19918" y="301506"/>
                </a:lnTo>
                <a:lnTo>
                  <a:pt x="9130" y="303858"/>
                </a:lnTo>
                <a:lnTo>
                  <a:pt x="22069" y="303858"/>
                </a:lnTo>
                <a:lnTo>
                  <a:pt x="24003" y="302371"/>
                </a:lnTo>
                <a:lnTo>
                  <a:pt x="25314" y="302371"/>
                </a:lnTo>
                <a:lnTo>
                  <a:pt x="25244" y="302193"/>
                </a:lnTo>
                <a:lnTo>
                  <a:pt x="24912" y="301871"/>
                </a:lnTo>
                <a:lnTo>
                  <a:pt x="25090" y="301871"/>
                </a:lnTo>
                <a:lnTo>
                  <a:pt x="22655" y="297374"/>
                </a:lnTo>
                <a:close/>
              </a:path>
              <a:path w="48895" h="321310">
                <a:moveTo>
                  <a:pt x="25464" y="302562"/>
                </a:moveTo>
                <a:lnTo>
                  <a:pt x="25743" y="303076"/>
                </a:lnTo>
                <a:lnTo>
                  <a:pt x="29399" y="303076"/>
                </a:lnTo>
                <a:lnTo>
                  <a:pt x="25464" y="302562"/>
                </a:lnTo>
                <a:close/>
              </a:path>
              <a:path w="48895" h="321310">
                <a:moveTo>
                  <a:pt x="25188" y="302050"/>
                </a:moveTo>
                <a:lnTo>
                  <a:pt x="25464" y="302562"/>
                </a:lnTo>
                <a:lnTo>
                  <a:pt x="27665" y="302849"/>
                </a:lnTo>
                <a:lnTo>
                  <a:pt x="26369" y="302638"/>
                </a:lnTo>
                <a:lnTo>
                  <a:pt x="25188" y="302050"/>
                </a:lnTo>
                <a:close/>
              </a:path>
              <a:path w="48895" h="321310">
                <a:moveTo>
                  <a:pt x="25189" y="302054"/>
                </a:moveTo>
                <a:lnTo>
                  <a:pt x="25244" y="302193"/>
                </a:lnTo>
                <a:lnTo>
                  <a:pt x="25464" y="302562"/>
                </a:lnTo>
                <a:lnTo>
                  <a:pt x="25189" y="302054"/>
                </a:lnTo>
                <a:close/>
              </a:path>
              <a:path w="48895" h="321310">
                <a:moveTo>
                  <a:pt x="25244" y="302193"/>
                </a:moveTo>
                <a:lnTo>
                  <a:pt x="25385" y="302552"/>
                </a:lnTo>
                <a:lnTo>
                  <a:pt x="25244" y="302193"/>
                </a:lnTo>
                <a:close/>
              </a:path>
              <a:path w="48895" h="321310">
                <a:moveTo>
                  <a:pt x="25314" y="302371"/>
                </a:moveTo>
                <a:lnTo>
                  <a:pt x="24003" y="302371"/>
                </a:lnTo>
                <a:lnTo>
                  <a:pt x="25385" y="302552"/>
                </a:lnTo>
                <a:lnTo>
                  <a:pt x="25314" y="302371"/>
                </a:lnTo>
                <a:close/>
              </a:path>
              <a:path w="48895" h="321310">
                <a:moveTo>
                  <a:pt x="16041" y="281847"/>
                </a:moveTo>
                <a:lnTo>
                  <a:pt x="5078" y="283909"/>
                </a:lnTo>
                <a:lnTo>
                  <a:pt x="1470" y="289189"/>
                </a:lnTo>
                <a:lnTo>
                  <a:pt x="2595" y="295114"/>
                </a:lnTo>
                <a:lnTo>
                  <a:pt x="3751" y="300406"/>
                </a:lnTo>
                <a:lnTo>
                  <a:pt x="6553" y="302205"/>
                </a:lnTo>
                <a:lnTo>
                  <a:pt x="7154" y="300187"/>
                </a:lnTo>
                <a:lnTo>
                  <a:pt x="16521" y="295114"/>
                </a:lnTo>
                <a:lnTo>
                  <a:pt x="23138" y="295114"/>
                </a:lnTo>
                <a:lnTo>
                  <a:pt x="21320" y="285453"/>
                </a:lnTo>
                <a:lnTo>
                  <a:pt x="16041" y="281847"/>
                </a:lnTo>
                <a:close/>
              </a:path>
              <a:path w="48895" h="321310">
                <a:moveTo>
                  <a:pt x="24912" y="301871"/>
                </a:moveTo>
                <a:lnTo>
                  <a:pt x="25244" y="302193"/>
                </a:lnTo>
                <a:lnTo>
                  <a:pt x="25186" y="302049"/>
                </a:lnTo>
                <a:lnTo>
                  <a:pt x="24912" y="301871"/>
                </a:lnTo>
                <a:close/>
              </a:path>
              <a:path w="48895" h="321310">
                <a:moveTo>
                  <a:pt x="23094" y="294877"/>
                </a:moveTo>
                <a:lnTo>
                  <a:pt x="23363" y="296306"/>
                </a:lnTo>
                <a:lnTo>
                  <a:pt x="22655" y="297374"/>
                </a:lnTo>
                <a:lnTo>
                  <a:pt x="25188" y="302050"/>
                </a:lnTo>
                <a:lnTo>
                  <a:pt x="23935" y="298866"/>
                </a:lnTo>
                <a:lnTo>
                  <a:pt x="23094" y="294877"/>
                </a:lnTo>
                <a:close/>
              </a:path>
              <a:path w="48895" h="321310">
                <a:moveTo>
                  <a:pt x="25090" y="301871"/>
                </a:moveTo>
                <a:lnTo>
                  <a:pt x="24912" y="301871"/>
                </a:lnTo>
                <a:lnTo>
                  <a:pt x="25186" y="302049"/>
                </a:lnTo>
                <a:lnTo>
                  <a:pt x="25090" y="301871"/>
                </a:lnTo>
                <a:close/>
              </a:path>
              <a:path w="48895" h="321310">
                <a:moveTo>
                  <a:pt x="325" y="276527"/>
                </a:moveTo>
                <a:lnTo>
                  <a:pt x="378" y="278926"/>
                </a:lnTo>
                <a:lnTo>
                  <a:pt x="842" y="287074"/>
                </a:lnTo>
                <a:lnTo>
                  <a:pt x="3751" y="300406"/>
                </a:lnTo>
                <a:lnTo>
                  <a:pt x="2544" y="294869"/>
                </a:lnTo>
                <a:lnTo>
                  <a:pt x="1470" y="289189"/>
                </a:lnTo>
                <a:lnTo>
                  <a:pt x="5078" y="283909"/>
                </a:lnTo>
                <a:lnTo>
                  <a:pt x="16041" y="281847"/>
                </a:lnTo>
                <a:lnTo>
                  <a:pt x="20985" y="281847"/>
                </a:lnTo>
                <a:lnTo>
                  <a:pt x="20949" y="281001"/>
                </a:lnTo>
                <a:lnTo>
                  <a:pt x="5002" y="281001"/>
                </a:lnTo>
                <a:lnTo>
                  <a:pt x="325" y="276527"/>
                </a:lnTo>
                <a:close/>
              </a:path>
              <a:path w="48895" h="321310">
                <a:moveTo>
                  <a:pt x="23138" y="295114"/>
                </a:moveTo>
                <a:lnTo>
                  <a:pt x="16521" y="295114"/>
                </a:lnTo>
                <a:lnTo>
                  <a:pt x="22375" y="296856"/>
                </a:lnTo>
                <a:lnTo>
                  <a:pt x="22655" y="297374"/>
                </a:lnTo>
                <a:lnTo>
                  <a:pt x="23363" y="296306"/>
                </a:lnTo>
                <a:lnTo>
                  <a:pt x="23138" y="295114"/>
                </a:lnTo>
                <a:close/>
              </a:path>
              <a:path w="48895" h="321310">
                <a:moveTo>
                  <a:pt x="20985" y="281847"/>
                </a:moveTo>
                <a:lnTo>
                  <a:pt x="16041" y="281847"/>
                </a:lnTo>
                <a:lnTo>
                  <a:pt x="21320" y="285453"/>
                </a:lnTo>
                <a:lnTo>
                  <a:pt x="21084" y="284200"/>
                </a:lnTo>
                <a:lnTo>
                  <a:pt x="20985" y="281847"/>
                </a:lnTo>
                <a:close/>
              </a:path>
              <a:path w="48895" h="321310">
                <a:moveTo>
                  <a:pt x="15838" y="260311"/>
                </a:moveTo>
                <a:lnTo>
                  <a:pt x="4550" y="260562"/>
                </a:lnTo>
                <a:lnTo>
                  <a:pt x="115" y="265197"/>
                </a:lnTo>
                <a:lnTo>
                  <a:pt x="200" y="270879"/>
                </a:lnTo>
                <a:lnTo>
                  <a:pt x="325" y="276527"/>
                </a:lnTo>
                <a:lnTo>
                  <a:pt x="5002" y="281001"/>
                </a:lnTo>
                <a:lnTo>
                  <a:pt x="16290" y="280751"/>
                </a:lnTo>
                <a:lnTo>
                  <a:pt x="20764" y="276075"/>
                </a:lnTo>
                <a:lnTo>
                  <a:pt x="20515" y="264786"/>
                </a:lnTo>
                <a:lnTo>
                  <a:pt x="15838" y="260311"/>
                </a:lnTo>
                <a:close/>
              </a:path>
              <a:path w="48895" h="321310">
                <a:moveTo>
                  <a:pt x="20639" y="270399"/>
                </a:moveTo>
                <a:lnTo>
                  <a:pt x="20764" y="276075"/>
                </a:lnTo>
                <a:lnTo>
                  <a:pt x="16290" y="280751"/>
                </a:lnTo>
                <a:lnTo>
                  <a:pt x="5002" y="281001"/>
                </a:lnTo>
                <a:lnTo>
                  <a:pt x="20949" y="281001"/>
                </a:lnTo>
                <a:lnTo>
                  <a:pt x="20765" y="276075"/>
                </a:lnTo>
                <a:lnTo>
                  <a:pt x="20639" y="270399"/>
                </a:lnTo>
                <a:close/>
              </a:path>
              <a:path w="48895" h="321310">
                <a:moveTo>
                  <a:pt x="20475" y="260311"/>
                </a:moveTo>
                <a:lnTo>
                  <a:pt x="15838" y="260311"/>
                </a:lnTo>
                <a:lnTo>
                  <a:pt x="20515" y="264786"/>
                </a:lnTo>
                <a:lnTo>
                  <a:pt x="20639" y="270399"/>
                </a:lnTo>
                <a:lnTo>
                  <a:pt x="20475" y="260311"/>
                </a:lnTo>
                <a:close/>
              </a:path>
              <a:path w="48895" h="321310">
                <a:moveTo>
                  <a:pt x="0" y="208926"/>
                </a:moveTo>
                <a:lnTo>
                  <a:pt x="42" y="260311"/>
                </a:lnTo>
                <a:lnTo>
                  <a:pt x="115" y="265197"/>
                </a:lnTo>
                <a:lnTo>
                  <a:pt x="4550" y="260562"/>
                </a:lnTo>
                <a:lnTo>
                  <a:pt x="15838" y="260311"/>
                </a:lnTo>
                <a:lnTo>
                  <a:pt x="20475" y="260311"/>
                </a:lnTo>
                <a:lnTo>
                  <a:pt x="20397" y="255572"/>
                </a:lnTo>
                <a:lnTo>
                  <a:pt x="20288" y="240709"/>
                </a:lnTo>
                <a:lnTo>
                  <a:pt x="20249" y="221138"/>
                </a:lnTo>
                <a:lnTo>
                  <a:pt x="4503" y="221114"/>
                </a:lnTo>
                <a:lnTo>
                  <a:pt x="27" y="216618"/>
                </a:lnTo>
                <a:lnTo>
                  <a:pt x="0" y="208926"/>
                </a:lnTo>
                <a:close/>
              </a:path>
              <a:path w="48895" h="321310">
                <a:moveTo>
                  <a:pt x="15678" y="200879"/>
                </a:moveTo>
                <a:lnTo>
                  <a:pt x="4520" y="200905"/>
                </a:lnTo>
                <a:lnTo>
                  <a:pt x="35" y="205390"/>
                </a:lnTo>
                <a:lnTo>
                  <a:pt x="27" y="216618"/>
                </a:lnTo>
                <a:lnTo>
                  <a:pt x="4503" y="221114"/>
                </a:lnTo>
                <a:lnTo>
                  <a:pt x="15678" y="221138"/>
                </a:lnTo>
                <a:lnTo>
                  <a:pt x="20218" y="216618"/>
                </a:lnTo>
                <a:lnTo>
                  <a:pt x="20209" y="205390"/>
                </a:lnTo>
                <a:lnTo>
                  <a:pt x="15678" y="200879"/>
                </a:lnTo>
                <a:close/>
              </a:path>
              <a:path w="48895" h="321310">
                <a:moveTo>
                  <a:pt x="20230" y="211311"/>
                </a:moveTo>
                <a:lnTo>
                  <a:pt x="20218" y="216618"/>
                </a:lnTo>
                <a:lnTo>
                  <a:pt x="15678" y="221138"/>
                </a:lnTo>
                <a:lnTo>
                  <a:pt x="20249" y="221138"/>
                </a:lnTo>
                <a:lnTo>
                  <a:pt x="20230" y="211311"/>
                </a:lnTo>
                <a:close/>
              </a:path>
              <a:path w="48895" h="321310">
                <a:moveTo>
                  <a:pt x="199" y="115254"/>
                </a:moveTo>
                <a:lnTo>
                  <a:pt x="0" y="208926"/>
                </a:lnTo>
                <a:lnTo>
                  <a:pt x="35" y="205390"/>
                </a:lnTo>
                <a:lnTo>
                  <a:pt x="4520" y="200905"/>
                </a:lnTo>
                <a:lnTo>
                  <a:pt x="20193" y="200879"/>
                </a:lnTo>
                <a:lnTo>
                  <a:pt x="20143" y="187414"/>
                </a:lnTo>
                <a:lnTo>
                  <a:pt x="19995" y="163843"/>
                </a:lnTo>
                <a:lnTo>
                  <a:pt x="19787" y="140271"/>
                </a:lnTo>
                <a:lnTo>
                  <a:pt x="19629" y="126488"/>
                </a:lnTo>
                <a:lnTo>
                  <a:pt x="4522" y="126481"/>
                </a:lnTo>
                <a:lnTo>
                  <a:pt x="199" y="122165"/>
                </a:lnTo>
                <a:lnTo>
                  <a:pt x="199" y="115254"/>
                </a:lnTo>
                <a:close/>
              </a:path>
              <a:path w="48895" h="321310">
                <a:moveTo>
                  <a:pt x="20193" y="200879"/>
                </a:moveTo>
                <a:lnTo>
                  <a:pt x="15678" y="200879"/>
                </a:lnTo>
                <a:lnTo>
                  <a:pt x="20209" y="205390"/>
                </a:lnTo>
                <a:lnTo>
                  <a:pt x="20193" y="200879"/>
                </a:lnTo>
                <a:close/>
              </a:path>
              <a:path w="48895" h="321310">
                <a:moveTo>
                  <a:pt x="15076" y="107092"/>
                </a:moveTo>
                <a:lnTo>
                  <a:pt x="4457" y="107224"/>
                </a:lnTo>
                <a:lnTo>
                  <a:pt x="207" y="111519"/>
                </a:lnTo>
                <a:lnTo>
                  <a:pt x="199" y="122165"/>
                </a:lnTo>
                <a:lnTo>
                  <a:pt x="4529" y="126488"/>
                </a:lnTo>
                <a:lnTo>
                  <a:pt x="15203" y="126481"/>
                </a:lnTo>
                <a:lnTo>
                  <a:pt x="19513" y="122165"/>
                </a:lnTo>
                <a:lnTo>
                  <a:pt x="19456" y="111365"/>
                </a:lnTo>
                <a:lnTo>
                  <a:pt x="15076" y="107092"/>
                </a:lnTo>
                <a:close/>
              </a:path>
              <a:path w="48895" h="321310">
                <a:moveTo>
                  <a:pt x="19522" y="117155"/>
                </a:moveTo>
                <a:lnTo>
                  <a:pt x="19513" y="122165"/>
                </a:lnTo>
                <a:lnTo>
                  <a:pt x="15203" y="126481"/>
                </a:lnTo>
                <a:lnTo>
                  <a:pt x="4529" y="126488"/>
                </a:lnTo>
                <a:lnTo>
                  <a:pt x="19629" y="126488"/>
                </a:lnTo>
                <a:lnTo>
                  <a:pt x="19522" y="117155"/>
                </a:lnTo>
                <a:close/>
              </a:path>
              <a:path w="48895" h="321310">
                <a:moveTo>
                  <a:pt x="19413" y="107092"/>
                </a:moveTo>
                <a:lnTo>
                  <a:pt x="15076" y="107092"/>
                </a:lnTo>
                <a:lnTo>
                  <a:pt x="19456" y="111365"/>
                </a:lnTo>
                <a:lnTo>
                  <a:pt x="19522" y="117155"/>
                </a:lnTo>
                <a:lnTo>
                  <a:pt x="19413" y="107092"/>
                </a:lnTo>
                <a:close/>
              </a:path>
              <a:path w="48895" h="321310">
                <a:moveTo>
                  <a:pt x="12701" y="0"/>
                </a:moveTo>
                <a:lnTo>
                  <a:pt x="1297" y="39278"/>
                </a:lnTo>
                <a:lnTo>
                  <a:pt x="334" y="83527"/>
                </a:lnTo>
                <a:lnTo>
                  <a:pt x="199" y="115254"/>
                </a:lnTo>
                <a:lnTo>
                  <a:pt x="207" y="111519"/>
                </a:lnTo>
                <a:lnTo>
                  <a:pt x="4457" y="107224"/>
                </a:lnTo>
                <a:lnTo>
                  <a:pt x="15076" y="107092"/>
                </a:lnTo>
                <a:lnTo>
                  <a:pt x="19413" y="107092"/>
                </a:lnTo>
                <a:lnTo>
                  <a:pt x="19335" y="100127"/>
                </a:lnTo>
                <a:lnTo>
                  <a:pt x="18288" y="50333"/>
                </a:lnTo>
                <a:lnTo>
                  <a:pt x="16070" y="6050"/>
                </a:lnTo>
                <a:lnTo>
                  <a:pt x="15790" y="2621"/>
                </a:lnTo>
                <a:lnTo>
                  <a:pt x="12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250950" y="5112138"/>
            <a:ext cx="196693" cy="26162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731901" y="5715585"/>
            <a:ext cx="209643" cy="25423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033370" y="5819656"/>
            <a:ext cx="319407" cy="139194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87062" y="5803212"/>
            <a:ext cx="325648" cy="195436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429307" y="1085604"/>
            <a:ext cx="280355" cy="2374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54051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767334"/>
            <a:ext cx="2509520" cy="1415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3.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unit</a:t>
            </a:r>
            <a:r>
              <a:rPr dirty="0" sz="1800" spc="-5" b="1">
                <a:latin typeface="Calibri"/>
                <a:cs typeface="Calibri"/>
              </a:rPr>
              <a:t>-rules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(1)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ove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4077970"/>
            <a:ext cx="1854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(2) Re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223" y="572016"/>
            <a:ext cx="557869" cy="25266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90752" y="746610"/>
            <a:ext cx="15875" cy="40640"/>
          </a:xfrm>
          <a:custGeom>
            <a:avLst/>
            <a:gdLst/>
            <a:ahLst/>
            <a:cxnLst/>
            <a:rect l="l" t="t" r="r" b="b"/>
            <a:pathLst>
              <a:path w="15875" h="40640">
                <a:moveTo>
                  <a:pt x="9155" y="0"/>
                </a:moveTo>
                <a:lnTo>
                  <a:pt x="7031" y="1591"/>
                </a:lnTo>
                <a:lnTo>
                  <a:pt x="3604" y="19752"/>
                </a:lnTo>
                <a:lnTo>
                  <a:pt x="2052" y="27669"/>
                </a:lnTo>
                <a:lnTo>
                  <a:pt x="0" y="37522"/>
                </a:lnTo>
                <a:lnTo>
                  <a:pt x="1245" y="39444"/>
                </a:lnTo>
                <a:lnTo>
                  <a:pt x="4565" y="40154"/>
                </a:lnTo>
                <a:lnTo>
                  <a:pt x="15793" y="2693"/>
                </a:lnTo>
                <a:lnTo>
                  <a:pt x="13977" y="477"/>
                </a:lnTo>
                <a:lnTo>
                  <a:pt x="9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9741" y="551933"/>
            <a:ext cx="746231" cy="3384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1972" y="949542"/>
            <a:ext cx="169001" cy="2489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6136" y="982620"/>
            <a:ext cx="426900" cy="22549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8018" y="588979"/>
            <a:ext cx="226357" cy="9182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85497" y="441854"/>
            <a:ext cx="454187" cy="2108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51998" y="438327"/>
            <a:ext cx="164594" cy="2216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98427" y="433749"/>
            <a:ext cx="248752" cy="22163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52380" y="814019"/>
            <a:ext cx="164570" cy="2489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6712" y="888845"/>
            <a:ext cx="276832" cy="1424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16906" y="815256"/>
            <a:ext cx="432413" cy="22640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54461" y="824419"/>
            <a:ext cx="61126" cy="2383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205091" y="806107"/>
            <a:ext cx="144378" cy="20192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43509" y="798234"/>
            <a:ext cx="52963" cy="2578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99266" y="823435"/>
            <a:ext cx="263251" cy="18811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958488" y="814174"/>
            <a:ext cx="36830" cy="285750"/>
          </a:xfrm>
          <a:custGeom>
            <a:avLst/>
            <a:gdLst/>
            <a:ahLst/>
            <a:cxnLst/>
            <a:rect l="l" t="t" r="r" b="b"/>
            <a:pathLst>
              <a:path w="36829" h="285750">
                <a:moveTo>
                  <a:pt x="25429" y="269454"/>
                </a:moveTo>
                <a:lnTo>
                  <a:pt x="27466" y="271712"/>
                </a:lnTo>
                <a:lnTo>
                  <a:pt x="27486" y="276429"/>
                </a:lnTo>
                <a:lnTo>
                  <a:pt x="21699" y="282952"/>
                </a:lnTo>
                <a:lnTo>
                  <a:pt x="16509" y="283263"/>
                </a:lnTo>
                <a:lnTo>
                  <a:pt x="16647" y="283493"/>
                </a:lnTo>
                <a:lnTo>
                  <a:pt x="21708" y="285136"/>
                </a:lnTo>
                <a:lnTo>
                  <a:pt x="30377" y="282508"/>
                </a:lnTo>
                <a:lnTo>
                  <a:pt x="33299" y="279601"/>
                </a:lnTo>
                <a:lnTo>
                  <a:pt x="36831" y="273814"/>
                </a:lnTo>
                <a:lnTo>
                  <a:pt x="36065" y="270649"/>
                </a:lnTo>
                <a:lnTo>
                  <a:pt x="34598" y="269754"/>
                </a:lnTo>
                <a:lnTo>
                  <a:pt x="26867" y="269754"/>
                </a:lnTo>
                <a:lnTo>
                  <a:pt x="25429" y="269454"/>
                </a:lnTo>
                <a:close/>
              </a:path>
              <a:path w="36829" h="285750">
                <a:moveTo>
                  <a:pt x="13133" y="280270"/>
                </a:moveTo>
                <a:lnTo>
                  <a:pt x="16396" y="283263"/>
                </a:lnTo>
                <a:lnTo>
                  <a:pt x="13133" y="280270"/>
                </a:lnTo>
                <a:close/>
              </a:path>
              <a:path w="36829" h="285750">
                <a:moveTo>
                  <a:pt x="9591" y="272751"/>
                </a:moveTo>
                <a:lnTo>
                  <a:pt x="9498" y="276429"/>
                </a:lnTo>
                <a:lnTo>
                  <a:pt x="12856" y="280018"/>
                </a:lnTo>
                <a:lnTo>
                  <a:pt x="16509" y="283263"/>
                </a:lnTo>
                <a:lnTo>
                  <a:pt x="21699" y="282952"/>
                </a:lnTo>
                <a:lnTo>
                  <a:pt x="27486" y="276429"/>
                </a:lnTo>
                <a:lnTo>
                  <a:pt x="27474" y="273526"/>
                </a:lnTo>
                <a:lnTo>
                  <a:pt x="10700" y="273526"/>
                </a:lnTo>
                <a:lnTo>
                  <a:pt x="9591" y="272751"/>
                </a:lnTo>
                <a:close/>
              </a:path>
              <a:path w="36829" h="285750">
                <a:moveTo>
                  <a:pt x="13114" y="280253"/>
                </a:moveTo>
                <a:close/>
              </a:path>
              <a:path w="36829" h="285750">
                <a:moveTo>
                  <a:pt x="13096" y="280236"/>
                </a:moveTo>
                <a:close/>
              </a:path>
              <a:path w="36829" h="285750">
                <a:moveTo>
                  <a:pt x="6048" y="270275"/>
                </a:moveTo>
                <a:lnTo>
                  <a:pt x="6187" y="271062"/>
                </a:lnTo>
                <a:lnTo>
                  <a:pt x="8769" y="276392"/>
                </a:lnTo>
                <a:lnTo>
                  <a:pt x="13096" y="280236"/>
                </a:lnTo>
                <a:lnTo>
                  <a:pt x="12856" y="280018"/>
                </a:lnTo>
                <a:lnTo>
                  <a:pt x="9498" y="276429"/>
                </a:lnTo>
                <a:lnTo>
                  <a:pt x="9591" y="272751"/>
                </a:lnTo>
                <a:lnTo>
                  <a:pt x="6048" y="270275"/>
                </a:lnTo>
                <a:close/>
              </a:path>
              <a:path w="36829" h="285750">
                <a:moveTo>
                  <a:pt x="16280" y="265007"/>
                </a:moveTo>
                <a:lnTo>
                  <a:pt x="9645" y="271195"/>
                </a:lnTo>
                <a:lnTo>
                  <a:pt x="9591" y="272751"/>
                </a:lnTo>
                <a:lnTo>
                  <a:pt x="10700" y="273526"/>
                </a:lnTo>
                <a:lnTo>
                  <a:pt x="19978" y="271884"/>
                </a:lnTo>
                <a:lnTo>
                  <a:pt x="23134" y="267977"/>
                </a:lnTo>
                <a:lnTo>
                  <a:pt x="23095" y="266922"/>
                </a:lnTo>
                <a:lnTo>
                  <a:pt x="21478" y="265188"/>
                </a:lnTo>
                <a:lnTo>
                  <a:pt x="16280" y="265007"/>
                </a:lnTo>
                <a:close/>
              </a:path>
              <a:path w="36829" h="285750">
                <a:moveTo>
                  <a:pt x="23095" y="266922"/>
                </a:moveTo>
                <a:lnTo>
                  <a:pt x="23134" y="267977"/>
                </a:lnTo>
                <a:lnTo>
                  <a:pt x="19978" y="271884"/>
                </a:lnTo>
                <a:lnTo>
                  <a:pt x="10700" y="273526"/>
                </a:lnTo>
                <a:lnTo>
                  <a:pt x="27474" y="273526"/>
                </a:lnTo>
                <a:lnTo>
                  <a:pt x="27466" y="271712"/>
                </a:lnTo>
                <a:lnTo>
                  <a:pt x="25429" y="269454"/>
                </a:lnTo>
                <a:lnTo>
                  <a:pt x="24265" y="268177"/>
                </a:lnTo>
                <a:lnTo>
                  <a:pt x="23095" y="266922"/>
                </a:lnTo>
                <a:close/>
              </a:path>
              <a:path w="36829" h="285750">
                <a:moveTo>
                  <a:pt x="18631" y="254697"/>
                </a:moveTo>
                <a:lnTo>
                  <a:pt x="8736" y="255059"/>
                </a:lnTo>
                <a:lnTo>
                  <a:pt x="4873" y="259217"/>
                </a:lnTo>
                <a:lnTo>
                  <a:pt x="5068" y="264579"/>
                </a:lnTo>
                <a:lnTo>
                  <a:pt x="5185" y="265399"/>
                </a:lnTo>
                <a:lnTo>
                  <a:pt x="6048" y="270275"/>
                </a:lnTo>
                <a:lnTo>
                  <a:pt x="9591" y="272751"/>
                </a:lnTo>
                <a:lnTo>
                  <a:pt x="9645" y="271195"/>
                </a:lnTo>
                <a:lnTo>
                  <a:pt x="16280" y="265007"/>
                </a:lnTo>
                <a:lnTo>
                  <a:pt x="23025" y="265007"/>
                </a:lnTo>
                <a:lnTo>
                  <a:pt x="22789" y="258560"/>
                </a:lnTo>
                <a:lnTo>
                  <a:pt x="18631" y="254697"/>
                </a:lnTo>
                <a:close/>
              </a:path>
              <a:path w="36829" h="285750">
                <a:moveTo>
                  <a:pt x="3908" y="220934"/>
                </a:moveTo>
                <a:lnTo>
                  <a:pt x="3917" y="225115"/>
                </a:lnTo>
                <a:lnTo>
                  <a:pt x="4041" y="240556"/>
                </a:lnTo>
                <a:lnTo>
                  <a:pt x="4197" y="248820"/>
                </a:lnTo>
                <a:lnTo>
                  <a:pt x="4226" y="259986"/>
                </a:lnTo>
                <a:lnTo>
                  <a:pt x="6048" y="270275"/>
                </a:lnTo>
                <a:lnTo>
                  <a:pt x="5185" y="265399"/>
                </a:lnTo>
                <a:lnTo>
                  <a:pt x="5068" y="264579"/>
                </a:lnTo>
                <a:lnTo>
                  <a:pt x="4873" y="259217"/>
                </a:lnTo>
                <a:lnTo>
                  <a:pt x="8736" y="255059"/>
                </a:lnTo>
                <a:lnTo>
                  <a:pt x="18631" y="254697"/>
                </a:lnTo>
                <a:lnTo>
                  <a:pt x="22753" y="254697"/>
                </a:lnTo>
                <a:lnTo>
                  <a:pt x="22657" y="248820"/>
                </a:lnTo>
                <a:lnTo>
                  <a:pt x="22611" y="225117"/>
                </a:lnTo>
                <a:lnTo>
                  <a:pt x="8092" y="225115"/>
                </a:lnTo>
                <a:lnTo>
                  <a:pt x="3908" y="220934"/>
                </a:lnTo>
                <a:close/>
              </a:path>
              <a:path w="36829" h="285750">
                <a:moveTo>
                  <a:pt x="30457" y="268177"/>
                </a:moveTo>
                <a:lnTo>
                  <a:pt x="26867" y="269754"/>
                </a:lnTo>
                <a:lnTo>
                  <a:pt x="34598" y="269754"/>
                </a:lnTo>
                <a:lnTo>
                  <a:pt x="32216" y="268300"/>
                </a:lnTo>
                <a:lnTo>
                  <a:pt x="30457" y="268177"/>
                </a:lnTo>
                <a:close/>
              </a:path>
              <a:path w="36829" h="285750">
                <a:moveTo>
                  <a:pt x="25003" y="268982"/>
                </a:moveTo>
                <a:lnTo>
                  <a:pt x="25382" y="269444"/>
                </a:lnTo>
                <a:lnTo>
                  <a:pt x="25003" y="268982"/>
                </a:lnTo>
                <a:close/>
              </a:path>
              <a:path w="36829" h="285750">
                <a:moveTo>
                  <a:pt x="23037" y="265318"/>
                </a:moveTo>
                <a:lnTo>
                  <a:pt x="23095" y="266922"/>
                </a:lnTo>
                <a:lnTo>
                  <a:pt x="24614" y="268550"/>
                </a:lnTo>
                <a:lnTo>
                  <a:pt x="23416" y="267223"/>
                </a:lnTo>
                <a:lnTo>
                  <a:pt x="23037" y="265318"/>
                </a:lnTo>
                <a:close/>
              </a:path>
              <a:path w="36829" h="285750">
                <a:moveTo>
                  <a:pt x="23025" y="265007"/>
                </a:moveTo>
                <a:lnTo>
                  <a:pt x="16280" y="265007"/>
                </a:lnTo>
                <a:lnTo>
                  <a:pt x="21478" y="265188"/>
                </a:lnTo>
                <a:lnTo>
                  <a:pt x="23095" y="266922"/>
                </a:lnTo>
                <a:lnTo>
                  <a:pt x="23025" y="265007"/>
                </a:lnTo>
                <a:close/>
              </a:path>
              <a:path w="36829" h="285750">
                <a:moveTo>
                  <a:pt x="22753" y="254697"/>
                </a:moveTo>
                <a:lnTo>
                  <a:pt x="18631" y="254697"/>
                </a:lnTo>
                <a:lnTo>
                  <a:pt x="22789" y="258560"/>
                </a:lnTo>
                <a:lnTo>
                  <a:pt x="23037" y="265318"/>
                </a:lnTo>
                <a:lnTo>
                  <a:pt x="22970" y="263507"/>
                </a:lnTo>
                <a:lnTo>
                  <a:pt x="22753" y="254697"/>
                </a:lnTo>
                <a:close/>
              </a:path>
              <a:path w="36829" h="285750">
                <a:moveTo>
                  <a:pt x="18405" y="206381"/>
                </a:moveTo>
                <a:lnTo>
                  <a:pt x="8074" y="206410"/>
                </a:lnTo>
                <a:lnTo>
                  <a:pt x="3957" y="210541"/>
                </a:lnTo>
                <a:lnTo>
                  <a:pt x="3908" y="220934"/>
                </a:lnTo>
                <a:lnTo>
                  <a:pt x="8095" y="225117"/>
                </a:lnTo>
                <a:lnTo>
                  <a:pt x="18434" y="225115"/>
                </a:lnTo>
                <a:lnTo>
                  <a:pt x="22612" y="220934"/>
                </a:lnTo>
                <a:lnTo>
                  <a:pt x="22589" y="210541"/>
                </a:lnTo>
                <a:lnTo>
                  <a:pt x="18405" y="206381"/>
                </a:lnTo>
                <a:close/>
              </a:path>
              <a:path w="36829" h="285750">
                <a:moveTo>
                  <a:pt x="22616" y="220930"/>
                </a:moveTo>
                <a:lnTo>
                  <a:pt x="18434" y="225115"/>
                </a:lnTo>
                <a:lnTo>
                  <a:pt x="8095" y="225117"/>
                </a:lnTo>
                <a:lnTo>
                  <a:pt x="22611" y="225117"/>
                </a:lnTo>
                <a:lnTo>
                  <a:pt x="22616" y="220930"/>
                </a:lnTo>
                <a:close/>
              </a:path>
              <a:path w="36829" h="285750">
                <a:moveTo>
                  <a:pt x="2899" y="137948"/>
                </a:moveTo>
                <a:lnTo>
                  <a:pt x="3348" y="157212"/>
                </a:lnTo>
                <a:lnTo>
                  <a:pt x="3659" y="176726"/>
                </a:lnTo>
                <a:lnTo>
                  <a:pt x="3838" y="196072"/>
                </a:lnTo>
                <a:lnTo>
                  <a:pt x="3908" y="220934"/>
                </a:lnTo>
                <a:lnTo>
                  <a:pt x="3957" y="210541"/>
                </a:lnTo>
                <a:lnTo>
                  <a:pt x="8074" y="206410"/>
                </a:lnTo>
                <a:lnTo>
                  <a:pt x="22562" y="206381"/>
                </a:lnTo>
                <a:lnTo>
                  <a:pt x="22496" y="196072"/>
                </a:lnTo>
                <a:lnTo>
                  <a:pt x="22220" y="176417"/>
                </a:lnTo>
                <a:lnTo>
                  <a:pt x="21776" y="156764"/>
                </a:lnTo>
                <a:lnTo>
                  <a:pt x="21456" y="146720"/>
                </a:lnTo>
                <a:lnTo>
                  <a:pt x="7230" y="146720"/>
                </a:lnTo>
                <a:lnTo>
                  <a:pt x="3030" y="142744"/>
                </a:lnTo>
                <a:lnTo>
                  <a:pt x="2899" y="137948"/>
                </a:lnTo>
                <a:close/>
              </a:path>
              <a:path w="36829" h="285750">
                <a:moveTo>
                  <a:pt x="22562" y="206381"/>
                </a:moveTo>
                <a:lnTo>
                  <a:pt x="18405" y="206381"/>
                </a:lnTo>
                <a:lnTo>
                  <a:pt x="22589" y="210541"/>
                </a:lnTo>
                <a:lnTo>
                  <a:pt x="22562" y="206381"/>
                </a:lnTo>
                <a:close/>
              </a:path>
              <a:path w="36829" h="285750">
                <a:moveTo>
                  <a:pt x="16728" y="128140"/>
                </a:moveTo>
                <a:lnTo>
                  <a:pt x="6680" y="128510"/>
                </a:lnTo>
                <a:lnTo>
                  <a:pt x="2757" y="132693"/>
                </a:lnTo>
                <a:lnTo>
                  <a:pt x="3030" y="142744"/>
                </a:lnTo>
                <a:lnTo>
                  <a:pt x="7230" y="146720"/>
                </a:lnTo>
                <a:lnTo>
                  <a:pt x="17315" y="146446"/>
                </a:lnTo>
                <a:lnTo>
                  <a:pt x="21291" y="142246"/>
                </a:lnTo>
                <a:lnTo>
                  <a:pt x="21150" y="137116"/>
                </a:lnTo>
                <a:lnTo>
                  <a:pt x="20962" y="132073"/>
                </a:lnTo>
                <a:lnTo>
                  <a:pt x="16728" y="128140"/>
                </a:lnTo>
                <a:close/>
              </a:path>
              <a:path w="36829" h="285750">
                <a:moveTo>
                  <a:pt x="21150" y="137116"/>
                </a:moveTo>
                <a:lnTo>
                  <a:pt x="21291" y="142246"/>
                </a:lnTo>
                <a:lnTo>
                  <a:pt x="17315" y="146446"/>
                </a:lnTo>
                <a:lnTo>
                  <a:pt x="7230" y="146720"/>
                </a:lnTo>
                <a:lnTo>
                  <a:pt x="21456" y="146720"/>
                </a:lnTo>
                <a:lnTo>
                  <a:pt x="21150" y="137116"/>
                </a:lnTo>
                <a:close/>
              </a:path>
              <a:path w="36829" h="285750">
                <a:moveTo>
                  <a:pt x="894" y="84622"/>
                </a:moveTo>
                <a:lnTo>
                  <a:pt x="1591" y="97882"/>
                </a:lnTo>
                <a:lnTo>
                  <a:pt x="2115" y="111152"/>
                </a:lnTo>
                <a:lnTo>
                  <a:pt x="2899" y="137948"/>
                </a:lnTo>
                <a:lnTo>
                  <a:pt x="2757" y="132693"/>
                </a:lnTo>
                <a:lnTo>
                  <a:pt x="6680" y="128510"/>
                </a:lnTo>
                <a:lnTo>
                  <a:pt x="16728" y="128140"/>
                </a:lnTo>
                <a:lnTo>
                  <a:pt x="20816" y="128140"/>
                </a:lnTo>
                <a:lnTo>
                  <a:pt x="20649" y="123657"/>
                </a:lnTo>
                <a:lnTo>
                  <a:pt x="20067" y="110193"/>
                </a:lnTo>
                <a:lnTo>
                  <a:pt x="19305" y="96738"/>
                </a:lnTo>
                <a:lnTo>
                  <a:pt x="19021" y="93080"/>
                </a:lnTo>
                <a:lnTo>
                  <a:pt x="5315" y="93080"/>
                </a:lnTo>
                <a:lnTo>
                  <a:pt x="1185" y="89424"/>
                </a:lnTo>
                <a:lnTo>
                  <a:pt x="894" y="84622"/>
                </a:lnTo>
                <a:close/>
              </a:path>
              <a:path w="36829" h="285750">
                <a:moveTo>
                  <a:pt x="20816" y="128140"/>
                </a:moveTo>
                <a:lnTo>
                  <a:pt x="16728" y="128140"/>
                </a:lnTo>
                <a:lnTo>
                  <a:pt x="20962" y="132073"/>
                </a:lnTo>
                <a:lnTo>
                  <a:pt x="20816" y="128140"/>
                </a:lnTo>
                <a:close/>
              </a:path>
              <a:path w="36829" h="285750">
                <a:moveTo>
                  <a:pt x="13594" y="74985"/>
                </a:moveTo>
                <a:lnTo>
                  <a:pt x="4112" y="75844"/>
                </a:lnTo>
                <a:lnTo>
                  <a:pt x="662" y="79858"/>
                </a:lnTo>
                <a:lnTo>
                  <a:pt x="894" y="84622"/>
                </a:lnTo>
                <a:lnTo>
                  <a:pt x="1185" y="89424"/>
                </a:lnTo>
                <a:lnTo>
                  <a:pt x="5315" y="93080"/>
                </a:lnTo>
                <a:lnTo>
                  <a:pt x="14918" y="92497"/>
                </a:lnTo>
                <a:lnTo>
                  <a:pt x="18575" y="88369"/>
                </a:lnTo>
                <a:lnTo>
                  <a:pt x="18264" y="83309"/>
                </a:lnTo>
                <a:lnTo>
                  <a:pt x="17831" y="78519"/>
                </a:lnTo>
                <a:lnTo>
                  <a:pt x="13594" y="74985"/>
                </a:lnTo>
                <a:close/>
              </a:path>
              <a:path w="36829" h="285750">
                <a:moveTo>
                  <a:pt x="18264" y="83309"/>
                </a:moveTo>
                <a:lnTo>
                  <a:pt x="18575" y="88369"/>
                </a:lnTo>
                <a:lnTo>
                  <a:pt x="14918" y="92497"/>
                </a:lnTo>
                <a:lnTo>
                  <a:pt x="5315" y="93080"/>
                </a:lnTo>
                <a:lnTo>
                  <a:pt x="19021" y="93080"/>
                </a:lnTo>
                <a:lnTo>
                  <a:pt x="18264" y="83309"/>
                </a:lnTo>
                <a:close/>
              </a:path>
              <a:path w="36829" h="285750">
                <a:moveTo>
                  <a:pt x="662" y="79858"/>
                </a:moveTo>
                <a:lnTo>
                  <a:pt x="894" y="84622"/>
                </a:lnTo>
                <a:lnTo>
                  <a:pt x="662" y="79858"/>
                </a:lnTo>
                <a:close/>
              </a:path>
              <a:path w="36829" h="285750">
                <a:moveTo>
                  <a:pt x="17581" y="74985"/>
                </a:moveTo>
                <a:lnTo>
                  <a:pt x="13594" y="74985"/>
                </a:lnTo>
                <a:lnTo>
                  <a:pt x="17831" y="78519"/>
                </a:lnTo>
                <a:lnTo>
                  <a:pt x="18264" y="83309"/>
                </a:lnTo>
                <a:lnTo>
                  <a:pt x="17581" y="74985"/>
                </a:lnTo>
                <a:close/>
              </a:path>
              <a:path w="36829" h="285750">
                <a:moveTo>
                  <a:pt x="0" y="47723"/>
                </a:moveTo>
                <a:lnTo>
                  <a:pt x="106" y="63998"/>
                </a:lnTo>
                <a:lnTo>
                  <a:pt x="362" y="73260"/>
                </a:lnTo>
                <a:lnTo>
                  <a:pt x="662" y="79858"/>
                </a:lnTo>
                <a:lnTo>
                  <a:pt x="4112" y="75844"/>
                </a:lnTo>
                <a:lnTo>
                  <a:pt x="13594" y="74985"/>
                </a:lnTo>
                <a:lnTo>
                  <a:pt x="17581" y="74985"/>
                </a:lnTo>
                <a:lnTo>
                  <a:pt x="17440" y="73260"/>
                </a:lnTo>
                <a:lnTo>
                  <a:pt x="16764" y="63200"/>
                </a:lnTo>
                <a:lnTo>
                  <a:pt x="16235" y="53678"/>
                </a:lnTo>
                <a:lnTo>
                  <a:pt x="16121" y="51297"/>
                </a:lnTo>
                <a:lnTo>
                  <a:pt x="12171" y="51297"/>
                </a:lnTo>
                <a:lnTo>
                  <a:pt x="3481" y="51247"/>
                </a:lnTo>
                <a:lnTo>
                  <a:pt x="0" y="47723"/>
                </a:lnTo>
                <a:close/>
              </a:path>
              <a:path w="36829" h="285750">
                <a:moveTo>
                  <a:pt x="11869" y="35355"/>
                </a:moveTo>
                <a:lnTo>
                  <a:pt x="3340" y="35728"/>
                </a:lnTo>
                <a:lnTo>
                  <a:pt x="77" y="39116"/>
                </a:lnTo>
                <a:lnTo>
                  <a:pt x="71" y="47796"/>
                </a:lnTo>
                <a:lnTo>
                  <a:pt x="3481" y="51247"/>
                </a:lnTo>
                <a:lnTo>
                  <a:pt x="12171" y="51297"/>
                </a:lnTo>
                <a:lnTo>
                  <a:pt x="15714" y="47796"/>
                </a:lnTo>
                <a:lnTo>
                  <a:pt x="15641" y="40868"/>
                </a:lnTo>
                <a:lnTo>
                  <a:pt x="15542" y="38721"/>
                </a:lnTo>
                <a:lnTo>
                  <a:pt x="11869" y="35355"/>
                </a:lnTo>
                <a:close/>
              </a:path>
              <a:path w="36829" h="285750">
                <a:moveTo>
                  <a:pt x="15641" y="40868"/>
                </a:moveTo>
                <a:lnTo>
                  <a:pt x="15714" y="47796"/>
                </a:lnTo>
                <a:lnTo>
                  <a:pt x="12171" y="51297"/>
                </a:lnTo>
                <a:lnTo>
                  <a:pt x="16121" y="51297"/>
                </a:lnTo>
                <a:lnTo>
                  <a:pt x="15641" y="40868"/>
                </a:lnTo>
                <a:close/>
              </a:path>
              <a:path w="36829" h="285750">
                <a:moveTo>
                  <a:pt x="15410" y="35355"/>
                </a:moveTo>
                <a:lnTo>
                  <a:pt x="11869" y="35355"/>
                </a:lnTo>
                <a:lnTo>
                  <a:pt x="15542" y="38721"/>
                </a:lnTo>
                <a:lnTo>
                  <a:pt x="15641" y="40868"/>
                </a:lnTo>
                <a:lnTo>
                  <a:pt x="15410" y="35355"/>
                </a:lnTo>
                <a:close/>
              </a:path>
              <a:path w="36829" h="285750">
                <a:moveTo>
                  <a:pt x="11757" y="0"/>
                </a:moveTo>
                <a:lnTo>
                  <a:pt x="77" y="39116"/>
                </a:lnTo>
                <a:lnTo>
                  <a:pt x="3340" y="35728"/>
                </a:lnTo>
                <a:lnTo>
                  <a:pt x="11869" y="35355"/>
                </a:lnTo>
                <a:lnTo>
                  <a:pt x="15410" y="35355"/>
                </a:lnTo>
                <a:lnTo>
                  <a:pt x="14923" y="23637"/>
                </a:lnTo>
                <a:lnTo>
                  <a:pt x="14572" y="13818"/>
                </a:lnTo>
                <a:lnTo>
                  <a:pt x="14230" y="2341"/>
                </a:lnTo>
                <a:lnTo>
                  <a:pt x="11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71397" y="821126"/>
            <a:ext cx="289292" cy="2184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10050" y="769218"/>
            <a:ext cx="371067" cy="3053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023791" y="802454"/>
            <a:ext cx="275463" cy="29609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914674" y="1320252"/>
            <a:ext cx="160574" cy="2540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44962" y="1436387"/>
            <a:ext cx="242710" cy="8724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538979" y="1402895"/>
            <a:ext cx="287650" cy="16382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269700" y="2358471"/>
            <a:ext cx="730832" cy="26236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39836" y="2422486"/>
            <a:ext cx="170699" cy="21208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092649" y="2377316"/>
            <a:ext cx="41083" cy="24290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48080" y="2795415"/>
            <a:ext cx="445127" cy="30443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21071" y="2832491"/>
            <a:ext cx="421266" cy="23534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3472453" y="2838305"/>
            <a:ext cx="53340" cy="271145"/>
          </a:xfrm>
          <a:custGeom>
            <a:avLst/>
            <a:gdLst/>
            <a:ahLst/>
            <a:cxnLst/>
            <a:rect l="l" t="t" r="r" b="b"/>
            <a:pathLst>
              <a:path w="53339" h="271144">
                <a:moveTo>
                  <a:pt x="30627" y="267390"/>
                </a:moveTo>
                <a:lnTo>
                  <a:pt x="36211" y="270831"/>
                </a:lnTo>
                <a:lnTo>
                  <a:pt x="39146" y="270291"/>
                </a:lnTo>
                <a:lnTo>
                  <a:pt x="35492" y="270291"/>
                </a:lnTo>
                <a:lnTo>
                  <a:pt x="30627" y="267390"/>
                </a:lnTo>
                <a:close/>
              </a:path>
              <a:path w="53339" h="271144">
                <a:moveTo>
                  <a:pt x="25090" y="258651"/>
                </a:moveTo>
                <a:lnTo>
                  <a:pt x="24691" y="259734"/>
                </a:lnTo>
                <a:lnTo>
                  <a:pt x="26446" y="264814"/>
                </a:lnTo>
                <a:lnTo>
                  <a:pt x="30627" y="267390"/>
                </a:lnTo>
                <a:lnTo>
                  <a:pt x="35492" y="270291"/>
                </a:lnTo>
                <a:lnTo>
                  <a:pt x="41715" y="268716"/>
                </a:lnTo>
                <a:lnTo>
                  <a:pt x="46582" y="260554"/>
                </a:lnTo>
                <a:lnTo>
                  <a:pt x="27534" y="260554"/>
                </a:lnTo>
                <a:lnTo>
                  <a:pt x="25090" y="258651"/>
                </a:lnTo>
                <a:close/>
              </a:path>
              <a:path w="53339" h="271144">
                <a:moveTo>
                  <a:pt x="45434" y="245564"/>
                </a:moveTo>
                <a:lnTo>
                  <a:pt x="43364" y="246076"/>
                </a:lnTo>
                <a:lnTo>
                  <a:pt x="42355" y="246932"/>
                </a:lnTo>
                <a:lnTo>
                  <a:pt x="42589" y="249951"/>
                </a:lnTo>
                <a:lnTo>
                  <a:pt x="42703" y="250705"/>
                </a:lnTo>
                <a:lnTo>
                  <a:pt x="42896" y="251401"/>
                </a:lnTo>
                <a:lnTo>
                  <a:pt x="46300" y="254669"/>
                </a:lnTo>
                <a:lnTo>
                  <a:pt x="47000" y="259853"/>
                </a:lnTo>
                <a:lnTo>
                  <a:pt x="41715" y="268716"/>
                </a:lnTo>
                <a:lnTo>
                  <a:pt x="35492" y="270291"/>
                </a:lnTo>
                <a:lnTo>
                  <a:pt x="39146" y="270291"/>
                </a:lnTo>
                <a:lnTo>
                  <a:pt x="43427" y="269504"/>
                </a:lnTo>
                <a:lnTo>
                  <a:pt x="50185" y="261415"/>
                </a:lnTo>
                <a:lnTo>
                  <a:pt x="51466" y="257535"/>
                </a:lnTo>
                <a:lnTo>
                  <a:pt x="53093" y="250239"/>
                </a:lnTo>
                <a:lnTo>
                  <a:pt x="50899" y="246783"/>
                </a:lnTo>
                <a:lnTo>
                  <a:pt x="45434" y="245564"/>
                </a:lnTo>
                <a:close/>
              </a:path>
              <a:path w="53339" h="271144">
                <a:moveTo>
                  <a:pt x="21563" y="250692"/>
                </a:moveTo>
                <a:lnTo>
                  <a:pt x="22371" y="257172"/>
                </a:lnTo>
                <a:lnTo>
                  <a:pt x="24805" y="263918"/>
                </a:lnTo>
                <a:lnTo>
                  <a:pt x="30627" y="267390"/>
                </a:lnTo>
                <a:lnTo>
                  <a:pt x="26446" y="264814"/>
                </a:lnTo>
                <a:lnTo>
                  <a:pt x="24691" y="259734"/>
                </a:lnTo>
                <a:lnTo>
                  <a:pt x="25090" y="258651"/>
                </a:lnTo>
                <a:lnTo>
                  <a:pt x="22283" y="256466"/>
                </a:lnTo>
                <a:lnTo>
                  <a:pt x="21563" y="250692"/>
                </a:lnTo>
                <a:close/>
              </a:path>
              <a:path w="53339" h="271144">
                <a:moveTo>
                  <a:pt x="34131" y="247263"/>
                </a:moveTo>
                <a:lnTo>
                  <a:pt x="28300" y="249951"/>
                </a:lnTo>
                <a:lnTo>
                  <a:pt x="25090" y="258651"/>
                </a:lnTo>
                <a:lnTo>
                  <a:pt x="27534" y="260554"/>
                </a:lnTo>
                <a:lnTo>
                  <a:pt x="38853" y="259144"/>
                </a:lnTo>
                <a:lnTo>
                  <a:pt x="42891" y="254218"/>
                </a:lnTo>
                <a:lnTo>
                  <a:pt x="42523" y="249220"/>
                </a:lnTo>
                <a:lnTo>
                  <a:pt x="39377" y="249220"/>
                </a:lnTo>
                <a:lnTo>
                  <a:pt x="34131" y="247263"/>
                </a:lnTo>
                <a:close/>
              </a:path>
              <a:path w="53339" h="271144">
                <a:moveTo>
                  <a:pt x="42355" y="246932"/>
                </a:moveTo>
                <a:lnTo>
                  <a:pt x="42891" y="254218"/>
                </a:lnTo>
                <a:lnTo>
                  <a:pt x="38853" y="259144"/>
                </a:lnTo>
                <a:lnTo>
                  <a:pt x="27534" y="260554"/>
                </a:lnTo>
                <a:lnTo>
                  <a:pt x="46582" y="260554"/>
                </a:lnTo>
                <a:lnTo>
                  <a:pt x="47000" y="259853"/>
                </a:lnTo>
                <a:lnTo>
                  <a:pt x="46300" y="254669"/>
                </a:lnTo>
                <a:lnTo>
                  <a:pt x="42896" y="251401"/>
                </a:lnTo>
                <a:lnTo>
                  <a:pt x="42703" y="250705"/>
                </a:lnTo>
                <a:lnTo>
                  <a:pt x="42589" y="249951"/>
                </a:lnTo>
                <a:lnTo>
                  <a:pt x="42355" y="246932"/>
                </a:lnTo>
                <a:close/>
              </a:path>
              <a:path w="53339" h="271144">
                <a:moveTo>
                  <a:pt x="37015" y="238495"/>
                </a:moveTo>
                <a:lnTo>
                  <a:pt x="25435" y="239348"/>
                </a:lnTo>
                <a:lnTo>
                  <a:pt x="21087" y="244386"/>
                </a:lnTo>
                <a:lnTo>
                  <a:pt x="21529" y="250239"/>
                </a:lnTo>
                <a:lnTo>
                  <a:pt x="21652" y="251401"/>
                </a:lnTo>
                <a:lnTo>
                  <a:pt x="22283" y="256466"/>
                </a:lnTo>
                <a:lnTo>
                  <a:pt x="25090" y="258651"/>
                </a:lnTo>
                <a:lnTo>
                  <a:pt x="28300" y="249951"/>
                </a:lnTo>
                <a:lnTo>
                  <a:pt x="34131" y="247263"/>
                </a:lnTo>
                <a:lnTo>
                  <a:pt x="41965" y="247263"/>
                </a:lnTo>
                <a:lnTo>
                  <a:pt x="42355" y="246933"/>
                </a:lnTo>
                <a:lnTo>
                  <a:pt x="42054" y="242844"/>
                </a:lnTo>
                <a:lnTo>
                  <a:pt x="37015" y="238495"/>
                </a:lnTo>
                <a:close/>
              </a:path>
              <a:path w="53339" h="271144">
                <a:moveTo>
                  <a:pt x="19309" y="199167"/>
                </a:moveTo>
                <a:lnTo>
                  <a:pt x="19731" y="212700"/>
                </a:lnTo>
                <a:lnTo>
                  <a:pt x="20072" y="222418"/>
                </a:lnTo>
                <a:lnTo>
                  <a:pt x="20713" y="238306"/>
                </a:lnTo>
                <a:lnTo>
                  <a:pt x="20797" y="244386"/>
                </a:lnTo>
                <a:lnTo>
                  <a:pt x="21563" y="250692"/>
                </a:lnTo>
                <a:lnTo>
                  <a:pt x="21087" y="244386"/>
                </a:lnTo>
                <a:lnTo>
                  <a:pt x="25435" y="239348"/>
                </a:lnTo>
                <a:lnTo>
                  <a:pt x="37015" y="238495"/>
                </a:lnTo>
                <a:lnTo>
                  <a:pt x="41966" y="238495"/>
                </a:lnTo>
                <a:lnTo>
                  <a:pt x="41937" y="237078"/>
                </a:lnTo>
                <a:lnTo>
                  <a:pt x="41394" y="221636"/>
                </a:lnTo>
                <a:lnTo>
                  <a:pt x="40835" y="203796"/>
                </a:lnTo>
                <a:lnTo>
                  <a:pt x="24222" y="203796"/>
                </a:lnTo>
                <a:lnTo>
                  <a:pt x="19309" y="199167"/>
                </a:lnTo>
                <a:close/>
              </a:path>
              <a:path w="53339" h="271144">
                <a:moveTo>
                  <a:pt x="41965" y="247263"/>
                </a:moveTo>
                <a:lnTo>
                  <a:pt x="34131" y="247263"/>
                </a:lnTo>
                <a:lnTo>
                  <a:pt x="39385" y="249203"/>
                </a:lnTo>
                <a:lnTo>
                  <a:pt x="40239" y="248678"/>
                </a:lnTo>
                <a:lnTo>
                  <a:pt x="41042" y="248047"/>
                </a:lnTo>
                <a:lnTo>
                  <a:pt x="41965" y="247263"/>
                </a:lnTo>
                <a:close/>
              </a:path>
              <a:path w="53339" h="271144">
                <a:moveTo>
                  <a:pt x="42355" y="246933"/>
                </a:moveTo>
                <a:lnTo>
                  <a:pt x="41042" y="248047"/>
                </a:lnTo>
                <a:lnTo>
                  <a:pt x="40239" y="248678"/>
                </a:lnTo>
                <a:lnTo>
                  <a:pt x="39377" y="249220"/>
                </a:lnTo>
                <a:lnTo>
                  <a:pt x="42523" y="249220"/>
                </a:lnTo>
                <a:lnTo>
                  <a:pt x="42355" y="246933"/>
                </a:lnTo>
                <a:close/>
              </a:path>
              <a:path w="53339" h="271144">
                <a:moveTo>
                  <a:pt x="41966" y="238495"/>
                </a:moveTo>
                <a:lnTo>
                  <a:pt x="37015" y="238495"/>
                </a:lnTo>
                <a:lnTo>
                  <a:pt x="42055" y="242857"/>
                </a:lnTo>
                <a:lnTo>
                  <a:pt x="41966" y="238495"/>
                </a:lnTo>
                <a:close/>
              </a:path>
              <a:path w="53339" h="271144">
                <a:moveTo>
                  <a:pt x="35373" y="182087"/>
                </a:moveTo>
                <a:lnTo>
                  <a:pt x="23582" y="182445"/>
                </a:lnTo>
                <a:lnTo>
                  <a:pt x="18948" y="187366"/>
                </a:lnTo>
                <a:lnTo>
                  <a:pt x="19309" y="199167"/>
                </a:lnTo>
                <a:lnTo>
                  <a:pt x="24222" y="203796"/>
                </a:lnTo>
                <a:lnTo>
                  <a:pt x="36015" y="203445"/>
                </a:lnTo>
                <a:lnTo>
                  <a:pt x="40653" y="198521"/>
                </a:lnTo>
                <a:lnTo>
                  <a:pt x="40296" y="186720"/>
                </a:lnTo>
                <a:lnTo>
                  <a:pt x="35373" y="182087"/>
                </a:lnTo>
                <a:close/>
              </a:path>
              <a:path w="53339" h="271144">
                <a:moveTo>
                  <a:pt x="40296" y="186720"/>
                </a:moveTo>
                <a:lnTo>
                  <a:pt x="40653" y="198521"/>
                </a:lnTo>
                <a:lnTo>
                  <a:pt x="36015" y="203445"/>
                </a:lnTo>
                <a:lnTo>
                  <a:pt x="24222" y="203796"/>
                </a:lnTo>
                <a:lnTo>
                  <a:pt x="40835" y="203796"/>
                </a:lnTo>
                <a:lnTo>
                  <a:pt x="40296" y="186720"/>
                </a:lnTo>
                <a:close/>
              </a:path>
              <a:path w="53339" h="271144">
                <a:moveTo>
                  <a:pt x="16276" y="123195"/>
                </a:moveTo>
                <a:lnTo>
                  <a:pt x="17272" y="140696"/>
                </a:lnTo>
                <a:lnTo>
                  <a:pt x="18015" y="158215"/>
                </a:lnTo>
                <a:lnTo>
                  <a:pt x="18601" y="175740"/>
                </a:lnTo>
                <a:lnTo>
                  <a:pt x="18948" y="187366"/>
                </a:lnTo>
                <a:lnTo>
                  <a:pt x="23582" y="182445"/>
                </a:lnTo>
                <a:lnTo>
                  <a:pt x="35373" y="182087"/>
                </a:lnTo>
                <a:lnTo>
                  <a:pt x="40156" y="182087"/>
                </a:lnTo>
                <a:lnTo>
                  <a:pt x="39939" y="174892"/>
                </a:lnTo>
                <a:lnTo>
                  <a:pt x="39324" y="157160"/>
                </a:lnTo>
                <a:lnTo>
                  <a:pt x="38525" y="139437"/>
                </a:lnTo>
                <a:lnTo>
                  <a:pt x="38157" y="133464"/>
                </a:lnTo>
                <a:lnTo>
                  <a:pt x="21711" y="133464"/>
                </a:lnTo>
                <a:lnTo>
                  <a:pt x="16662" y="129039"/>
                </a:lnTo>
                <a:lnTo>
                  <a:pt x="16276" y="123195"/>
                </a:lnTo>
                <a:close/>
              </a:path>
              <a:path w="53339" h="271144">
                <a:moveTo>
                  <a:pt x="40156" y="182087"/>
                </a:moveTo>
                <a:lnTo>
                  <a:pt x="35373" y="182087"/>
                </a:lnTo>
                <a:lnTo>
                  <a:pt x="40296" y="186720"/>
                </a:lnTo>
                <a:lnTo>
                  <a:pt x="40156" y="182087"/>
                </a:lnTo>
                <a:close/>
              </a:path>
              <a:path w="53339" h="271144">
                <a:moveTo>
                  <a:pt x="31937" y="111499"/>
                </a:moveTo>
                <a:lnTo>
                  <a:pt x="20279" y="112339"/>
                </a:lnTo>
                <a:lnTo>
                  <a:pt x="15892" y="117375"/>
                </a:lnTo>
                <a:lnTo>
                  <a:pt x="16662" y="129039"/>
                </a:lnTo>
                <a:lnTo>
                  <a:pt x="21711" y="133464"/>
                </a:lnTo>
                <a:lnTo>
                  <a:pt x="33399" y="132693"/>
                </a:lnTo>
                <a:lnTo>
                  <a:pt x="37800" y="127671"/>
                </a:lnTo>
                <a:lnTo>
                  <a:pt x="37434" y="121735"/>
                </a:lnTo>
                <a:lnTo>
                  <a:pt x="36970" y="115857"/>
                </a:lnTo>
                <a:lnTo>
                  <a:pt x="31937" y="111499"/>
                </a:lnTo>
                <a:close/>
              </a:path>
              <a:path w="53339" h="271144">
                <a:moveTo>
                  <a:pt x="37800" y="127671"/>
                </a:moveTo>
                <a:lnTo>
                  <a:pt x="33399" y="132693"/>
                </a:lnTo>
                <a:lnTo>
                  <a:pt x="21711" y="133464"/>
                </a:lnTo>
                <a:lnTo>
                  <a:pt x="38157" y="133464"/>
                </a:lnTo>
                <a:lnTo>
                  <a:pt x="37800" y="127671"/>
                </a:lnTo>
                <a:close/>
              </a:path>
              <a:path w="53339" h="271144">
                <a:moveTo>
                  <a:pt x="37434" y="121735"/>
                </a:moveTo>
                <a:lnTo>
                  <a:pt x="37800" y="127671"/>
                </a:lnTo>
                <a:lnTo>
                  <a:pt x="37434" y="121735"/>
                </a:lnTo>
                <a:close/>
              </a:path>
              <a:path w="53339" h="271144">
                <a:moveTo>
                  <a:pt x="12597" y="83986"/>
                </a:moveTo>
                <a:lnTo>
                  <a:pt x="13740" y="93766"/>
                </a:lnTo>
                <a:lnTo>
                  <a:pt x="14726" y="103563"/>
                </a:lnTo>
                <a:lnTo>
                  <a:pt x="15567" y="113374"/>
                </a:lnTo>
                <a:lnTo>
                  <a:pt x="16276" y="123195"/>
                </a:lnTo>
                <a:lnTo>
                  <a:pt x="15892" y="117375"/>
                </a:lnTo>
                <a:lnTo>
                  <a:pt x="20279" y="112339"/>
                </a:lnTo>
                <a:lnTo>
                  <a:pt x="31937" y="111499"/>
                </a:lnTo>
                <a:lnTo>
                  <a:pt x="36625" y="111499"/>
                </a:lnTo>
                <a:lnTo>
                  <a:pt x="35684" y="101467"/>
                </a:lnTo>
                <a:lnTo>
                  <a:pt x="34835" y="93753"/>
                </a:lnTo>
                <a:lnTo>
                  <a:pt x="18530" y="93753"/>
                </a:lnTo>
                <a:lnTo>
                  <a:pt x="13314" y="89702"/>
                </a:lnTo>
                <a:lnTo>
                  <a:pt x="12597" y="83986"/>
                </a:lnTo>
                <a:close/>
              </a:path>
              <a:path w="53339" h="271144">
                <a:moveTo>
                  <a:pt x="36970" y="115857"/>
                </a:moveTo>
                <a:lnTo>
                  <a:pt x="37434" y="121735"/>
                </a:lnTo>
                <a:lnTo>
                  <a:pt x="37014" y="115895"/>
                </a:lnTo>
                <a:close/>
              </a:path>
              <a:path w="53339" h="271144">
                <a:moveTo>
                  <a:pt x="36625" y="111499"/>
                </a:moveTo>
                <a:lnTo>
                  <a:pt x="31937" y="111499"/>
                </a:lnTo>
                <a:lnTo>
                  <a:pt x="36970" y="115857"/>
                </a:lnTo>
                <a:lnTo>
                  <a:pt x="36625" y="111499"/>
                </a:lnTo>
                <a:close/>
              </a:path>
              <a:path w="53339" h="271144">
                <a:moveTo>
                  <a:pt x="27233" y="71568"/>
                </a:moveTo>
                <a:lnTo>
                  <a:pt x="15866" y="73131"/>
                </a:lnTo>
                <a:lnTo>
                  <a:pt x="11885" y="78317"/>
                </a:lnTo>
                <a:lnTo>
                  <a:pt x="13314" y="89702"/>
                </a:lnTo>
                <a:lnTo>
                  <a:pt x="18530" y="93753"/>
                </a:lnTo>
                <a:lnTo>
                  <a:pt x="29961" y="92318"/>
                </a:lnTo>
                <a:lnTo>
                  <a:pt x="34014" y="87102"/>
                </a:lnTo>
                <a:lnTo>
                  <a:pt x="33280" y="81266"/>
                </a:lnTo>
                <a:lnTo>
                  <a:pt x="32438" y="75516"/>
                </a:lnTo>
                <a:lnTo>
                  <a:pt x="27233" y="71568"/>
                </a:lnTo>
                <a:close/>
              </a:path>
              <a:path w="53339" h="271144">
                <a:moveTo>
                  <a:pt x="33280" y="81266"/>
                </a:moveTo>
                <a:lnTo>
                  <a:pt x="34014" y="87102"/>
                </a:lnTo>
                <a:lnTo>
                  <a:pt x="29961" y="92318"/>
                </a:lnTo>
                <a:lnTo>
                  <a:pt x="18530" y="93753"/>
                </a:lnTo>
                <a:lnTo>
                  <a:pt x="34835" y="93753"/>
                </a:lnTo>
                <a:lnTo>
                  <a:pt x="34571" y="91356"/>
                </a:lnTo>
                <a:lnTo>
                  <a:pt x="33280" y="81266"/>
                </a:lnTo>
                <a:close/>
              </a:path>
              <a:path w="53339" h="271144">
                <a:moveTo>
                  <a:pt x="6610" y="48173"/>
                </a:moveTo>
                <a:lnTo>
                  <a:pt x="12597" y="83986"/>
                </a:lnTo>
                <a:lnTo>
                  <a:pt x="11885" y="78317"/>
                </a:lnTo>
                <a:lnTo>
                  <a:pt x="15866" y="73131"/>
                </a:lnTo>
                <a:lnTo>
                  <a:pt x="27233" y="71568"/>
                </a:lnTo>
                <a:lnTo>
                  <a:pt x="31834" y="71568"/>
                </a:lnTo>
                <a:lnTo>
                  <a:pt x="30620" y="64327"/>
                </a:lnTo>
                <a:lnTo>
                  <a:pt x="29966" y="60958"/>
                </a:lnTo>
                <a:lnTo>
                  <a:pt x="13915" y="60958"/>
                </a:lnTo>
                <a:lnTo>
                  <a:pt x="8563" y="57466"/>
                </a:lnTo>
                <a:lnTo>
                  <a:pt x="6610" y="48173"/>
                </a:lnTo>
                <a:close/>
              </a:path>
              <a:path w="53339" h="271144">
                <a:moveTo>
                  <a:pt x="32438" y="75516"/>
                </a:moveTo>
                <a:lnTo>
                  <a:pt x="33280" y="81266"/>
                </a:lnTo>
                <a:lnTo>
                  <a:pt x="32550" y="75957"/>
                </a:lnTo>
                <a:lnTo>
                  <a:pt x="32438" y="75516"/>
                </a:lnTo>
                <a:close/>
              </a:path>
              <a:path w="53339" h="271144">
                <a:moveTo>
                  <a:pt x="31834" y="71568"/>
                </a:moveTo>
                <a:lnTo>
                  <a:pt x="27233" y="71568"/>
                </a:lnTo>
                <a:lnTo>
                  <a:pt x="32438" y="75516"/>
                </a:lnTo>
                <a:lnTo>
                  <a:pt x="32038" y="72784"/>
                </a:lnTo>
                <a:lnTo>
                  <a:pt x="31834" y="71568"/>
                </a:lnTo>
                <a:close/>
              </a:path>
              <a:path w="53339" h="271144">
                <a:moveTo>
                  <a:pt x="20321" y="38811"/>
                </a:moveTo>
                <a:lnTo>
                  <a:pt x="9611" y="41419"/>
                </a:lnTo>
                <a:lnTo>
                  <a:pt x="6296" y="46678"/>
                </a:lnTo>
                <a:lnTo>
                  <a:pt x="8563" y="57466"/>
                </a:lnTo>
                <a:lnTo>
                  <a:pt x="13915" y="60958"/>
                </a:lnTo>
                <a:lnTo>
                  <a:pt x="24824" y="58665"/>
                </a:lnTo>
                <a:lnTo>
                  <a:pt x="28315" y="53313"/>
                </a:lnTo>
                <a:lnTo>
                  <a:pt x="27099" y="47547"/>
                </a:lnTo>
                <a:lnTo>
                  <a:pt x="25779" y="42132"/>
                </a:lnTo>
                <a:lnTo>
                  <a:pt x="20321" y="38811"/>
                </a:lnTo>
                <a:close/>
              </a:path>
              <a:path w="53339" h="271144">
                <a:moveTo>
                  <a:pt x="27099" y="47547"/>
                </a:moveTo>
                <a:lnTo>
                  <a:pt x="28315" y="53313"/>
                </a:lnTo>
                <a:lnTo>
                  <a:pt x="24824" y="58665"/>
                </a:lnTo>
                <a:lnTo>
                  <a:pt x="13915" y="60958"/>
                </a:lnTo>
                <a:lnTo>
                  <a:pt x="29966" y="60958"/>
                </a:lnTo>
                <a:lnTo>
                  <a:pt x="28986" y="55910"/>
                </a:lnTo>
                <a:lnTo>
                  <a:pt x="27099" y="47547"/>
                </a:lnTo>
                <a:close/>
              </a:path>
              <a:path w="53339" h="271144">
                <a:moveTo>
                  <a:pt x="2396" y="29682"/>
                </a:moveTo>
                <a:lnTo>
                  <a:pt x="4241" y="37083"/>
                </a:lnTo>
                <a:lnTo>
                  <a:pt x="6610" y="48173"/>
                </a:lnTo>
                <a:lnTo>
                  <a:pt x="6296" y="46678"/>
                </a:lnTo>
                <a:lnTo>
                  <a:pt x="9611" y="41419"/>
                </a:lnTo>
                <a:lnTo>
                  <a:pt x="20321" y="38811"/>
                </a:lnTo>
                <a:lnTo>
                  <a:pt x="24961" y="38811"/>
                </a:lnTo>
                <a:lnTo>
                  <a:pt x="24743" y="37948"/>
                </a:lnTo>
                <a:lnTo>
                  <a:pt x="8883" y="37948"/>
                </a:lnTo>
                <a:lnTo>
                  <a:pt x="3677" y="34822"/>
                </a:lnTo>
                <a:lnTo>
                  <a:pt x="2396" y="29682"/>
                </a:lnTo>
                <a:close/>
              </a:path>
              <a:path w="53339" h="271144">
                <a:moveTo>
                  <a:pt x="24961" y="38811"/>
                </a:moveTo>
                <a:lnTo>
                  <a:pt x="20321" y="38811"/>
                </a:lnTo>
                <a:lnTo>
                  <a:pt x="25779" y="42132"/>
                </a:lnTo>
                <a:lnTo>
                  <a:pt x="27099" y="47547"/>
                </a:lnTo>
                <a:lnTo>
                  <a:pt x="24961" y="38811"/>
                </a:lnTo>
                <a:close/>
              </a:path>
              <a:path w="53339" h="271144">
                <a:moveTo>
                  <a:pt x="3171" y="21188"/>
                </a:moveTo>
                <a:lnTo>
                  <a:pt x="1169" y="24764"/>
                </a:lnTo>
                <a:lnTo>
                  <a:pt x="3677" y="34822"/>
                </a:lnTo>
                <a:lnTo>
                  <a:pt x="8883" y="37948"/>
                </a:lnTo>
                <a:lnTo>
                  <a:pt x="19163" y="35386"/>
                </a:lnTo>
                <a:lnTo>
                  <a:pt x="22291" y="30180"/>
                </a:lnTo>
                <a:lnTo>
                  <a:pt x="20847" y="24469"/>
                </a:lnTo>
                <a:lnTo>
                  <a:pt x="20177" y="22350"/>
                </a:lnTo>
                <a:lnTo>
                  <a:pt x="13070" y="22350"/>
                </a:lnTo>
                <a:lnTo>
                  <a:pt x="3958" y="22033"/>
                </a:lnTo>
                <a:lnTo>
                  <a:pt x="3171" y="21188"/>
                </a:lnTo>
                <a:close/>
              </a:path>
              <a:path w="53339" h="271144">
                <a:moveTo>
                  <a:pt x="20850" y="24475"/>
                </a:moveTo>
                <a:lnTo>
                  <a:pt x="22291" y="30180"/>
                </a:lnTo>
                <a:lnTo>
                  <a:pt x="19163" y="35386"/>
                </a:lnTo>
                <a:lnTo>
                  <a:pt x="8883" y="37948"/>
                </a:lnTo>
                <a:lnTo>
                  <a:pt x="24743" y="37948"/>
                </a:lnTo>
                <a:lnTo>
                  <a:pt x="23251" y="32068"/>
                </a:lnTo>
                <a:lnTo>
                  <a:pt x="20850" y="24475"/>
                </a:lnTo>
                <a:close/>
              </a:path>
              <a:path w="53339" h="271144">
                <a:moveTo>
                  <a:pt x="362" y="13055"/>
                </a:moveTo>
                <a:lnTo>
                  <a:pt x="0" y="18540"/>
                </a:lnTo>
                <a:lnTo>
                  <a:pt x="1037" y="24235"/>
                </a:lnTo>
                <a:lnTo>
                  <a:pt x="1169" y="24764"/>
                </a:lnTo>
                <a:lnTo>
                  <a:pt x="3171" y="21188"/>
                </a:lnTo>
                <a:lnTo>
                  <a:pt x="190" y="17992"/>
                </a:lnTo>
                <a:lnTo>
                  <a:pt x="362" y="13055"/>
                </a:lnTo>
                <a:close/>
              </a:path>
              <a:path w="53339" h="271144">
                <a:moveTo>
                  <a:pt x="13862" y="16619"/>
                </a:moveTo>
                <a:lnTo>
                  <a:pt x="3980" y="19743"/>
                </a:lnTo>
                <a:lnTo>
                  <a:pt x="3171" y="21188"/>
                </a:lnTo>
                <a:lnTo>
                  <a:pt x="3958" y="22033"/>
                </a:lnTo>
                <a:lnTo>
                  <a:pt x="13070" y="22350"/>
                </a:lnTo>
                <a:lnTo>
                  <a:pt x="16835" y="19349"/>
                </a:lnTo>
                <a:lnTo>
                  <a:pt x="17042" y="18271"/>
                </a:lnTo>
                <a:lnTo>
                  <a:pt x="13862" y="16619"/>
                </a:lnTo>
                <a:close/>
              </a:path>
              <a:path w="53339" h="271144">
                <a:moveTo>
                  <a:pt x="17042" y="18271"/>
                </a:moveTo>
                <a:lnTo>
                  <a:pt x="16835" y="19349"/>
                </a:lnTo>
                <a:lnTo>
                  <a:pt x="13070" y="22350"/>
                </a:lnTo>
                <a:lnTo>
                  <a:pt x="20177" y="22350"/>
                </a:lnTo>
                <a:lnTo>
                  <a:pt x="19250" y="19418"/>
                </a:lnTo>
                <a:lnTo>
                  <a:pt x="17042" y="18271"/>
                </a:lnTo>
                <a:close/>
              </a:path>
              <a:path w="53339" h="271144">
                <a:moveTo>
                  <a:pt x="12512" y="4122"/>
                </a:moveTo>
                <a:lnTo>
                  <a:pt x="3708" y="5480"/>
                </a:lnTo>
                <a:lnTo>
                  <a:pt x="642" y="8825"/>
                </a:lnTo>
                <a:lnTo>
                  <a:pt x="362" y="13055"/>
                </a:lnTo>
                <a:lnTo>
                  <a:pt x="190" y="17992"/>
                </a:lnTo>
                <a:lnTo>
                  <a:pt x="3171" y="21188"/>
                </a:lnTo>
                <a:lnTo>
                  <a:pt x="3980" y="19743"/>
                </a:lnTo>
                <a:lnTo>
                  <a:pt x="13862" y="16619"/>
                </a:lnTo>
                <a:lnTo>
                  <a:pt x="17361" y="16619"/>
                </a:lnTo>
                <a:lnTo>
                  <a:pt x="17631" y="15125"/>
                </a:lnTo>
                <a:lnTo>
                  <a:pt x="18162" y="15125"/>
                </a:lnTo>
                <a:lnTo>
                  <a:pt x="16968" y="7387"/>
                </a:lnTo>
                <a:lnTo>
                  <a:pt x="12512" y="4122"/>
                </a:lnTo>
                <a:close/>
              </a:path>
              <a:path w="53339" h="271144">
                <a:moveTo>
                  <a:pt x="17631" y="15125"/>
                </a:moveTo>
                <a:lnTo>
                  <a:pt x="17042" y="18271"/>
                </a:lnTo>
                <a:lnTo>
                  <a:pt x="19250" y="19418"/>
                </a:lnTo>
                <a:lnTo>
                  <a:pt x="19567" y="20421"/>
                </a:lnTo>
                <a:lnTo>
                  <a:pt x="18348" y="16336"/>
                </a:lnTo>
                <a:lnTo>
                  <a:pt x="18167" y="15159"/>
                </a:lnTo>
                <a:lnTo>
                  <a:pt x="17631" y="15125"/>
                </a:lnTo>
                <a:close/>
              </a:path>
              <a:path w="53339" h="271144">
                <a:moveTo>
                  <a:pt x="17361" y="16619"/>
                </a:moveTo>
                <a:lnTo>
                  <a:pt x="13862" y="16619"/>
                </a:lnTo>
                <a:lnTo>
                  <a:pt x="17042" y="18271"/>
                </a:lnTo>
                <a:lnTo>
                  <a:pt x="17361" y="16619"/>
                </a:lnTo>
                <a:close/>
              </a:path>
              <a:path w="53339" h="271144">
                <a:moveTo>
                  <a:pt x="24719" y="4122"/>
                </a:moveTo>
                <a:lnTo>
                  <a:pt x="12512" y="4122"/>
                </a:lnTo>
                <a:lnTo>
                  <a:pt x="16968" y="7387"/>
                </a:lnTo>
                <a:lnTo>
                  <a:pt x="18167" y="15159"/>
                </a:lnTo>
                <a:lnTo>
                  <a:pt x="18596" y="15186"/>
                </a:lnTo>
                <a:lnTo>
                  <a:pt x="22576" y="15634"/>
                </a:lnTo>
                <a:lnTo>
                  <a:pt x="25734" y="13119"/>
                </a:lnTo>
                <a:lnTo>
                  <a:pt x="26440" y="6860"/>
                </a:lnTo>
                <a:lnTo>
                  <a:pt x="24930" y="4216"/>
                </a:lnTo>
                <a:lnTo>
                  <a:pt x="24719" y="4122"/>
                </a:lnTo>
                <a:close/>
              </a:path>
              <a:path w="53339" h="271144">
                <a:moveTo>
                  <a:pt x="18162" y="15125"/>
                </a:moveTo>
                <a:lnTo>
                  <a:pt x="17631" y="15125"/>
                </a:lnTo>
                <a:lnTo>
                  <a:pt x="18167" y="15159"/>
                </a:lnTo>
                <a:close/>
              </a:path>
              <a:path w="53339" h="271144">
                <a:moveTo>
                  <a:pt x="14257" y="0"/>
                </a:moveTo>
                <a:lnTo>
                  <a:pt x="4128" y="2057"/>
                </a:lnTo>
                <a:lnTo>
                  <a:pt x="561" y="7367"/>
                </a:lnTo>
                <a:lnTo>
                  <a:pt x="362" y="13055"/>
                </a:lnTo>
                <a:lnTo>
                  <a:pt x="642" y="8825"/>
                </a:lnTo>
                <a:lnTo>
                  <a:pt x="3708" y="5480"/>
                </a:lnTo>
                <a:lnTo>
                  <a:pt x="12512" y="4122"/>
                </a:lnTo>
                <a:lnTo>
                  <a:pt x="24719" y="4122"/>
                </a:lnTo>
                <a:lnTo>
                  <a:pt x="18563" y="1371"/>
                </a:lnTo>
                <a:lnTo>
                  <a:pt x="14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612985" y="2880138"/>
            <a:ext cx="133204" cy="191526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878387" y="2813635"/>
            <a:ext cx="59848" cy="24721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19445" y="2829074"/>
            <a:ext cx="312373" cy="22175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29160" y="2818594"/>
            <a:ext cx="57638" cy="29119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726013" y="2805010"/>
            <a:ext cx="336801" cy="25673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239901" y="2830046"/>
            <a:ext cx="53949" cy="25775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427593" y="2819461"/>
            <a:ext cx="287308" cy="24762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281186" y="3286292"/>
            <a:ext cx="176436" cy="22363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562851" y="3378678"/>
            <a:ext cx="286736" cy="10225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923518" y="3345733"/>
            <a:ext cx="331910" cy="17877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966141" y="2498820"/>
            <a:ext cx="225686" cy="8382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277361" y="4801157"/>
            <a:ext cx="182107" cy="35941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2565835" y="4973104"/>
            <a:ext cx="277972" cy="9475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927684" y="4867019"/>
            <a:ext cx="440608" cy="25679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519809" y="4861957"/>
            <a:ext cx="20853" cy="26493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639422" y="4896035"/>
            <a:ext cx="123798" cy="19500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879242" y="4840806"/>
            <a:ext cx="28464" cy="28323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010808" y="4861712"/>
            <a:ext cx="252640" cy="22965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377864" y="4825664"/>
            <a:ext cx="32933" cy="30651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557506" y="4843540"/>
            <a:ext cx="340755" cy="22755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996122" y="4822520"/>
            <a:ext cx="48729" cy="26965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235716" y="4852639"/>
            <a:ext cx="278313" cy="242012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321706" y="5362850"/>
            <a:ext cx="472932" cy="23114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895733" y="5415347"/>
            <a:ext cx="311711" cy="1319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303825" y="4484266"/>
            <a:ext cx="190730" cy="21081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579693" y="4493510"/>
            <a:ext cx="383280" cy="126007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079179" y="4484037"/>
            <a:ext cx="191526" cy="25400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3349681" y="4421652"/>
            <a:ext cx="36735" cy="32777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491976" y="4452114"/>
            <a:ext cx="426530" cy="238794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996110" y="4442532"/>
            <a:ext cx="34970" cy="265407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4149011" y="4447908"/>
            <a:ext cx="116788" cy="237075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376196" y="4418631"/>
            <a:ext cx="45526" cy="323505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569755" y="4447175"/>
            <a:ext cx="321587" cy="231543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016739" y="4429039"/>
            <a:ext cx="34605" cy="30189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5186395" y="4441315"/>
            <a:ext cx="301606" cy="23266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5623636" y="4392715"/>
            <a:ext cx="33239" cy="292901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5783421" y="4450895"/>
            <a:ext cx="297399" cy="24509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853536" y="4552182"/>
            <a:ext cx="540132" cy="28953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860777" y="5045561"/>
            <a:ext cx="577457" cy="28448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920278" y="4518088"/>
            <a:ext cx="263952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54051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767334"/>
            <a:ext cx="2509520" cy="1348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3.</a:t>
            </a:r>
            <a:r>
              <a:rPr dirty="0" sz="1800" spc="-10">
                <a:latin typeface="Calibri"/>
                <a:cs typeface="Calibri"/>
              </a:rPr>
              <a:t> Remove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unit</a:t>
            </a:r>
            <a:r>
              <a:rPr dirty="0" sz="1800" spc="-5" b="1">
                <a:latin typeface="Calibri"/>
                <a:cs typeface="Calibri"/>
              </a:rPr>
              <a:t>-rules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(3)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4010355"/>
            <a:ext cx="18675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(4)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ove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91" y="396843"/>
            <a:ext cx="360671" cy="167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159" y="379309"/>
            <a:ext cx="155540" cy="2019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1736" y="343463"/>
            <a:ext cx="404673" cy="23001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70093" y="361403"/>
            <a:ext cx="24130" cy="294640"/>
          </a:xfrm>
          <a:custGeom>
            <a:avLst/>
            <a:gdLst/>
            <a:ahLst/>
            <a:cxnLst/>
            <a:rect l="l" t="t" r="r" b="b"/>
            <a:pathLst>
              <a:path w="24129" h="294640">
                <a:moveTo>
                  <a:pt x="22115" y="290306"/>
                </a:moveTo>
                <a:lnTo>
                  <a:pt x="18492" y="293735"/>
                </a:lnTo>
                <a:lnTo>
                  <a:pt x="9117" y="293903"/>
                </a:lnTo>
                <a:lnTo>
                  <a:pt x="9260" y="294144"/>
                </a:lnTo>
                <a:lnTo>
                  <a:pt x="18498" y="293829"/>
                </a:lnTo>
                <a:lnTo>
                  <a:pt x="22104" y="290431"/>
                </a:lnTo>
                <a:close/>
              </a:path>
              <a:path w="24129" h="294640">
                <a:moveTo>
                  <a:pt x="5200" y="290124"/>
                </a:moveTo>
                <a:lnTo>
                  <a:pt x="5285" y="290431"/>
                </a:lnTo>
                <a:lnTo>
                  <a:pt x="9002" y="293903"/>
                </a:lnTo>
                <a:lnTo>
                  <a:pt x="5200" y="290124"/>
                </a:lnTo>
                <a:close/>
              </a:path>
              <a:path w="24129" h="294640">
                <a:moveTo>
                  <a:pt x="4995" y="283000"/>
                </a:moveTo>
                <a:lnTo>
                  <a:pt x="5080" y="286619"/>
                </a:lnTo>
                <a:lnTo>
                  <a:pt x="5197" y="290048"/>
                </a:lnTo>
                <a:lnTo>
                  <a:pt x="5290" y="290211"/>
                </a:lnTo>
                <a:lnTo>
                  <a:pt x="9117" y="293903"/>
                </a:lnTo>
                <a:lnTo>
                  <a:pt x="18492" y="293735"/>
                </a:lnTo>
                <a:lnTo>
                  <a:pt x="22060" y="290358"/>
                </a:lnTo>
                <a:lnTo>
                  <a:pt x="22139" y="290048"/>
                </a:lnTo>
                <a:lnTo>
                  <a:pt x="22420" y="286955"/>
                </a:lnTo>
                <a:lnTo>
                  <a:pt x="9229" y="286955"/>
                </a:lnTo>
                <a:lnTo>
                  <a:pt x="4995" y="283000"/>
                </a:lnTo>
                <a:close/>
              </a:path>
              <a:path w="24129" h="294640">
                <a:moveTo>
                  <a:pt x="22589" y="285107"/>
                </a:moveTo>
                <a:lnTo>
                  <a:pt x="22115" y="290306"/>
                </a:lnTo>
                <a:lnTo>
                  <a:pt x="22227" y="290048"/>
                </a:lnTo>
                <a:lnTo>
                  <a:pt x="22589" y="285107"/>
                </a:lnTo>
                <a:close/>
              </a:path>
              <a:path w="24129" h="294640">
                <a:moveTo>
                  <a:pt x="5036" y="285331"/>
                </a:moveTo>
                <a:lnTo>
                  <a:pt x="5121" y="290048"/>
                </a:lnTo>
                <a:lnTo>
                  <a:pt x="5036" y="285331"/>
                </a:lnTo>
                <a:close/>
              </a:path>
              <a:path w="24129" h="294640">
                <a:moveTo>
                  <a:pt x="13164" y="275597"/>
                </a:moveTo>
                <a:lnTo>
                  <a:pt x="7344" y="277239"/>
                </a:lnTo>
                <a:lnTo>
                  <a:pt x="4961" y="281133"/>
                </a:lnTo>
                <a:lnTo>
                  <a:pt x="5066" y="283067"/>
                </a:lnTo>
                <a:lnTo>
                  <a:pt x="9229" y="286955"/>
                </a:lnTo>
                <a:lnTo>
                  <a:pt x="18981" y="286619"/>
                </a:lnTo>
                <a:lnTo>
                  <a:pt x="22738" y="283067"/>
                </a:lnTo>
                <a:lnTo>
                  <a:pt x="22843" y="281625"/>
                </a:lnTo>
                <a:lnTo>
                  <a:pt x="20678" y="277605"/>
                </a:lnTo>
                <a:lnTo>
                  <a:pt x="14955" y="275647"/>
                </a:lnTo>
                <a:lnTo>
                  <a:pt x="13164" y="275597"/>
                </a:lnTo>
                <a:close/>
              </a:path>
              <a:path w="24129" h="294640">
                <a:moveTo>
                  <a:pt x="22738" y="283067"/>
                </a:moveTo>
                <a:lnTo>
                  <a:pt x="18981" y="286619"/>
                </a:lnTo>
                <a:lnTo>
                  <a:pt x="9229" y="286955"/>
                </a:lnTo>
                <a:lnTo>
                  <a:pt x="22420" y="286955"/>
                </a:lnTo>
                <a:lnTo>
                  <a:pt x="22589" y="285107"/>
                </a:lnTo>
                <a:lnTo>
                  <a:pt x="22738" y="283067"/>
                </a:lnTo>
                <a:close/>
              </a:path>
              <a:path w="24129" h="294640">
                <a:moveTo>
                  <a:pt x="22778" y="283029"/>
                </a:moveTo>
                <a:lnTo>
                  <a:pt x="22589" y="285107"/>
                </a:lnTo>
                <a:lnTo>
                  <a:pt x="22778" y="283029"/>
                </a:lnTo>
                <a:close/>
              </a:path>
              <a:path w="24129" h="294640">
                <a:moveTo>
                  <a:pt x="23384" y="275597"/>
                </a:moveTo>
                <a:lnTo>
                  <a:pt x="13164" y="275597"/>
                </a:lnTo>
                <a:lnTo>
                  <a:pt x="14955" y="275647"/>
                </a:lnTo>
                <a:lnTo>
                  <a:pt x="20678" y="277605"/>
                </a:lnTo>
                <a:lnTo>
                  <a:pt x="22843" y="281625"/>
                </a:lnTo>
                <a:lnTo>
                  <a:pt x="22738" y="283067"/>
                </a:lnTo>
                <a:lnTo>
                  <a:pt x="23201" y="278380"/>
                </a:lnTo>
                <a:lnTo>
                  <a:pt x="23384" y="275597"/>
                </a:lnTo>
                <a:close/>
              </a:path>
              <a:path w="24129" h="294640">
                <a:moveTo>
                  <a:pt x="9758" y="267897"/>
                </a:moveTo>
                <a:lnTo>
                  <a:pt x="5270" y="271644"/>
                </a:lnTo>
                <a:lnTo>
                  <a:pt x="4914" y="275597"/>
                </a:lnTo>
                <a:lnTo>
                  <a:pt x="4893" y="281133"/>
                </a:lnTo>
                <a:lnTo>
                  <a:pt x="4995" y="283000"/>
                </a:lnTo>
                <a:lnTo>
                  <a:pt x="4961" y="281133"/>
                </a:lnTo>
                <a:lnTo>
                  <a:pt x="7344" y="277239"/>
                </a:lnTo>
                <a:lnTo>
                  <a:pt x="13164" y="275597"/>
                </a:lnTo>
                <a:lnTo>
                  <a:pt x="23384" y="275597"/>
                </a:lnTo>
                <a:lnTo>
                  <a:pt x="23540" y="273154"/>
                </a:lnTo>
                <a:lnTo>
                  <a:pt x="19917" y="268813"/>
                </a:lnTo>
                <a:lnTo>
                  <a:pt x="9758" y="267897"/>
                </a:lnTo>
                <a:close/>
              </a:path>
              <a:path w="24129" h="294640">
                <a:moveTo>
                  <a:pt x="23540" y="273154"/>
                </a:moveTo>
                <a:lnTo>
                  <a:pt x="23218" y="278188"/>
                </a:lnTo>
                <a:lnTo>
                  <a:pt x="23454" y="275597"/>
                </a:lnTo>
                <a:lnTo>
                  <a:pt x="23540" y="273154"/>
                </a:lnTo>
                <a:close/>
              </a:path>
              <a:path w="24129" h="294640">
                <a:moveTo>
                  <a:pt x="4408" y="199747"/>
                </a:moveTo>
                <a:lnTo>
                  <a:pt x="4448" y="223316"/>
                </a:lnTo>
                <a:lnTo>
                  <a:pt x="4559" y="265072"/>
                </a:lnTo>
                <a:lnTo>
                  <a:pt x="4665" y="273154"/>
                </a:lnTo>
                <a:lnTo>
                  <a:pt x="4781" y="277868"/>
                </a:lnTo>
                <a:lnTo>
                  <a:pt x="4779" y="277103"/>
                </a:lnTo>
                <a:lnTo>
                  <a:pt x="5270" y="271644"/>
                </a:lnTo>
                <a:lnTo>
                  <a:pt x="9758" y="267897"/>
                </a:lnTo>
                <a:lnTo>
                  <a:pt x="23720" y="267897"/>
                </a:lnTo>
                <a:lnTo>
                  <a:pt x="23934" y="237789"/>
                </a:lnTo>
                <a:lnTo>
                  <a:pt x="23981" y="204123"/>
                </a:lnTo>
                <a:lnTo>
                  <a:pt x="8783" y="204113"/>
                </a:lnTo>
                <a:lnTo>
                  <a:pt x="4408" y="199747"/>
                </a:lnTo>
                <a:close/>
              </a:path>
              <a:path w="24129" h="294640">
                <a:moveTo>
                  <a:pt x="23720" y="267897"/>
                </a:moveTo>
                <a:lnTo>
                  <a:pt x="9758" y="267897"/>
                </a:lnTo>
                <a:lnTo>
                  <a:pt x="19917" y="268813"/>
                </a:lnTo>
                <a:lnTo>
                  <a:pt x="23540" y="273154"/>
                </a:lnTo>
                <a:lnTo>
                  <a:pt x="23632" y="271472"/>
                </a:lnTo>
                <a:lnTo>
                  <a:pt x="23720" y="267897"/>
                </a:lnTo>
                <a:close/>
              </a:path>
              <a:path w="24129" h="294640">
                <a:moveTo>
                  <a:pt x="19593" y="184525"/>
                </a:moveTo>
                <a:lnTo>
                  <a:pt x="8774" y="184536"/>
                </a:lnTo>
                <a:lnTo>
                  <a:pt x="4413" y="188905"/>
                </a:lnTo>
                <a:lnTo>
                  <a:pt x="4408" y="199747"/>
                </a:lnTo>
                <a:lnTo>
                  <a:pt x="8793" y="204123"/>
                </a:lnTo>
                <a:lnTo>
                  <a:pt x="19611" y="204113"/>
                </a:lnTo>
                <a:lnTo>
                  <a:pt x="23969" y="199747"/>
                </a:lnTo>
                <a:lnTo>
                  <a:pt x="23980" y="188905"/>
                </a:lnTo>
                <a:lnTo>
                  <a:pt x="19593" y="184525"/>
                </a:lnTo>
                <a:close/>
              </a:path>
              <a:path w="24129" h="294640">
                <a:moveTo>
                  <a:pt x="23981" y="199735"/>
                </a:moveTo>
                <a:lnTo>
                  <a:pt x="19611" y="204113"/>
                </a:lnTo>
                <a:lnTo>
                  <a:pt x="8793" y="204123"/>
                </a:lnTo>
                <a:lnTo>
                  <a:pt x="23981" y="204123"/>
                </a:lnTo>
                <a:lnTo>
                  <a:pt x="23981" y="199735"/>
                </a:lnTo>
                <a:close/>
              </a:path>
              <a:path w="24129" h="294640">
                <a:moveTo>
                  <a:pt x="3063" y="88478"/>
                </a:moveTo>
                <a:lnTo>
                  <a:pt x="3854" y="114768"/>
                </a:lnTo>
                <a:lnTo>
                  <a:pt x="4242" y="141290"/>
                </a:lnTo>
                <a:lnTo>
                  <a:pt x="4372" y="167592"/>
                </a:lnTo>
                <a:lnTo>
                  <a:pt x="4408" y="199747"/>
                </a:lnTo>
                <a:lnTo>
                  <a:pt x="4413" y="188905"/>
                </a:lnTo>
                <a:lnTo>
                  <a:pt x="8774" y="184536"/>
                </a:lnTo>
                <a:lnTo>
                  <a:pt x="23976" y="184525"/>
                </a:lnTo>
                <a:lnTo>
                  <a:pt x="23959" y="167592"/>
                </a:lnTo>
                <a:lnTo>
                  <a:pt x="23803" y="140856"/>
                </a:lnTo>
                <a:lnTo>
                  <a:pt x="23335" y="114126"/>
                </a:lnTo>
                <a:lnTo>
                  <a:pt x="22746" y="97751"/>
                </a:lnTo>
                <a:lnTo>
                  <a:pt x="7766" y="97751"/>
                </a:lnTo>
                <a:lnTo>
                  <a:pt x="3268" y="93599"/>
                </a:lnTo>
                <a:lnTo>
                  <a:pt x="3063" y="88478"/>
                </a:lnTo>
                <a:close/>
              </a:path>
              <a:path w="24129" h="294640">
                <a:moveTo>
                  <a:pt x="23976" y="184525"/>
                </a:moveTo>
                <a:lnTo>
                  <a:pt x="19593" y="184525"/>
                </a:lnTo>
                <a:lnTo>
                  <a:pt x="23980" y="188905"/>
                </a:lnTo>
                <a:lnTo>
                  <a:pt x="23976" y="184525"/>
                </a:lnTo>
                <a:close/>
              </a:path>
              <a:path w="24129" h="294640">
                <a:moveTo>
                  <a:pt x="17592" y="77967"/>
                </a:moveTo>
                <a:lnTo>
                  <a:pt x="6954" y="78474"/>
                </a:lnTo>
                <a:lnTo>
                  <a:pt x="2846" y="82957"/>
                </a:lnTo>
                <a:lnTo>
                  <a:pt x="3268" y="93599"/>
                </a:lnTo>
                <a:lnTo>
                  <a:pt x="7766" y="97751"/>
                </a:lnTo>
                <a:lnTo>
                  <a:pt x="18436" y="97327"/>
                </a:lnTo>
                <a:lnTo>
                  <a:pt x="22570" y="92851"/>
                </a:lnTo>
                <a:lnTo>
                  <a:pt x="22374" y="87420"/>
                </a:lnTo>
                <a:lnTo>
                  <a:pt x="22060" y="82031"/>
                </a:lnTo>
                <a:lnTo>
                  <a:pt x="17592" y="77967"/>
                </a:lnTo>
                <a:close/>
              </a:path>
              <a:path w="24129" h="294640">
                <a:moveTo>
                  <a:pt x="22570" y="92851"/>
                </a:moveTo>
                <a:lnTo>
                  <a:pt x="18436" y="97327"/>
                </a:lnTo>
                <a:lnTo>
                  <a:pt x="7766" y="97751"/>
                </a:lnTo>
                <a:lnTo>
                  <a:pt x="22746" y="97751"/>
                </a:lnTo>
                <a:lnTo>
                  <a:pt x="22570" y="92851"/>
                </a:lnTo>
                <a:close/>
              </a:path>
              <a:path w="24129" h="294640">
                <a:moveTo>
                  <a:pt x="22374" y="87420"/>
                </a:moveTo>
                <a:lnTo>
                  <a:pt x="22570" y="92851"/>
                </a:lnTo>
                <a:lnTo>
                  <a:pt x="22374" y="87420"/>
                </a:lnTo>
                <a:close/>
              </a:path>
              <a:path w="24129" h="294640">
                <a:moveTo>
                  <a:pt x="551" y="29349"/>
                </a:moveTo>
                <a:lnTo>
                  <a:pt x="1213" y="44076"/>
                </a:lnTo>
                <a:lnTo>
                  <a:pt x="3063" y="88478"/>
                </a:lnTo>
                <a:lnTo>
                  <a:pt x="2846" y="82957"/>
                </a:lnTo>
                <a:lnTo>
                  <a:pt x="6954" y="78474"/>
                </a:lnTo>
                <a:lnTo>
                  <a:pt x="17592" y="77967"/>
                </a:lnTo>
                <a:lnTo>
                  <a:pt x="21823" y="77967"/>
                </a:lnTo>
                <a:lnTo>
                  <a:pt x="21500" y="72438"/>
                </a:lnTo>
                <a:lnTo>
                  <a:pt x="20264" y="57479"/>
                </a:lnTo>
                <a:lnTo>
                  <a:pt x="18610" y="42562"/>
                </a:lnTo>
                <a:lnTo>
                  <a:pt x="17841" y="37197"/>
                </a:lnTo>
                <a:lnTo>
                  <a:pt x="4505" y="37197"/>
                </a:lnTo>
                <a:lnTo>
                  <a:pt x="754" y="33774"/>
                </a:lnTo>
                <a:lnTo>
                  <a:pt x="551" y="29349"/>
                </a:lnTo>
                <a:close/>
              </a:path>
              <a:path w="24129" h="294640">
                <a:moveTo>
                  <a:pt x="22060" y="82031"/>
                </a:moveTo>
                <a:lnTo>
                  <a:pt x="22374" y="87420"/>
                </a:lnTo>
                <a:lnTo>
                  <a:pt x="22162" y="82957"/>
                </a:lnTo>
                <a:lnTo>
                  <a:pt x="22060" y="82031"/>
                </a:lnTo>
                <a:close/>
              </a:path>
              <a:path w="24129" h="294640">
                <a:moveTo>
                  <a:pt x="21823" y="77967"/>
                </a:moveTo>
                <a:lnTo>
                  <a:pt x="17592" y="77967"/>
                </a:lnTo>
                <a:lnTo>
                  <a:pt x="22060" y="82031"/>
                </a:lnTo>
                <a:lnTo>
                  <a:pt x="21823" y="77967"/>
                </a:lnTo>
                <a:close/>
              </a:path>
              <a:path w="24129" h="294640">
                <a:moveTo>
                  <a:pt x="11662" y="20360"/>
                </a:moveTo>
                <a:lnTo>
                  <a:pt x="3263" y="21711"/>
                </a:lnTo>
                <a:lnTo>
                  <a:pt x="364" y="25276"/>
                </a:lnTo>
                <a:lnTo>
                  <a:pt x="754" y="33774"/>
                </a:lnTo>
                <a:lnTo>
                  <a:pt x="4505" y="37197"/>
                </a:lnTo>
                <a:lnTo>
                  <a:pt x="13355" y="36790"/>
                </a:lnTo>
                <a:lnTo>
                  <a:pt x="16777" y="33039"/>
                </a:lnTo>
                <a:lnTo>
                  <a:pt x="16608" y="29349"/>
                </a:lnTo>
                <a:lnTo>
                  <a:pt x="16482" y="27707"/>
                </a:lnTo>
                <a:lnTo>
                  <a:pt x="15778" y="23334"/>
                </a:lnTo>
                <a:lnTo>
                  <a:pt x="11662" y="20360"/>
                </a:lnTo>
                <a:close/>
              </a:path>
              <a:path w="24129" h="294640">
                <a:moveTo>
                  <a:pt x="16482" y="27707"/>
                </a:moveTo>
                <a:lnTo>
                  <a:pt x="16608" y="29349"/>
                </a:lnTo>
                <a:lnTo>
                  <a:pt x="16777" y="33039"/>
                </a:lnTo>
                <a:lnTo>
                  <a:pt x="13355" y="36790"/>
                </a:lnTo>
                <a:lnTo>
                  <a:pt x="4505" y="37197"/>
                </a:lnTo>
                <a:lnTo>
                  <a:pt x="17841" y="37197"/>
                </a:lnTo>
                <a:lnTo>
                  <a:pt x="16482" y="27707"/>
                </a:lnTo>
                <a:close/>
              </a:path>
              <a:path w="24129" h="294640">
                <a:moveTo>
                  <a:pt x="12989" y="0"/>
                </a:moveTo>
                <a:lnTo>
                  <a:pt x="6943" y="1903"/>
                </a:lnTo>
                <a:lnTo>
                  <a:pt x="4687" y="4353"/>
                </a:lnTo>
                <a:lnTo>
                  <a:pt x="0" y="13817"/>
                </a:lnTo>
                <a:lnTo>
                  <a:pt x="238" y="22517"/>
                </a:lnTo>
                <a:lnTo>
                  <a:pt x="364" y="25276"/>
                </a:lnTo>
                <a:lnTo>
                  <a:pt x="3263" y="21711"/>
                </a:lnTo>
                <a:lnTo>
                  <a:pt x="11662" y="20360"/>
                </a:lnTo>
                <a:lnTo>
                  <a:pt x="15237" y="20360"/>
                </a:lnTo>
                <a:lnTo>
                  <a:pt x="14551" y="16741"/>
                </a:lnTo>
                <a:lnTo>
                  <a:pt x="15467" y="11480"/>
                </a:lnTo>
                <a:lnTo>
                  <a:pt x="18827" y="11480"/>
                </a:lnTo>
                <a:lnTo>
                  <a:pt x="20756" y="10102"/>
                </a:lnTo>
                <a:lnTo>
                  <a:pt x="21555" y="5321"/>
                </a:lnTo>
                <a:lnTo>
                  <a:pt x="20576" y="3261"/>
                </a:lnTo>
                <a:lnTo>
                  <a:pt x="16099" y="711"/>
                </a:lnTo>
                <a:lnTo>
                  <a:pt x="12989" y="0"/>
                </a:lnTo>
                <a:close/>
              </a:path>
              <a:path w="24129" h="294640">
                <a:moveTo>
                  <a:pt x="15237" y="20360"/>
                </a:moveTo>
                <a:lnTo>
                  <a:pt x="11662" y="20360"/>
                </a:lnTo>
                <a:lnTo>
                  <a:pt x="15778" y="23334"/>
                </a:lnTo>
                <a:lnTo>
                  <a:pt x="15237" y="20360"/>
                </a:lnTo>
                <a:close/>
              </a:path>
              <a:path w="24129" h="294640">
                <a:moveTo>
                  <a:pt x="18827" y="11480"/>
                </a:moveTo>
                <a:lnTo>
                  <a:pt x="15466" y="11485"/>
                </a:lnTo>
                <a:lnTo>
                  <a:pt x="18185" y="11939"/>
                </a:lnTo>
                <a:lnTo>
                  <a:pt x="18827" y="11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1480" y="349835"/>
            <a:ext cx="143752" cy="2256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9006" y="301862"/>
            <a:ext cx="31561" cy="3401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4213" y="335020"/>
            <a:ext cx="37798" cy="3204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54015" y="364482"/>
            <a:ext cx="114809" cy="2222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35739" y="356811"/>
            <a:ext cx="112681" cy="2209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0136" y="358898"/>
            <a:ext cx="31774" cy="2452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42366" y="340053"/>
            <a:ext cx="116168" cy="238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22539" y="378209"/>
            <a:ext cx="86705" cy="188175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7318126" y="348390"/>
            <a:ext cx="20955" cy="253365"/>
          </a:xfrm>
          <a:custGeom>
            <a:avLst/>
            <a:gdLst/>
            <a:ahLst/>
            <a:cxnLst/>
            <a:rect l="l" t="t" r="r" b="b"/>
            <a:pathLst>
              <a:path w="20954" h="253365">
                <a:moveTo>
                  <a:pt x="385" y="247041"/>
                </a:moveTo>
                <a:lnTo>
                  <a:pt x="1708" y="251054"/>
                </a:lnTo>
                <a:lnTo>
                  <a:pt x="7466" y="253058"/>
                </a:lnTo>
                <a:lnTo>
                  <a:pt x="8436" y="253215"/>
                </a:lnTo>
                <a:lnTo>
                  <a:pt x="14533" y="253118"/>
                </a:lnTo>
                <a:lnTo>
                  <a:pt x="15926" y="251237"/>
                </a:lnTo>
                <a:lnTo>
                  <a:pt x="14003" y="251237"/>
                </a:lnTo>
                <a:lnTo>
                  <a:pt x="4293" y="251080"/>
                </a:lnTo>
                <a:lnTo>
                  <a:pt x="385" y="247041"/>
                </a:lnTo>
                <a:close/>
              </a:path>
              <a:path w="20954" h="253365">
                <a:moveTo>
                  <a:pt x="7606" y="230501"/>
                </a:moveTo>
                <a:lnTo>
                  <a:pt x="2136" y="233366"/>
                </a:lnTo>
                <a:lnTo>
                  <a:pt x="251" y="239398"/>
                </a:lnTo>
                <a:lnTo>
                  <a:pt x="101" y="240324"/>
                </a:lnTo>
                <a:lnTo>
                  <a:pt x="11" y="245908"/>
                </a:lnTo>
                <a:lnTo>
                  <a:pt x="385" y="247041"/>
                </a:lnTo>
                <a:lnTo>
                  <a:pt x="4293" y="251080"/>
                </a:lnTo>
                <a:lnTo>
                  <a:pt x="14003" y="251237"/>
                </a:lnTo>
                <a:lnTo>
                  <a:pt x="17856" y="248452"/>
                </a:lnTo>
                <a:lnTo>
                  <a:pt x="20316" y="240582"/>
                </a:lnTo>
                <a:lnTo>
                  <a:pt x="20153" y="238039"/>
                </a:lnTo>
                <a:lnTo>
                  <a:pt x="17887" y="233714"/>
                </a:lnTo>
                <a:lnTo>
                  <a:pt x="7606" y="230501"/>
                </a:lnTo>
                <a:close/>
              </a:path>
              <a:path w="20954" h="253365">
                <a:moveTo>
                  <a:pt x="17856" y="248452"/>
                </a:moveTo>
                <a:lnTo>
                  <a:pt x="14003" y="251237"/>
                </a:lnTo>
                <a:lnTo>
                  <a:pt x="15926" y="251237"/>
                </a:lnTo>
                <a:lnTo>
                  <a:pt x="17758" y="248765"/>
                </a:lnTo>
                <a:lnTo>
                  <a:pt x="17856" y="248452"/>
                </a:lnTo>
                <a:close/>
              </a:path>
              <a:path w="20954" h="253365">
                <a:moveTo>
                  <a:pt x="1183" y="133623"/>
                </a:moveTo>
                <a:lnTo>
                  <a:pt x="690" y="190386"/>
                </a:lnTo>
                <a:lnTo>
                  <a:pt x="469" y="213060"/>
                </a:lnTo>
                <a:lnTo>
                  <a:pt x="0" y="246644"/>
                </a:lnTo>
                <a:lnTo>
                  <a:pt x="385" y="247041"/>
                </a:lnTo>
                <a:lnTo>
                  <a:pt x="11" y="245908"/>
                </a:lnTo>
                <a:lnTo>
                  <a:pt x="101" y="240324"/>
                </a:lnTo>
                <a:lnTo>
                  <a:pt x="251" y="239398"/>
                </a:lnTo>
                <a:lnTo>
                  <a:pt x="2136" y="233366"/>
                </a:lnTo>
                <a:lnTo>
                  <a:pt x="7606" y="230501"/>
                </a:lnTo>
                <a:lnTo>
                  <a:pt x="20164" y="230501"/>
                </a:lnTo>
                <a:lnTo>
                  <a:pt x="20284" y="225226"/>
                </a:lnTo>
                <a:lnTo>
                  <a:pt x="20225" y="169743"/>
                </a:lnTo>
                <a:lnTo>
                  <a:pt x="19956" y="137925"/>
                </a:lnTo>
                <a:lnTo>
                  <a:pt x="15601" y="137925"/>
                </a:lnTo>
                <a:lnTo>
                  <a:pt x="5304" y="137825"/>
                </a:lnTo>
                <a:lnTo>
                  <a:pt x="1183" y="133623"/>
                </a:lnTo>
                <a:close/>
              </a:path>
              <a:path w="20954" h="253365">
                <a:moveTo>
                  <a:pt x="20153" y="238039"/>
                </a:moveTo>
                <a:lnTo>
                  <a:pt x="20316" y="240581"/>
                </a:lnTo>
                <a:lnTo>
                  <a:pt x="20753" y="239184"/>
                </a:lnTo>
                <a:lnTo>
                  <a:pt x="20153" y="238039"/>
                </a:lnTo>
                <a:close/>
              </a:path>
              <a:path w="20954" h="253365">
                <a:moveTo>
                  <a:pt x="20164" y="230501"/>
                </a:moveTo>
                <a:lnTo>
                  <a:pt x="7606" y="230501"/>
                </a:lnTo>
                <a:lnTo>
                  <a:pt x="17887" y="233714"/>
                </a:lnTo>
                <a:lnTo>
                  <a:pt x="20153" y="238039"/>
                </a:lnTo>
                <a:lnTo>
                  <a:pt x="20164" y="230501"/>
                </a:lnTo>
                <a:close/>
              </a:path>
              <a:path w="20954" h="253365">
                <a:moveTo>
                  <a:pt x="15601" y="119179"/>
                </a:moveTo>
                <a:lnTo>
                  <a:pt x="5375" y="119279"/>
                </a:lnTo>
                <a:lnTo>
                  <a:pt x="1271" y="123382"/>
                </a:lnTo>
                <a:lnTo>
                  <a:pt x="1183" y="133623"/>
                </a:lnTo>
                <a:lnTo>
                  <a:pt x="5304" y="137825"/>
                </a:lnTo>
                <a:lnTo>
                  <a:pt x="15601" y="137925"/>
                </a:lnTo>
                <a:lnTo>
                  <a:pt x="19817" y="133793"/>
                </a:lnTo>
                <a:lnTo>
                  <a:pt x="19817" y="123311"/>
                </a:lnTo>
                <a:lnTo>
                  <a:pt x="15601" y="119179"/>
                </a:lnTo>
                <a:close/>
              </a:path>
              <a:path w="20954" h="253365">
                <a:moveTo>
                  <a:pt x="19867" y="128631"/>
                </a:moveTo>
                <a:lnTo>
                  <a:pt x="19817" y="133793"/>
                </a:lnTo>
                <a:lnTo>
                  <a:pt x="15601" y="137925"/>
                </a:lnTo>
                <a:lnTo>
                  <a:pt x="19956" y="137925"/>
                </a:lnTo>
                <a:lnTo>
                  <a:pt x="19867" y="128631"/>
                </a:lnTo>
                <a:close/>
              </a:path>
              <a:path w="20954" h="253365">
                <a:moveTo>
                  <a:pt x="19776" y="119179"/>
                </a:moveTo>
                <a:lnTo>
                  <a:pt x="15601" y="119179"/>
                </a:lnTo>
                <a:lnTo>
                  <a:pt x="19817" y="123311"/>
                </a:lnTo>
                <a:lnTo>
                  <a:pt x="19867" y="128631"/>
                </a:lnTo>
                <a:lnTo>
                  <a:pt x="19776" y="119179"/>
                </a:lnTo>
                <a:close/>
              </a:path>
              <a:path w="20954" h="253365">
                <a:moveTo>
                  <a:pt x="2373" y="11156"/>
                </a:moveTo>
                <a:lnTo>
                  <a:pt x="1271" y="123382"/>
                </a:lnTo>
                <a:lnTo>
                  <a:pt x="5375" y="119279"/>
                </a:lnTo>
                <a:lnTo>
                  <a:pt x="19776" y="119179"/>
                </a:lnTo>
                <a:lnTo>
                  <a:pt x="18887" y="28625"/>
                </a:lnTo>
                <a:lnTo>
                  <a:pt x="9356" y="28625"/>
                </a:lnTo>
                <a:lnTo>
                  <a:pt x="6308" y="26671"/>
                </a:lnTo>
                <a:lnTo>
                  <a:pt x="5198" y="21630"/>
                </a:lnTo>
                <a:lnTo>
                  <a:pt x="2299" y="18672"/>
                </a:lnTo>
                <a:lnTo>
                  <a:pt x="2373" y="11156"/>
                </a:lnTo>
                <a:close/>
              </a:path>
              <a:path w="20954" h="253365">
                <a:moveTo>
                  <a:pt x="5198" y="21630"/>
                </a:moveTo>
                <a:lnTo>
                  <a:pt x="6308" y="26671"/>
                </a:lnTo>
                <a:lnTo>
                  <a:pt x="9356" y="28625"/>
                </a:lnTo>
                <a:lnTo>
                  <a:pt x="14820" y="27429"/>
                </a:lnTo>
                <a:lnTo>
                  <a:pt x="16609" y="25459"/>
                </a:lnTo>
                <a:lnTo>
                  <a:pt x="16970" y="22470"/>
                </a:lnTo>
                <a:lnTo>
                  <a:pt x="14993" y="22470"/>
                </a:lnTo>
                <a:lnTo>
                  <a:pt x="5934" y="22381"/>
                </a:lnTo>
                <a:lnTo>
                  <a:pt x="5198" y="21630"/>
                </a:lnTo>
                <a:close/>
              </a:path>
              <a:path w="20954" h="253365">
                <a:moveTo>
                  <a:pt x="18742" y="13848"/>
                </a:moveTo>
                <a:lnTo>
                  <a:pt x="18700" y="18834"/>
                </a:lnTo>
                <a:lnTo>
                  <a:pt x="17236" y="20270"/>
                </a:lnTo>
                <a:lnTo>
                  <a:pt x="16609" y="25459"/>
                </a:lnTo>
                <a:lnTo>
                  <a:pt x="14820" y="27429"/>
                </a:lnTo>
                <a:lnTo>
                  <a:pt x="9356" y="28625"/>
                </a:lnTo>
                <a:lnTo>
                  <a:pt x="18887" y="28625"/>
                </a:lnTo>
                <a:lnTo>
                  <a:pt x="18742" y="13848"/>
                </a:lnTo>
                <a:close/>
              </a:path>
              <a:path w="20954" h="253365">
                <a:moveTo>
                  <a:pt x="18443" y="10382"/>
                </a:moveTo>
                <a:lnTo>
                  <a:pt x="2684" y="10382"/>
                </a:lnTo>
                <a:lnTo>
                  <a:pt x="2858" y="10975"/>
                </a:lnTo>
                <a:lnTo>
                  <a:pt x="2880" y="11156"/>
                </a:lnTo>
                <a:lnTo>
                  <a:pt x="5198" y="21630"/>
                </a:lnTo>
                <a:lnTo>
                  <a:pt x="5934" y="22381"/>
                </a:lnTo>
                <a:lnTo>
                  <a:pt x="14993" y="22470"/>
                </a:lnTo>
                <a:lnTo>
                  <a:pt x="17236" y="20270"/>
                </a:lnTo>
                <a:lnTo>
                  <a:pt x="18443" y="10382"/>
                </a:lnTo>
                <a:close/>
              </a:path>
              <a:path w="20954" h="253365">
                <a:moveTo>
                  <a:pt x="17236" y="20270"/>
                </a:moveTo>
                <a:lnTo>
                  <a:pt x="14993" y="22470"/>
                </a:lnTo>
                <a:lnTo>
                  <a:pt x="16970" y="22470"/>
                </a:lnTo>
                <a:lnTo>
                  <a:pt x="17236" y="20270"/>
                </a:lnTo>
                <a:close/>
              </a:path>
              <a:path w="20954" h="253365">
                <a:moveTo>
                  <a:pt x="2494" y="9570"/>
                </a:moveTo>
                <a:lnTo>
                  <a:pt x="2299" y="18672"/>
                </a:lnTo>
                <a:lnTo>
                  <a:pt x="5198" y="21630"/>
                </a:lnTo>
                <a:lnTo>
                  <a:pt x="2794" y="10816"/>
                </a:lnTo>
                <a:lnTo>
                  <a:pt x="2504" y="9766"/>
                </a:lnTo>
                <a:lnTo>
                  <a:pt x="2494" y="9570"/>
                </a:lnTo>
                <a:close/>
              </a:path>
              <a:path w="20954" h="253365">
                <a:moveTo>
                  <a:pt x="18701" y="9709"/>
                </a:moveTo>
                <a:lnTo>
                  <a:pt x="18541" y="9709"/>
                </a:lnTo>
                <a:lnTo>
                  <a:pt x="18288" y="11567"/>
                </a:lnTo>
                <a:lnTo>
                  <a:pt x="17236" y="20270"/>
                </a:lnTo>
                <a:lnTo>
                  <a:pt x="18700" y="18834"/>
                </a:lnTo>
                <a:lnTo>
                  <a:pt x="18701" y="9709"/>
                </a:lnTo>
                <a:close/>
              </a:path>
              <a:path w="20954" h="253365">
                <a:moveTo>
                  <a:pt x="19109" y="6668"/>
                </a:moveTo>
                <a:lnTo>
                  <a:pt x="18769" y="8491"/>
                </a:lnTo>
                <a:lnTo>
                  <a:pt x="18656" y="9570"/>
                </a:lnTo>
                <a:lnTo>
                  <a:pt x="18742" y="13848"/>
                </a:lnTo>
                <a:lnTo>
                  <a:pt x="18788" y="9496"/>
                </a:lnTo>
                <a:lnTo>
                  <a:pt x="19109" y="6668"/>
                </a:lnTo>
                <a:close/>
              </a:path>
              <a:path w="20954" h="253365">
                <a:moveTo>
                  <a:pt x="2920" y="5923"/>
                </a:moveTo>
                <a:lnTo>
                  <a:pt x="2020" y="7584"/>
                </a:lnTo>
                <a:lnTo>
                  <a:pt x="2373" y="11156"/>
                </a:lnTo>
                <a:lnTo>
                  <a:pt x="2440" y="8491"/>
                </a:lnTo>
                <a:lnTo>
                  <a:pt x="2920" y="5923"/>
                </a:lnTo>
                <a:close/>
              </a:path>
              <a:path w="20954" h="253365">
                <a:moveTo>
                  <a:pt x="2687" y="10394"/>
                </a:moveTo>
                <a:lnTo>
                  <a:pt x="2834" y="10975"/>
                </a:lnTo>
                <a:lnTo>
                  <a:pt x="2687" y="10394"/>
                </a:lnTo>
                <a:close/>
              </a:path>
              <a:path w="20954" h="253365">
                <a:moveTo>
                  <a:pt x="2684" y="10382"/>
                </a:moveTo>
                <a:lnTo>
                  <a:pt x="2857" y="10975"/>
                </a:lnTo>
                <a:lnTo>
                  <a:pt x="2684" y="10382"/>
                </a:lnTo>
                <a:close/>
              </a:path>
              <a:path w="20954" h="253365">
                <a:moveTo>
                  <a:pt x="14993" y="5979"/>
                </a:moveTo>
                <a:lnTo>
                  <a:pt x="5998" y="6066"/>
                </a:lnTo>
                <a:lnTo>
                  <a:pt x="2568" y="9496"/>
                </a:lnTo>
                <a:lnTo>
                  <a:pt x="2504" y="9766"/>
                </a:lnTo>
                <a:lnTo>
                  <a:pt x="2687" y="10394"/>
                </a:lnTo>
                <a:lnTo>
                  <a:pt x="18443" y="10382"/>
                </a:lnTo>
                <a:lnTo>
                  <a:pt x="18450" y="10196"/>
                </a:lnTo>
                <a:lnTo>
                  <a:pt x="18581" y="9496"/>
                </a:lnTo>
                <a:lnTo>
                  <a:pt x="14993" y="5979"/>
                </a:lnTo>
                <a:close/>
              </a:path>
              <a:path w="20954" h="253365">
                <a:moveTo>
                  <a:pt x="18581" y="9496"/>
                </a:moveTo>
                <a:lnTo>
                  <a:pt x="18450" y="10196"/>
                </a:lnTo>
                <a:lnTo>
                  <a:pt x="18541" y="9709"/>
                </a:lnTo>
                <a:lnTo>
                  <a:pt x="18701" y="9709"/>
                </a:lnTo>
                <a:lnTo>
                  <a:pt x="18581" y="9496"/>
                </a:lnTo>
                <a:close/>
              </a:path>
              <a:path w="20954" h="253365">
                <a:moveTo>
                  <a:pt x="18541" y="9709"/>
                </a:moveTo>
                <a:lnTo>
                  <a:pt x="18451" y="10196"/>
                </a:lnTo>
                <a:lnTo>
                  <a:pt x="18541" y="9709"/>
                </a:lnTo>
                <a:close/>
              </a:path>
              <a:path w="20954" h="253365">
                <a:moveTo>
                  <a:pt x="9114" y="291"/>
                </a:moveTo>
                <a:lnTo>
                  <a:pt x="2494" y="9570"/>
                </a:lnTo>
                <a:lnTo>
                  <a:pt x="5998" y="6066"/>
                </a:lnTo>
                <a:lnTo>
                  <a:pt x="19188" y="5979"/>
                </a:lnTo>
                <a:lnTo>
                  <a:pt x="19077" y="5567"/>
                </a:lnTo>
                <a:lnTo>
                  <a:pt x="14322" y="1262"/>
                </a:lnTo>
                <a:lnTo>
                  <a:pt x="9114" y="291"/>
                </a:lnTo>
                <a:close/>
              </a:path>
              <a:path w="20954" h="253365">
                <a:moveTo>
                  <a:pt x="19188" y="5979"/>
                </a:moveTo>
                <a:lnTo>
                  <a:pt x="14993" y="5979"/>
                </a:lnTo>
                <a:lnTo>
                  <a:pt x="18581" y="9496"/>
                </a:lnTo>
                <a:lnTo>
                  <a:pt x="19109" y="6668"/>
                </a:lnTo>
                <a:lnTo>
                  <a:pt x="19188" y="5979"/>
                </a:lnTo>
                <a:close/>
              </a:path>
              <a:path w="20954" h="253365">
                <a:moveTo>
                  <a:pt x="19212" y="5763"/>
                </a:moveTo>
                <a:lnTo>
                  <a:pt x="19109" y="6668"/>
                </a:lnTo>
                <a:lnTo>
                  <a:pt x="19222" y="6066"/>
                </a:lnTo>
                <a:lnTo>
                  <a:pt x="19212" y="5763"/>
                </a:lnTo>
                <a:close/>
              </a:path>
              <a:path w="20954" h="253365">
                <a:moveTo>
                  <a:pt x="7675" y="22"/>
                </a:moveTo>
                <a:lnTo>
                  <a:pt x="3484" y="2895"/>
                </a:lnTo>
                <a:lnTo>
                  <a:pt x="2920" y="5923"/>
                </a:lnTo>
                <a:lnTo>
                  <a:pt x="4208" y="3543"/>
                </a:lnTo>
                <a:lnTo>
                  <a:pt x="5293" y="2440"/>
                </a:lnTo>
                <a:lnTo>
                  <a:pt x="9114" y="291"/>
                </a:lnTo>
                <a:lnTo>
                  <a:pt x="7675" y="22"/>
                </a:lnTo>
                <a:close/>
              </a:path>
              <a:path w="20954" h="253365">
                <a:moveTo>
                  <a:pt x="19077" y="5567"/>
                </a:moveTo>
                <a:lnTo>
                  <a:pt x="19212" y="5763"/>
                </a:lnTo>
                <a:lnTo>
                  <a:pt x="19077" y="5567"/>
                </a:lnTo>
                <a:close/>
              </a:path>
              <a:path w="20954" h="253365">
                <a:moveTo>
                  <a:pt x="14322" y="1262"/>
                </a:moveTo>
                <a:lnTo>
                  <a:pt x="19077" y="5567"/>
                </a:lnTo>
                <a:lnTo>
                  <a:pt x="16390" y="1648"/>
                </a:lnTo>
                <a:lnTo>
                  <a:pt x="14322" y="1262"/>
                </a:lnTo>
                <a:close/>
              </a:path>
              <a:path w="20954" h="253365">
                <a:moveTo>
                  <a:pt x="9631" y="0"/>
                </a:moveTo>
                <a:lnTo>
                  <a:pt x="9114" y="291"/>
                </a:lnTo>
                <a:lnTo>
                  <a:pt x="14322" y="1262"/>
                </a:lnTo>
                <a:lnTo>
                  <a:pt x="13393" y="421"/>
                </a:lnTo>
                <a:lnTo>
                  <a:pt x="9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34264" y="372188"/>
            <a:ext cx="249828" cy="2413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58749" y="804109"/>
            <a:ext cx="428989" cy="29082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56030" y="824666"/>
            <a:ext cx="473202" cy="32480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641711" y="853573"/>
            <a:ext cx="139269" cy="19128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86142" y="813433"/>
            <a:ext cx="36170" cy="28576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30740" y="846427"/>
            <a:ext cx="356969" cy="29552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497063" y="846363"/>
            <a:ext cx="402950" cy="32950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000419" y="863391"/>
            <a:ext cx="260126" cy="24679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63438" y="1345017"/>
            <a:ext cx="146396" cy="21637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691968" y="1390775"/>
            <a:ext cx="246981" cy="942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10314" y="1365416"/>
            <a:ext cx="315907" cy="16891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43541" y="2822199"/>
            <a:ext cx="409201" cy="25388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911532" y="2780941"/>
            <a:ext cx="369151" cy="32517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358617" y="2771901"/>
            <a:ext cx="300021" cy="40880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36449" y="2793074"/>
            <a:ext cx="54113" cy="32275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945572" y="2846918"/>
            <a:ext cx="294681" cy="2159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394495" y="2752660"/>
            <a:ext cx="440116" cy="340650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613595" y="2447138"/>
            <a:ext cx="1155700" cy="1058545"/>
            <a:chOff x="1613595" y="2447138"/>
            <a:chExt cx="1155700" cy="1058545"/>
          </a:xfrm>
        </p:grpSpPr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62136" y="3273892"/>
              <a:ext cx="127104" cy="23132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81188" y="3327719"/>
              <a:ext cx="261487" cy="10932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50249" y="2447138"/>
              <a:ext cx="137246" cy="1981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78462" y="2489817"/>
              <a:ext cx="290832" cy="1001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13595" y="2542846"/>
              <a:ext cx="1087283" cy="943610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888608" y="3292473"/>
            <a:ext cx="320313" cy="19557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970324" y="2365115"/>
            <a:ext cx="296217" cy="25671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379678" y="2384212"/>
            <a:ext cx="411612" cy="21989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883162" y="2354728"/>
            <a:ext cx="36041" cy="28584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63805" y="2379885"/>
            <a:ext cx="278651" cy="21538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412229" y="2363858"/>
            <a:ext cx="37652" cy="27051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630131" y="2375424"/>
            <a:ext cx="305071" cy="22097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052632" y="2359087"/>
            <a:ext cx="37592" cy="29937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165235" y="2390112"/>
            <a:ext cx="279941" cy="235858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1886971" y="4347796"/>
            <a:ext cx="154305" cy="15875"/>
          </a:xfrm>
          <a:custGeom>
            <a:avLst/>
            <a:gdLst/>
            <a:ahLst/>
            <a:cxnLst/>
            <a:rect l="l" t="t" r="r" b="b"/>
            <a:pathLst>
              <a:path w="154305" h="15875">
                <a:moveTo>
                  <a:pt x="128889" y="13895"/>
                </a:moveTo>
                <a:lnTo>
                  <a:pt x="135470" y="14129"/>
                </a:lnTo>
                <a:lnTo>
                  <a:pt x="142789" y="14178"/>
                </a:lnTo>
                <a:lnTo>
                  <a:pt x="152026" y="15444"/>
                </a:lnTo>
                <a:lnTo>
                  <a:pt x="153969" y="13971"/>
                </a:lnTo>
                <a:lnTo>
                  <a:pt x="131963" y="13938"/>
                </a:lnTo>
                <a:lnTo>
                  <a:pt x="128889" y="13895"/>
                </a:lnTo>
                <a:close/>
              </a:path>
              <a:path w="154305" h="15875">
                <a:moveTo>
                  <a:pt x="125599" y="706"/>
                </a:moveTo>
                <a:lnTo>
                  <a:pt x="122457" y="3298"/>
                </a:lnTo>
                <a:lnTo>
                  <a:pt x="121844" y="9698"/>
                </a:lnTo>
                <a:lnTo>
                  <a:pt x="121895" y="10509"/>
                </a:lnTo>
                <a:lnTo>
                  <a:pt x="124372" y="13510"/>
                </a:lnTo>
                <a:lnTo>
                  <a:pt x="128291" y="13874"/>
                </a:lnTo>
                <a:lnTo>
                  <a:pt x="131963" y="13938"/>
                </a:lnTo>
                <a:lnTo>
                  <a:pt x="134891" y="11108"/>
                </a:lnTo>
                <a:lnTo>
                  <a:pt x="135008" y="4246"/>
                </a:lnTo>
                <a:lnTo>
                  <a:pt x="132542" y="1433"/>
                </a:lnTo>
                <a:lnTo>
                  <a:pt x="129208" y="1051"/>
                </a:lnTo>
                <a:lnTo>
                  <a:pt x="125599" y="706"/>
                </a:lnTo>
                <a:close/>
              </a:path>
              <a:path w="154305" h="15875">
                <a:moveTo>
                  <a:pt x="129208" y="1051"/>
                </a:moveTo>
                <a:lnTo>
                  <a:pt x="132542" y="1433"/>
                </a:lnTo>
                <a:lnTo>
                  <a:pt x="135008" y="4246"/>
                </a:lnTo>
                <a:lnTo>
                  <a:pt x="134891" y="11108"/>
                </a:lnTo>
                <a:lnTo>
                  <a:pt x="131963" y="13938"/>
                </a:lnTo>
                <a:lnTo>
                  <a:pt x="153974" y="13938"/>
                </a:lnTo>
                <a:lnTo>
                  <a:pt x="154303" y="11540"/>
                </a:lnTo>
                <a:lnTo>
                  <a:pt x="154286" y="10369"/>
                </a:lnTo>
                <a:lnTo>
                  <a:pt x="154092" y="9698"/>
                </a:lnTo>
                <a:lnTo>
                  <a:pt x="151084" y="6107"/>
                </a:lnTo>
                <a:lnTo>
                  <a:pt x="147386" y="4682"/>
                </a:lnTo>
                <a:lnTo>
                  <a:pt x="139202" y="2222"/>
                </a:lnTo>
                <a:lnTo>
                  <a:pt x="134146" y="1525"/>
                </a:lnTo>
                <a:lnTo>
                  <a:pt x="129208" y="1051"/>
                </a:lnTo>
                <a:close/>
              </a:path>
              <a:path w="154305" h="15875">
                <a:moveTo>
                  <a:pt x="80085" y="0"/>
                </a:moveTo>
                <a:lnTo>
                  <a:pt x="74249" y="48"/>
                </a:lnTo>
                <a:lnTo>
                  <a:pt x="77250" y="3074"/>
                </a:lnTo>
                <a:lnTo>
                  <a:pt x="77218" y="10509"/>
                </a:lnTo>
                <a:lnTo>
                  <a:pt x="74194" y="13506"/>
                </a:lnTo>
                <a:lnTo>
                  <a:pt x="128889" y="13895"/>
                </a:lnTo>
                <a:lnTo>
                  <a:pt x="128291" y="13874"/>
                </a:lnTo>
                <a:lnTo>
                  <a:pt x="124372" y="13510"/>
                </a:lnTo>
                <a:lnTo>
                  <a:pt x="121895" y="10509"/>
                </a:lnTo>
                <a:lnTo>
                  <a:pt x="121844" y="9698"/>
                </a:lnTo>
                <a:lnTo>
                  <a:pt x="122457" y="3298"/>
                </a:lnTo>
                <a:lnTo>
                  <a:pt x="125599" y="706"/>
                </a:lnTo>
                <a:lnTo>
                  <a:pt x="126187" y="706"/>
                </a:lnTo>
                <a:lnTo>
                  <a:pt x="122550" y="289"/>
                </a:lnTo>
                <a:lnTo>
                  <a:pt x="115680" y="289"/>
                </a:lnTo>
                <a:lnTo>
                  <a:pt x="89698" y="1"/>
                </a:lnTo>
                <a:lnTo>
                  <a:pt x="80085" y="0"/>
                </a:lnTo>
                <a:close/>
              </a:path>
              <a:path w="154305" h="15875">
                <a:moveTo>
                  <a:pt x="66745" y="59"/>
                </a:moveTo>
                <a:lnTo>
                  <a:pt x="23709" y="1301"/>
                </a:lnTo>
                <a:lnTo>
                  <a:pt x="0" y="6423"/>
                </a:lnTo>
                <a:lnTo>
                  <a:pt x="895" y="11540"/>
                </a:lnTo>
                <a:lnTo>
                  <a:pt x="2975" y="13286"/>
                </a:lnTo>
                <a:lnTo>
                  <a:pt x="74194" y="13506"/>
                </a:lnTo>
                <a:lnTo>
                  <a:pt x="66779" y="13478"/>
                </a:lnTo>
                <a:lnTo>
                  <a:pt x="63811" y="10509"/>
                </a:lnTo>
                <a:lnTo>
                  <a:pt x="63756" y="3074"/>
                </a:lnTo>
                <a:lnTo>
                  <a:pt x="66745" y="59"/>
                </a:lnTo>
                <a:close/>
              </a:path>
              <a:path w="154305" h="15875">
                <a:moveTo>
                  <a:pt x="70886" y="33"/>
                </a:moveTo>
                <a:lnTo>
                  <a:pt x="66745" y="59"/>
                </a:lnTo>
                <a:lnTo>
                  <a:pt x="63756" y="3074"/>
                </a:lnTo>
                <a:lnTo>
                  <a:pt x="63811" y="10509"/>
                </a:lnTo>
                <a:lnTo>
                  <a:pt x="66779" y="13478"/>
                </a:lnTo>
                <a:lnTo>
                  <a:pt x="74194" y="13506"/>
                </a:lnTo>
                <a:lnTo>
                  <a:pt x="77218" y="10509"/>
                </a:lnTo>
                <a:lnTo>
                  <a:pt x="77250" y="3074"/>
                </a:lnTo>
                <a:lnTo>
                  <a:pt x="74249" y="48"/>
                </a:lnTo>
                <a:lnTo>
                  <a:pt x="70886" y="33"/>
                </a:lnTo>
                <a:close/>
              </a:path>
              <a:path w="154305" h="15875">
                <a:moveTo>
                  <a:pt x="126187" y="706"/>
                </a:moveTo>
                <a:lnTo>
                  <a:pt x="125599" y="706"/>
                </a:lnTo>
                <a:lnTo>
                  <a:pt x="129208" y="1051"/>
                </a:lnTo>
                <a:lnTo>
                  <a:pt x="126187" y="706"/>
                </a:lnTo>
                <a:close/>
              </a:path>
              <a:path w="154305" h="15875">
                <a:moveTo>
                  <a:pt x="122528" y="286"/>
                </a:moveTo>
                <a:lnTo>
                  <a:pt x="115680" y="289"/>
                </a:lnTo>
                <a:lnTo>
                  <a:pt x="122550" y="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25118" y="4296801"/>
            <a:ext cx="182880" cy="18415"/>
          </a:xfrm>
          <a:custGeom>
            <a:avLst/>
            <a:gdLst/>
            <a:ahLst/>
            <a:cxnLst/>
            <a:rect l="l" t="t" r="r" b="b"/>
            <a:pathLst>
              <a:path w="182880" h="18414">
                <a:moveTo>
                  <a:pt x="148132" y="15080"/>
                </a:moveTo>
                <a:lnTo>
                  <a:pt x="179574" y="18396"/>
                </a:lnTo>
                <a:lnTo>
                  <a:pt x="181844" y="16818"/>
                </a:lnTo>
                <a:lnTo>
                  <a:pt x="182139" y="15176"/>
                </a:lnTo>
                <a:lnTo>
                  <a:pt x="151989" y="15176"/>
                </a:lnTo>
                <a:lnTo>
                  <a:pt x="148132" y="15080"/>
                </a:lnTo>
                <a:close/>
              </a:path>
              <a:path w="182880" h="18414">
                <a:moveTo>
                  <a:pt x="144888" y="1041"/>
                </a:moveTo>
                <a:lnTo>
                  <a:pt x="141639" y="3937"/>
                </a:lnTo>
                <a:lnTo>
                  <a:pt x="141202" y="11578"/>
                </a:lnTo>
                <a:lnTo>
                  <a:pt x="144120" y="14852"/>
                </a:lnTo>
                <a:lnTo>
                  <a:pt x="148164" y="15080"/>
                </a:lnTo>
                <a:lnTo>
                  <a:pt x="151989" y="15176"/>
                </a:lnTo>
                <a:lnTo>
                  <a:pt x="155168" y="12153"/>
                </a:lnTo>
                <a:lnTo>
                  <a:pt x="155357" y="4607"/>
                </a:lnTo>
                <a:lnTo>
                  <a:pt x="152651" y="1648"/>
                </a:lnTo>
                <a:lnTo>
                  <a:pt x="148729" y="1236"/>
                </a:lnTo>
                <a:lnTo>
                  <a:pt x="144888" y="1041"/>
                </a:lnTo>
                <a:close/>
              </a:path>
              <a:path w="182880" h="18414">
                <a:moveTo>
                  <a:pt x="152651" y="1648"/>
                </a:moveTo>
                <a:lnTo>
                  <a:pt x="155357" y="4607"/>
                </a:lnTo>
                <a:lnTo>
                  <a:pt x="155168" y="12153"/>
                </a:lnTo>
                <a:lnTo>
                  <a:pt x="151989" y="15176"/>
                </a:lnTo>
                <a:lnTo>
                  <a:pt x="182139" y="15176"/>
                </a:lnTo>
                <a:lnTo>
                  <a:pt x="182473" y="13316"/>
                </a:lnTo>
                <a:lnTo>
                  <a:pt x="182384" y="12153"/>
                </a:lnTo>
                <a:lnTo>
                  <a:pt x="181730" y="10770"/>
                </a:lnTo>
                <a:lnTo>
                  <a:pt x="180040" y="9829"/>
                </a:lnTo>
                <a:lnTo>
                  <a:pt x="172698" y="6340"/>
                </a:lnTo>
                <a:lnTo>
                  <a:pt x="164918" y="3773"/>
                </a:lnTo>
                <a:lnTo>
                  <a:pt x="156888" y="2094"/>
                </a:lnTo>
                <a:lnTo>
                  <a:pt x="152651" y="1648"/>
                </a:lnTo>
                <a:close/>
              </a:path>
              <a:path w="182880" h="18414">
                <a:moveTo>
                  <a:pt x="110041" y="14682"/>
                </a:moveTo>
                <a:lnTo>
                  <a:pt x="129104" y="14784"/>
                </a:lnTo>
                <a:lnTo>
                  <a:pt x="148132" y="15080"/>
                </a:lnTo>
                <a:lnTo>
                  <a:pt x="144120" y="14852"/>
                </a:lnTo>
                <a:lnTo>
                  <a:pt x="143986" y="14701"/>
                </a:lnTo>
                <a:lnTo>
                  <a:pt x="114056" y="14701"/>
                </a:lnTo>
                <a:lnTo>
                  <a:pt x="110041" y="14682"/>
                </a:lnTo>
                <a:close/>
              </a:path>
              <a:path w="182880" h="18414">
                <a:moveTo>
                  <a:pt x="106143" y="108"/>
                </a:moveTo>
                <a:lnTo>
                  <a:pt x="102864" y="3294"/>
                </a:lnTo>
                <a:lnTo>
                  <a:pt x="102750" y="11322"/>
                </a:lnTo>
                <a:lnTo>
                  <a:pt x="105957" y="14623"/>
                </a:lnTo>
                <a:lnTo>
                  <a:pt x="114056" y="14701"/>
                </a:lnTo>
                <a:lnTo>
                  <a:pt x="117208" y="11578"/>
                </a:lnTo>
                <a:lnTo>
                  <a:pt x="117335" y="9599"/>
                </a:lnTo>
                <a:lnTo>
                  <a:pt x="117299" y="3394"/>
                </a:lnTo>
                <a:lnTo>
                  <a:pt x="114167" y="201"/>
                </a:lnTo>
                <a:lnTo>
                  <a:pt x="106143" y="108"/>
                </a:lnTo>
                <a:close/>
              </a:path>
              <a:path w="182880" h="18414">
                <a:moveTo>
                  <a:pt x="106165" y="87"/>
                </a:moveTo>
                <a:lnTo>
                  <a:pt x="114167" y="201"/>
                </a:lnTo>
                <a:lnTo>
                  <a:pt x="117299" y="3394"/>
                </a:lnTo>
                <a:lnTo>
                  <a:pt x="117335" y="9599"/>
                </a:lnTo>
                <a:lnTo>
                  <a:pt x="117208" y="11578"/>
                </a:lnTo>
                <a:lnTo>
                  <a:pt x="114056" y="14701"/>
                </a:lnTo>
                <a:lnTo>
                  <a:pt x="143986" y="14701"/>
                </a:lnTo>
                <a:lnTo>
                  <a:pt x="141202" y="11578"/>
                </a:lnTo>
                <a:lnTo>
                  <a:pt x="141639" y="3937"/>
                </a:lnTo>
                <a:lnTo>
                  <a:pt x="144888" y="1041"/>
                </a:lnTo>
                <a:lnTo>
                  <a:pt x="139140" y="748"/>
                </a:lnTo>
                <a:lnTo>
                  <a:pt x="129487" y="453"/>
                </a:lnTo>
                <a:lnTo>
                  <a:pt x="106165" y="87"/>
                </a:lnTo>
                <a:close/>
              </a:path>
              <a:path w="182880" h="18414">
                <a:moveTo>
                  <a:pt x="109357" y="14672"/>
                </a:moveTo>
                <a:lnTo>
                  <a:pt x="109994" y="14682"/>
                </a:lnTo>
                <a:lnTo>
                  <a:pt x="109357" y="14672"/>
                </a:lnTo>
                <a:close/>
              </a:path>
              <a:path w="182880" h="18414">
                <a:moveTo>
                  <a:pt x="94019" y="0"/>
                </a:moveTo>
                <a:lnTo>
                  <a:pt x="77857" y="11"/>
                </a:lnTo>
                <a:lnTo>
                  <a:pt x="45646" y="395"/>
                </a:lnTo>
                <a:lnTo>
                  <a:pt x="49312" y="585"/>
                </a:lnTo>
                <a:lnTo>
                  <a:pt x="51653" y="3202"/>
                </a:lnTo>
                <a:lnTo>
                  <a:pt x="51743" y="5619"/>
                </a:lnTo>
                <a:lnTo>
                  <a:pt x="51520" y="9599"/>
                </a:lnTo>
                <a:lnTo>
                  <a:pt x="51414" y="10179"/>
                </a:lnTo>
                <a:lnTo>
                  <a:pt x="48650" y="12651"/>
                </a:lnTo>
                <a:lnTo>
                  <a:pt x="61475" y="13316"/>
                </a:lnTo>
                <a:lnTo>
                  <a:pt x="77658" y="13993"/>
                </a:lnTo>
                <a:lnTo>
                  <a:pt x="93847" y="14463"/>
                </a:lnTo>
                <a:lnTo>
                  <a:pt x="109357" y="14672"/>
                </a:lnTo>
                <a:lnTo>
                  <a:pt x="105957" y="14623"/>
                </a:lnTo>
                <a:lnTo>
                  <a:pt x="102750" y="11322"/>
                </a:lnTo>
                <a:lnTo>
                  <a:pt x="102864" y="3294"/>
                </a:lnTo>
                <a:lnTo>
                  <a:pt x="106143" y="108"/>
                </a:lnTo>
                <a:lnTo>
                  <a:pt x="94019" y="0"/>
                </a:lnTo>
                <a:close/>
              </a:path>
              <a:path w="182880" h="18414">
                <a:moveTo>
                  <a:pt x="4461" y="10208"/>
                </a:moveTo>
                <a:lnTo>
                  <a:pt x="36042" y="13559"/>
                </a:lnTo>
                <a:lnTo>
                  <a:pt x="37894" y="12062"/>
                </a:lnTo>
                <a:lnTo>
                  <a:pt x="6149" y="10285"/>
                </a:lnTo>
                <a:lnTo>
                  <a:pt x="4970" y="10247"/>
                </a:lnTo>
                <a:lnTo>
                  <a:pt x="4461" y="10208"/>
                </a:lnTo>
                <a:close/>
              </a:path>
              <a:path w="182880" h="18414">
                <a:moveTo>
                  <a:pt x="45646" y="395"/>
                </a:moveTo>
                <a:lnTo>
                  <a:pt x="42190" y="453"/>
                </a:lnTo>
                <a:lnTo>
                  <a:pt x="39533" y="3202"/>
                </a:lnTo>
                <a:lnTo>
                  <a:pt x="39635" y="9067"/>
                </a:lnTo>
                <a:lnTo>
                  <a:pt x="39761" y="9829"/>
                </a:lnTo>
                <a:lnTo>
                  <a:pt x="42138" y="12299"/>
                </a:lnTo>
                <a:lnTo>
                  <a:pt x="48650" y="12651"/>
                </a:lnTo>
                <a:lnTo>
                  <a:pt x="51414" y="10179"/>
                </a:lnTo>
                <a:lnTo>
                  <a:pt x="51520" y="9599"/>
                </a:lnTo>
                <a:lnTo>
                  <a:pt x="51743" y="5619"/>
                </a:lnTo>
                <a:lnTo>
                  <a:pt x="51653" y="3202"/>
                </a:lnTo>
                <a:lnTo>
                  <a:pt x="49312" y="585"/>
                </a:lnTo>
                <a:lnTo>
                  <a:pt x="45646" y="395"/>
                </a:lnTo>
                <a:close/>
              </a:path>
              <a:path w="182880" h="18414">
                <a:moveTo>
                  <a:pt x="45535" y="389"/>
                </a:moveTo>
                <a:lnTo>
                  <a:pt x="6348" y="1067"/>
                </a:lnTo>
                <a:lnTo>
                  <a:pt x="9207" y="1216"/>
                </a:lnTo>
                <a:lnTo>
                  <a:pt x="9817" y="1898"/>
                </a:lnTo>
                <a:lnTo>
                  <a:pt x="36956" y="5736"/>
                </a:lnTo>
                <a:lnTo>
                  <a:pt x="38364" y="7540"/>
                </a:lnTo>
                <a:lnTo>
                  <a:pt x="38404" y="8175"/>
                </a:lnTo>
                <a:lnTo>
                  <a:pt x="38000" y="11976"/>
                </a:lnTo>
                <a:lnTo>
                  <a:pt x="45302" y="12477"/>
                </a:lnTo>
                <a:lnTo>
                  <a:pt x="42138" y="12299"/>
                </a:lnTo>
                <a:lnTo>
                  <a:pt x="39761" y="9829"/>
                </a:lnTo>
                <a:lnTo>
                  <a:pt x="39635" y="9067"/>
                </a:lnTo>
                <a:lnTo>
                  <a:pt x="39533" y="3202"/>
                </a:lnTo>
                <a:lnTo>
                  <a:pt x="42195" y="447"/>
                </a:lnTo>
                <a:lnTo>
                  <a:pt x="45646" y="395"/>
                </a:lnTo>
                <a:close/>
              </a:path>
              <a:path w="182880" h="18414">
                <a:moveTo>
                  <a:pt x="9817" y="1898"/>
                </a:moveTo>
                <a:lnTo>
                  <a:pt x="10982" y="3202"/>
                </a:lnTo>
                <a:lnTo>
                  <a:pt x="11086" y="4607"/>
                </a:lnTo>
                <a:lnTo>
                  <a:pt x="10869" y="8480"/>
                </a:lnTo>
                <a:lnTo>
                  <a:pt x="8693" y="10427"/>
                </a:lnTo>
                <a:lnTo>
                  <a:pt x="37894" y="12062"/>
                </a:lnTo>
                <a:lnTo>
                  <a:pt x="38404" y="8175"/>
                </a:lnTo>
                <a:lnTo>
                  <a:pt x="38364" y="7540"/>
                </a:lnTo>
                <a:lnTo>
                  <a:pt x="36956" y="5736"/>
                </a:lnTo>
                <a:lnTo>
                  <a:pt x="9817" y="1898"/>
                </a:lnTo>
                <a:close/>
              </a:path>
              <a:path w="182880" h="18414">
                <a:moveTo>
                  <a:pt x="6149" y="10285"/>
                </a:moveTo>
                <a:lnTo>
                  <a:pt x="8689" y="10427"/>
                </a:lnTo>
                <a:lnTo>
                  <a:pt x="6149" y="10285"/>
                </a:lnTo>
                <a:close/>
              </a:path>
              <a:path w="182880" h="18414">
                <a:moveTo>
                  <a:pt x="4616" y="1135"/>
                </a:moveTo>
                <a:lnTo>
                  <a:pt x="3697" y="1196"/>
                </a:lnTo>
                <a:lnTo>
                  <a:pt x="1759" y="3202"/>
                </a:lnTo>
                <a:lnTo>
                  <a:pt x="1836" y="8175"/>
                </a:lnTo>
                <a:lnTo>
                  <a:pt x="3661" y="10073"/>
                </a:lnTo>
                <a:lnTo>
                  <a:pt x="4276" y="10180"/>
                </a:lnTo>
                <a:lnTo>
                  <a:pt x="8693" y="10427"/>
                </a:lnTo>
                <a:lnTo>
                  <a:pt x="10869" y="8480"/>
                </a:lnTo>
                <a:lnTo>
                  <a:pt x="11086" y="4607"/>
                </a:lnTo>
                <a:lnTo>
                  <a:pt x="10982" y="3202"/>
                </a:lnTo>
                <a:lnTo>
                  <a:pt x="9817" y="1898"/>
                </a:lnTo>
                <a:lnTo>
                  <a:pt x="4616" y="1135"/>
                </a:lnTo>
                <a:close/>
              </a:path>
              <a:path w="182880" h="18414">
                <a:moveTo>
                  <a:pt x="4276" y="10180"/>
                </a:moveTo>
                <a:lnTo>
                  <a:pt x="4970" y="10247"/>
                </a:lnTo>
                <a:lnTo>
                  <a:pt x="6149" y="10285"/>
                </a:lnTo>
                <a:lnTo>
                  <a:pt x="4276" y="10180"/>
                </a:lnTo>
                <a:close/>
              </a:path>
              <a:path w="182880" h="18414">
                <a:moveTo>
                  <a:pt x="3681" y="10093"/>
                </a:moveTo>
                <a:lnTo>
                  <a:pt x="4014" y="10166"/>
                </a:lnTo>
                <a:lnTo>
                  <a:pt x="4276" y="10180"/>
                </a:lnTo>
                <a:lnTo>
                  <a:pt x="3681" y="10093"/>
                </a:lnTo>
                <a:close/>
              </a:path>
              <a:path w="182880" h="18414">
                <a:moveTo>
                  <a:pt x="3700" y="10113"/>
                </a:moveTo>
                <a:lnTo>
                  <a:pt x="4014" y="10166"/>
                </a:lnTo>
                <a:lnTo>
                  <a:pt x="3700" y="10113"/>
                </a:lnTo>
                <a:close/>
              </a:path>
              <a:path w="182880" h="18414">
                <a:moveTo>
                  <a:pt x="3541" y="10073"/>
                </a:moveTo>
                <a:lnTo>
                  <a:pt x="3700" y="10113"/>
                </a:lnTo>
                <a:lnTo>
                  <a:pt x="3541" y="10073"/>
                </a:lnTo>
                <a:close/>
              </a:path>
              <a:path w="182880" h="18414">
                <a:moveTo>
                  <a:pt x="3697" y="1196"/>
                </a:moveTo>
                <a:lnTo>
                  <a:pt x="240" y="7181"/>
                </a:lnTo>
                <a:lnTo>
                  <a:pt x="1628" y="9067"/>
                </a:lnTo>
                <a:lnTo>
                  <a:pt x="2322" y="9599"/>
                </a:lnTo>
                <a:lnTo>
                  <a:pt x="3541" y="10073"/>
                </a:lnTo>
                <a:lnTo>
                  <a:pt x="3681" y="10093"/>
                </a:lnTo>
                <a:lnTo>
                  <a:pt x="1836" y="8175"/>
                </a:lnTo>
                <a:lnTo>
                  <a:pt x="1759" y="3202"/>
                </a:lnTo>
                <a:lnTo>
                  <a:pt x="3697" y="1196"/>
                </a:lnTo>
                <a:close/>
              </a:path>
              <a:path w="182880" h="18414">
                <a:moveTo>
                  <a:pt x="240" y="7181"/>
                </a:moveTo>
                <a:lnTo>
                  <a:pt x="277" y="7662"/>
                </a:lnTo>
                <a:lnTo>
                  <a:pt x="1882" y="9829"/>
                </a:lnTo>
                <a:lnTo>
                  <a:pt x="3541" y="10073"/>
                </a:lnTo>
                <a:lnTo>
                  <a:pt x="2322" y="9599"/>
                </a:lnTo>
                <a:lnTo>
                  <a:pt x="1628" y="9067"/>
                </a:lnTo>
                <a:lnTo>
                  <a:pt x="240" y="7181"/>
                </a:lnTo>
                <a:close/>
              </a:path>
              <a:path w="182880" h="18414">
                <a:moveTo>
                  <a:pt x="827" y="3233"/>
                </a:moveTo>
                <a:lnTo>
                  <a:pt x="0" y="5619"/>
                </a:lnTo>
                <a:lnTo>
                  <a:pt x="240" y="7181"/>
                </a:lnTo>
                <a:lnTo>
                  <a:pt x="827" y="3233"/>
                </a:lnTo>
                <a:close/>
              </a:path>
              <a:path w="182880" h="18414">
                <a:moveTo>
                  <a:pt x="1080" y="2504"/>
                </a:moveTo>
                <a:lnTo>
                  <a:pt x="918" y="2624"/>
                </a:lnTo>
                <a:lnTo>
                  <a:pt x="827" y="3233"/>
                </a:lnTo>
                <a:lnTo>
                  <a:pt x="1080" y="2504"/>
                </a:lnTo>
                <a:close/>
              </a:path>
              <a:path w="182880" h="18414">
                <a:moveTo>
                  <a:pt x="2309" y="1593"/>
                </a:moveTo>
                <a:lnTo>
                  <a:pt x="1182" y="2210"/>
                </a:lnTo>
                <a:lnTo>
                  <a:pt x="1080" y="2504"/>
                </a:lnTo>
                <a:lnTo>
                  <a:pt x="2309" y="1593"/>
                </a:lnTo>
                <a:close/>
              </a:path>
              <a:path w="182880" h="18414">
                <a:moveTo>
                  <a:pt x="6332" y="1067"/>
                </a:moveTo>
                <a:lnTo>
                  <a:pt x="5356" y="1086"/>
                </a:lnTo>
                <a:lnTo>
                  <a:pt x="4616" y="1135"/>
                </a:lnTo>
                <a:lnTo>
                  <a:pt x="9817" y="1898"/>
                </a:lnTo>
                <a:lnTo>
                  <a:pt x="9207" y="1216"/>
                </a:lnTo>
                <a:lnTo>
                  <a:pt x="6332" y="1067"/>
                </a:lnTo>
                <a:close/>
              </a:path>
              <a:path w="182880" h="18414">
                <a:moveTo>
                  <a:pt x="148739" y="1237"/>
                </a:moveTo>
                <a:lnTo>
                  <a:pt x="152651" y="1648"/>
                </a:lnTo>
                <a:lnTo>
                  <a:pt x="152493" y="1476"/>
                </a:lnTo>
                <a:lnTo>
                  <a:pt x="148739" y="1237"/>
                </a:lnTo>
                <a:close/>
              </a:path>
              <a:path w="182880" h="18414">
                <a:moveTo>
                  <a:pt x="3206" y="929"/>
                </a:moveTo>
                <a:lnTo>
                  <a:pt x="2309" y="1593"/>
                </a:lnTo>
                <a:lnTo>
                  <a:pt x="2943" y="1246"/>
                </a:lnTo>
                <a:lnTo>
                  <a:pt x="3697" y="1196"/>
                </a:lnTo>
                <a:lnTo>
                  <a:pt x="4382" y="1101"/>
                </a:lnTo>
                <a:lnTo>
                  <a:pt x="3206" y="929"/>
                </a:lnTo>
                <a:close/>
              </a:path>
              <a:path w="182880" h="18414">
                <a:moveTo>
                  <a:pt x="144914" y="1018"/>
                </a:moveTo>
                <a:lnTo>
                  <a:pt x="148739" y="1237"/>
                </a:lnTo>
                <a:lnTo>
                  <a:pt x="144914" y="1018"/>
                </a:lnTo>
                <a:close/>
              </a:path>
              <a:path w="182880" h="18414">
                <a:moveTo>
                  <a:pt x="4382" y="1101"/>
                </a:moveTo>
                <a:lnTo>
                  <a:pt x="3779" y="1112"/>
                </a:lnTo>
                <a:lnTo>
                  <a:pt x="4616" y="1135"/>
                </a:lnTo>
                <a:lnTo>
                  <a:pt x="4382" y="1101"/>
                </a:lnTo>
                <a:close/>
              </a:path>
              <a:path w="182880" h="18414">
                <a:moveTo>
                  <a:pt x="6171" y="1070"/>
                </a:moveTo>
                <a:lnTo>
                  <a:pt x="4382" y="1101"/>
                </a:lnTo>
                <a:lnTo>
                  <a:pt x="4616" y="1135"/>
                </a:lnTo>
                <a:lnTo>
                  <a:pt x="5356" y="1086"/>
                </a:lnTo>
                <a:lnTo>
                  <a:pt x="6171" y="1070"/>
                </a:lnTo>
                <a:close/>
              </a:path>
              <a:path w="182880" h="18414">
                <a:moveTo>
                  <a:pt x="6327" y="1067"/>
                </a:moveTo>
                <a:lnTo>
                  <a:pt x="6171" y="1070"/>
                </a:lnTo>
                <a:lnTo>
                  <a:pt x="6332" y="1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141151" y="4545321"/>
            <a:ext cx="514028" cy="19431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736048" y="4538220"/>
            <a:ext cx="185963" cy="2311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004332" y="4516513"/>
            <a:ext cx="26315" cy="29409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148923" y="4532967"/>
            <a:ext cx="455805" cy="223885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3684709" y="4501066"/>
            <a:ext cx="42545" cy="288925"/>
          </a:xfrm>
          <a:custGeom>
            <a:avLst/>
            <a:gdLst/>
            <a:ahLst/>
            <a:cxnLst/>
            <a:rect l="l" t="t" r="r" b="b"/>
            <a:pathLst>
              <a:path w="42545" h="288925">
                <a:moveTo>
                  <a:pt x="22749" y="280521"/>
                </a:moveTo>
                <a:lnTo>
                  <a:pt x="22920" y="280898"/>
                </a:lnTo>
                <a:lnTo>
                  <a:pt x="28594" y="286795"/>
                </a:lnTo>
                <a:lnTo>
                  <a:pt x="34602" y="288363"/>
                </a:lnTo>
                <a:lnTo>
                  <a:pt x="39627" y="283825"/>
                </a:lnTo>
                <a:lnTo>
                  <a:pt x="39940" y="283349"/>
                </a:lnTo>
                <a:lnTo>
                  <a:pt x="27570" y="283349"/>
                </a:lnTo>
                <a:lnTo>
                  <a:pt x="22749" y="280521"/>
                </a:lnTo>
                <a:close/>
              </a:path>
              <a:path w="42545" h="288925">
                <a:moveTo>
                  <a:pt x="22797" y="264006"/>
                </a:moveTo>
                <a:lnTo>
                  <a:pt x="19517" y="269062"/>
                </a:lnTo>
                <a:lnTo>
                  <a:pt x="20763" y="274861"/>
                </a:lnTo>
                <a:lnTo>
                  <a:pt x="21559" y="277915"/>
                </a:lnTo>
                <a:lnTo>
                  <a:pt x="22749" y="280521"/>
                </a:lnTo>
                <a:lnTo>
                  <a:pt x="27570" y="283349"/>
                </a:lnTo>
                <a:lnTo>
                  <a:pt x="38016" y="280628"/>
                </a:lnTo>
                <a:lnTo>
                  <a:pt x="41191" y="275482"/>
                </a:lnTo>
                <a:lnTo>
                  <a:pt x="38943" y="264923"/>
                </a:lnTo>
                <a:lnTo>
                  <a:pt x="37958" y="264284"/>
                </a:lnTo>
                <a:lnTo>
                  <a:pt x="23124" y="264284"/>
                </a:lnTo>
                <a:lnTo>
                  <a:pt x="22797" y="264006"/>
                </a:lnTo>
                <a:close/>
              </a:path>
              <a:path w="42545" h="288925">
                <a:moveTo>
                  <a:pt x="38943" y="264923"/>
                </a:moveTo>
                <a:lnTo>
                  <a:pt x="41191" y="275482"/>
                </a:lnTo>
                <a:lnTo>
                  <a:pt x="38016" y="280628"/>
                </a:lnTo>
                <a:lnTo>
                  <a:pt x="27570" y="283349"/>
                </a:lnTo>
                <a:lnTo>
                  <a:pt x="39940" y="283349"/>
                </a:lnTo>
                <a:lnTo>
                  <a:pt x="40354" y="282719"/>
                </a:lnTo>
                <a:lnTo>
                  <a:pt x="41945" y="277995"/>
                </a:lnTo>
                <a:lnTo>
                  <a:pt x="40826" y="273765"/>
                </a:lnTo>
                <a:lnTo>
                  <a:pt x="38943" y="264923"/>
                </a:lnTo>
                <a:close/>
              </a:path>
              <a:path w="42545" h="288925">
                <a:moveTo>
                  <a:pt x="17749" y="254474"/>
                </a:moveTo>
                <a:lnTo>
                  <a:pt x="18298" y="261305"/>
                </a:lnTo>
                <a:lnTo>
                  <a:pt x="19030" y="268213"/>
                </a:lnTo>
                <a:lnTo>
                  <a:pt x="22146" y="280168"/>
                </a:lnTo>
                <a:lnTo>
                  <a:pt x="22749" y="280521"/>
                </a:lnTo>
                <a:lnTo>
                  <a:pt x="21559" y="277915"/>
                </a:lnTo>
                <a:lnTo>
                  <a:pt x="20763" y="274861"/>
                </a:lnTo>
                <a:lnTo>
                  <a:pt x="19517" y="269062"/>
                </a:lnTo>
                <a:lnTo>
                  <a:pt x="22797" y="264006"/>
                </a:lnTo>
                <a:lnTo>
                  <a:pt x="18201" y="260094"/>
                </a:lnTo>
                <a:lnTo>
                  <a:pt x="17749" y="254474"/>
                </a:lnTo>
                <a:close/>
              </a:path>
              <a:path w="42545" h="288925">
                <a:moveTo>
                  <a:pt x="38109" y="252918"/>
                </a:moveTo>
                <a:lnTo>
                  <a:pt x="38450" y="258592"/>
                </a:lnTo>
                <a:lnTo>
                  <a:pt x="35109" y="262437"/>
                </a:lnTo>
                <a:lnTo>
                  <a:pt x="38943" y="264923"/>
                </a:lnTo>
                <a:lnTo>
                  <a:pt x="38821" y="263787"/>
                </a:lnTo>
                <a:lnTo>
                  <a:pt x="38450" y="258592"/>
                </a:lnTo>
                <a:lnTo>
                  <a:pt x="38109" y="252918"/>
                </a:lnTo>
                <a:close/>
              </a:path>
              <a:path w="42545" h="288925">
                <a:moveTo>
                  <a:pt x="33667" y="261501"/>
                </a:moveTo>
                <a:lnTo>
                  <a:pt x="22940" y="263787"/>
                </a:lnTo>
                <a:lnTo>
                  <a:pt x="22797" y="264006"/>
                </a:lnTo>
                <a:lnTo>
                  <a:pt x="23124" y="264284"/>
                </a:lnTo>
                <a:lnTo>
                  <a:pt x="34283" y="263387"/>
                </a:lnTo>
                <a:lnTo>
                  <a:pt x="35109" y="262437"/>
                </a:lnTo>
                <a:lnTo>
                  <a:pt x="33667" y="261501"/>
                </a:lnTo>
                <a:close/>
              </a:path>
              <a:path w="42545" h="288925">
                <a:moveTo>
                  <a:pt x="35109" y="262437"/>
                </a:moveTo>
                <a:lnTo>
                  <a:pt x="34283" y="263387"/>
                </a:lnTo>
                <a:lnTo>
                  <a:pt x="23124" y="264284"/>
                </a:lnTo>
                <a:lnTo>
                  <a:pt x="37958" y="264284"/>
                </a:lnTo>
                <a:lnTo>
                  <a:pt x="35109" y="262437"/>
                </a:lnTo>
                <a:close/>
              </a:path>
              <a:path w="42545" h="288925">
                <a:moveTo>
                  <a:pt x="32942" y="243127"/>
                </a:moveTo>
                <a:lnTo>
                  <a:pt x="21685" y="243803"/>
                </a:lnTo>
                <a:lnTo>
                  <a:pt x="17396" y="248639"/>
                </a:lnTo>
                <a:lnTo>
                  <a:pt x="17749" y="254474"/>
                </a:lnTo>
                <a:lnTo>
                  <a:pt x="18201" y="260094"/>
                </a:lnTo>
                <a:lnTo>
                  <a:pt x="22797" y="264006"/>
                </a:lnTo>
                <a:lnTo>
                  <a:pt x="22940" y="263787"/>
                </a:lnTo>
                <a:lnTo>
                  <a:pt x="33667" y="261501"/>
                </a:lnTo>
                <a:lnTo>
                  <a:pt x="35922" y="261501"/>
                </a:lnTo>
                <a:lnTo>
                  <a:pt x="38450" y="258592"/>
                </a:lnTo>
                <a:lnTo>
                  <a:pt x="37778" y="247416"/>
                </a:lnTo>
                <a:lnTo>
                  <a:pt x="32942" y="243127"/>
                </a:lnTo>
                <a:close/>
              </a:path>
              <a:path w="42545" h="288925">
                <a:moveTo>
                  <a:pt x="35922" y="261501"/>
                </a:moveTo>
                <a:lnTo>
                  <a:pt x="33667" y="261501"/>
                </a:lnTo>
                <a:lnTo>
                  <a:pt x="35109" y="262437"/>
                </a:lnTo>
                <a:lnTo>
                  <a:pt x="35922" y="261501"/>
                </a:lnTo>
                <a:close/>
              </a:path>
              <a:path w="42545" h="288925">
                <a:moveTo>
                  <a:pt x="15580" y="213746"/>
                </a:moveTo>
                <a:lnTo>
                  <a:pt x="15891" y="221336"/>
                </a:lnTo>
                <a:lnTo>
                  <a:pt x="16380" y="232391"/>
                </a:lnTo>
                <a:lnTo>
                  <a:pt x="17001" y="243803"/>
                </a:lnTo>
                <a:lnTo>
                  <a:pt x="17749" y="254474"/>
                </a:lnTo>
                <a:lnTo>
                  <a:pt x="17396" y="248639"/>
                </a:lnTo>
                <a:lnTo>
                  <a:pt x="21685" y="243803"/>
                </a:lnTo>
                <a:lnTo>
                  <a:pt x="32942" y="243127"/>
                </a:lnTo>
                <a:lnTo>
                  <a:pt x="37569" y="243127"/>
                </a:lnTo>
                <a:lnTo>
                  <a:pt x="36995" y="231236"/>
                </a:lnTo>
                <a:lnTo>
                  <a:pt x="36535" y="220407"/>
                </a:lnTo>
                <a:lnTo>
                  <a:pt x="20486" y="220407"/>
                </a:lnTo>
                <a:lnTo>
                  <a:pt x="15675" y="215981"/>
                </a:lnTo>
                <a:lnTo>
                  <a:pt x="15580" y="213746"/>
                </a:lnTo>
                <a:close/>
              </a:path>
              <a:path w="42545" h="288925">
                <a:moveTo>
                  <a:pt x="37569" y="243127"/>
                </a:moveTo>
                <a:lnTo>
                  <a:pt x="32942" y="243127"/>
                </a:lnTo>
                <a:lnTo>
                  <a:pt x="37778" y="247416"/>
                </a:lnTo>
                <a:lnTo>
                  <a:pt x="38109" y="252918"/>
                </a:lnTo>
                <a:lnTo>
                  <a:pt x="37569" y="243127"/>
                </a:lnTo>
                <a:close/>
              </a:path>
              <a:path w="42545" h="288925">
                <a:moveTo>
                  <a:pt x="31015" y="199299"/>
                </a:moveTo>
                <a:lnTo>
                  <a:pt x="19624" y="199779"/>
                </a:lnTo>
                <a:lnTo>
                  <a:pt x="15200" y="204589"/>
                </a:lnTo>
                <a:lnTo>
                  <a:pt x="15675" y="215981"/>
                </a:lnTo>
                <a:lnTo>
                  <a:pt x="20486" y="220407"/>
                </a:lnTo>
                <a:lnTo>
                  <a:pt x="31880" y="219932"/>
                </a:lnTo>
                <a:lnTo>
                  <a:pt x="36306" y="215120"/>
                </a:lnTo>
                <a:lnTo>
                  <a:pt x="35815" y="203711"/>
                </a:lnTo>
                <a:lnTo>
                  <a:pt x="31015" y="199299"/>
                </a:lnTo>
                <a:close/>
              </a:path>
              <a:path w="42545" h="288925">
                <a:moveTo>
                  <a:pt x="35815" y="203711"/>
                </a:moveTo>
                <a:lnTo>
                  <a:pt x="36306" y="215120"/>
                </a:lnTo>
                <a:lnTo>
                  <a:pt x="31880" y="219932"/>
                </a:lnTo>
                <a:lnTo>
                  <a:pt x="20486" y="220407"/>
                </a:lnTo>
                <a:lnTo>
                  <a:pt x="36535" y="220407"/>
                </a:lnTo>
                <a:lnTo>
                  <a:pt x="35815" y="203711"/>
                </a:lnTo>
                <a:close/>
              </a:path>
              <a:path w="42545" h="288925">
                <a:moveTo>
                  <a:pt x="12827" y="158439"/>
                </a:moveTo>
                <a:lnTo>
                  <a:pt x="13546" y="170483"/>
                </a:lnTo>
                <a:lnTo>
                  <a:pt x="14243" y="183747"/>
                </a:lnTo>
                <a:lnTo>
                  <a:pt x="15189" y="204589"/>
                </a:lnTo>
                <a:lnTo>
                  <a:pt x="15580" y="213746"/>
                </a:lnTo>
                <a:lnTo>
                  <a:pt x="15200" y="204589"/>
                </a:lnTo>
                <a:lnTo>
                  <a:pt x="19624" y="199779"/>
                </a:lnTo>
                <a:lnTo>
                  <a:pt x="31015" y="199299"/>
                </a:lnTo>
                <a:lnTo>
                  <a:pt x="35624" y="199299"/>
                </a:lnTo>
                <a:lnTo>
                  <a:pt x="34845" y="182650"/>
                </a:lnTo>
                <a:lnTo>
                  <a:pt x="34129" y="169270"/>
                </a:lnTo>
                <a:lnTo>
                  <a:pt x="34004" y="167210"/>
                </a:lnTo>
                <a:lnTo>
                  <a:pt x="18013" y="167210"/>
                </a:lnTo>
                <a:lnTo>
                  <a:pt x="13117" y="162902"/>
                </a:lnTo>
                <a:lnTo>
                  <a:pt x="12827" y="158439"/>
                </a:lnTo>
                <a:close/>
              </a:path>
              <a:path w="42545" h="288925">
                <a:moveTo>
                  <a:pt x="35624" y="199299"/>
                </a:moveTo>
                <a:lnTo>
                  <a:pt x="31015" y="199299"/>
                </a:lnTo>
                <a:lnTo>
                  <a:pt x="35815" y="203711"/>
                </a:lnTo>
                <a:lnTo>
                  <a:pt x="35624" y="199299"/>
                </a:lnTo>
                <a:close/>
              </a:path>
              <a:path w="42545" h="288925">
                <a:moveTo>
                  <a:pt x="28040" y="145917"/>
                </a:moveTo>
                <a:lnTo>
                  <a:pt x="16691" y="146659"/>
                </a:lnTo>
                <a:lnTo>
                  <a:pt x="12392" y="151552"/>
                </a:lnTo>
                <a:lnTo>
                  <a:pt x="13117" y="162902"/>
                </a:lnTo>
                <a:lnTo>
                  <a:pt x="18013" y="167210"/>
                </a:lnTo>
                <a:lnTo>
                  <a:pt x="29368" y="166485"/>
                </a:lnTo>
                <a:lnTo>
                  <a:pt x="33661" y="161589"/>
                </a:lnTo>
                <a:lnTo>
                  <a:pt x="32923" y="150202"/>
                </a:lnTo>
                <a:lnTo>
                  <a:pt x="28040" y="145917"/>
                </a:lnTo>
                <a:close/>
              </a:path>
              <a:path w="42545" h="288925">
                <a:moveTo>
                  <a:pt x="33662" y="161606"/>
                </a:moveTo>
                <a:lnTo>
                  <a:pt x="29368" y="166485"/>
                </a:lnTo>
                <a:lnTo>
                  <a:pt x="18013" y="167210"/>
                </a:lnTo>
                <a:lnTo>
                  <a:pt x="34004" y="167210"/>
                </a:lnTo>
                <a:lnTo>
                  <a:pt x="33662" y="161606"/>
                </a:lnTo>
                <a:close/>
              </a:path>
              <a:path w="42545" h="288925">
                <a:moveTo>
                  <a:pt x="33474" y="158518"/>
                </a:moveTo>
                <a:lnTo>
                  <a:pt x="33662" y="161606"/>
                </a:lnTo>
                <a:lnTo>
                  <a:pt x="33474" y="158518"/>
                </a:lnTo>
                <a:close/>
              </a:path>
              <a:path w="42545" h="288925">
                <a:moveTo>
                  <a:pt x="32923" y="150202"/>
                </a:moveTo>
                <a:lnTo>
                  <a:pt x="33474" y="158518"/>
                </a:lnTo>
                <a:lnTo>
                  <a:pt x="33029" y="151552"/>
                </a:lnTo>
                <a:lnTo>
                  <a:pt x="32923" y="150202"/>
                </a:lnTo>
                <a:close/>
              </a:path>
              <a:path w="42545" h="288925">
                <a:moveTo>
                  <a:pt x="9982" y="118448"/>
                </a:moveTo>
                <a:lnTo>
                  <a:pt x="10603" y="126382"/>
                </a:lnTo>
                <a:lnTo>
                  <a:pt x="11362" y="136660"/>
                </a:lnTo>
                <a:lnTo>
                  <a:pt x="12827" y="158439"/>
                </a:lnTo>
                <a:lnTo>
                  <a:pt x="12392" y="151552"/>
                </a:lnTo>
                <a:lnTo>
                  <a:pt x="16691" y="146659"/>
                </a:lnTo>
                <a:lnTo>
                  <a:pt x="28040" y="145917"/>
                </a:lnTo>
                <a:lnTo>
                  <a:pt x="32639" y="145917"/>
                </a:lnTo>
                <a:lnTo>
                  <a:pt x="31867" y="135154"/>
                </a:lnTo>
                <a:lnTo>
                  <a:pt x="31162" y="125956"/>
                </a:lnTo>
                <a:lnTo>
                  <a:pt x="15195" y="125956"/>
                </a:lnTo>
                <a:lnTo>
                  <a:pt x="10252" y="121749"/>
                </a:lnTo>
                <a:lnTo>
                  <a:pt x="9982" y="118448"/>
                </a:lnTo>
                <a:close/>
              </a:path>
              <a:path w="42545" h="288925">
                <a:moveTo>
                  <a:pt x="32639" y="145917"/>
                </a:moveTo>
                <a:lnTo>
                  <a:pt x="28040" y="145917"/>
                </a:lnTo>
                <a:lnTo>
                  <a:pt x="32923" y="150202"/>
                </a:lnTo>
                <a:lnTo>
                  <a:pt x="32639" y="145917"/>
                </a:lnTo>
                <a:close/>
              </a:path>
              <a:path w="42545" h="288925">
                <a:moveTo>
                  <a:pt x="24795" y="104598"/>
                </a:moveTo>
                <a:lnTo>
                  <a:pt x="13528" y="105545"/>
                </a:lnTo>
                <a:lnTo>
                  <a:pt x="9344" y="110481"/>
                </a:lnTo>
                <a:lnTo>
                  <a:pt x="10252" y="121749"/>
                </a:lnTo>
                <a:lnTo>
                  <a:pt x="15195" y="125956"/>
                </a:lnTo>
                <a:lnTo>
                  <a:pt x="26479" y="125046"/>
                </a:lnTo>
                <a:lnTo>
                  <a:pt x="30684" y="120105"/>
                </a:lnTo>
                <a:lnTo>
                  <a:pt x="30082" y="112783"/>
                </a:lnTo>
                <a:lnTo>
                  <a:pt x="29727" y="108764"/>
                </a:lnTo>
                <a:lnTo>
                  <a:pt x="24795" y="104598"/>
                </a:lnTo>
                <a:close/>
              </a:path>
              <a:path w="42545" h="288925">
                <a:moveTo>
                  <a:pt x="30610" y="119183"/>
                </a:moveTo>
                <a:lnTo>
                  <a:pt x="30684" y="120105"/>
                </a:lnTo>
                <a:lnTo>
                  <a:pt x="26479" y="125046"/>
                </a:lnTo>
                <a:lnTo>
                  <a:pt x="15195" y="125956"/>
                </a:lnTo>
                <a:lnTo>
                  <a:pt x="31162" y="125956"/>
                </a:lnTo>
                <a:lnTo>
                  <a:pt x="30610" y="119183"/>
                </a:lnTo>
                <a:close/>
              </a:path>
              <a:path w="42545" h="288925">
                <a:moveTo>
                  <a:pt x="9799" y="116108"/>
                </a:moveTo>
                <a:lnTo>
                  <a:pt x="9982" y="118448"/>
                </a:lnTo>
                <a:lnTo>
                  <a:pt x="9799" y="116108"/>
                </a:lnTo>
                <a:close/>
              </a:path>
              <a:path w="42545" h="288925">
                <a:moveTo>
                  <a:pt x="5928" y="73657"/>
                </a:moveTo>
                <a:lnTo>
                  <a:pt x="7395" y="88606"/>
                </a:lnTo>
                <a:lnTo>
                  <a:pt x="8224" y="97586"/>
                </a:lnTo>
                <a:lnTo>
                  <a:pt x="9191" y="108785"/>
                </a:lnTo>
                <a:lnTo>
                  <a:pt x="9790" y="116108"/>
                </a:lnTo>
                <a:lnTo>
                  <a:pt x="9344" y="110481"/>
                </a:lnTo>
                <a:lnTo>
                  <a:pt x="13528" y="105545"/>
                </a:lnTo>
                <a:lnTo>
                  <a:pt x="24795" y="104598"/>
                </a:lnTo>
                <a:lnTo>
                  <a:pt x="29355" y="104598"/>
                </a:lnTo>
                <a:lnTo>
                  <a:pt x="28479" y="95612"/>
                </a:lnTo>
                <a:lnTo>
                  <a:pt x="27726" y="88606"/>
                </a:lnTo>
                <a:lnTo>
                  <a:pt x="11967" y="88606"/>
                </a:lnTo>
                <a:lnTo>
                  <a:pt x="7043" y="84616"/>
                </a:lnTo>
                <a:lnTo>
                  <a:pt x="5928" y="73657"/>
                </a:lnTo>
                <a:close/>
              </a:path>
              <a:path w="42545" h="288925">
                <a:moveTo>
                  <a:pt x="29727" y="108764"/>
                </a:moveTo>
                <a:lnTo>
                  <a:pt x="30082" y="112783"/>
                </a:lnTo>
                <a:lnTo>
                  <a:pt x="29752" y="108785"/>
                </a:lnTo>
                <a:close/>
              </a:path>
              <a:path w="42545" h="288925">
                <a:moveTo>
                  <a:pt x="29355" y="104598"/>
                </a:moveTo>
                <a:lnTo>
                  <a:pt x="24795" y="104598"/>
                </a:lnTo>
                <a:lnTo>
                  <a:pt x="29727" y="108764"/>
                </a:lnTo>
                <a:lnTo>
                  <a:pt x="29355" y="104598"/>
                </a:lnTo>
                <a:close/>
              </a:path>
              <a:path w="42545" h="288925">
                <a:moveTo>
                  <a:pt x="20670" y="67458"/>
                </a:moveTo>
                <a:lnTo>
                  <a:pt x="9789" y="68814"/>
                </a:lnTo>
                <a:lnTo>
                  <a:pt x="5929" y="73671"/>
                </a:lnTo>
                <a:lnTo>
                  <a:pt x="6468" y="79118"/>
                </a:lnTo>
                <a:lnTo>
                  <a:pt x="7043" y="84616"/>
                </a:lnTo>
                <a:lnTo>
                  <a:pt x="11967" y="88606"/>
                </a:lnTo>
                <a:lnTo>
                  <a:pt x="22964" y="87454"/>
                </a:lnTo>
                <a:lnTo>
                  <a:pt x="26954" y="82530"/>
                </a:lnTo>
                <a:lnTo>
                  <a:pt x="26354" y="76837"/>
                </a:lnTo>
                <a:lnTo>
                  <a:pt x="25567" y="71270"/>
                </a:lnTo>
                <a:lnTo>
                  <a:pt x="20670" y="67458"/>
                </a:lnTo>
                <a:close/>
              </a:path>
              <a:path w="42545" h="288925">
                <a:moveTo>
                  <a:pt x="25567" y="71270"/>
                </a:moveTo>
                <a:lnTo>
                  <a:pt x="26360" y="76874"/>
                </a:lnTo>
                <a:lnTo>
                  <a:pt x="26954" y="82530"/>
                </a:lnTo>
                <a:lnTo>
                  <a:pt x="22964" y="87454"/>
                </a:lnTo>
                <a:lnTo>
                  <a:pt x="11967" y="88606"/>
                </a:lnTo>
                <a:lnTo>
                  <a:pt x="27726" y="88606"/>
                </a:lnTo>
                <a:lnTo>
                  <a:pt x="27469" y="86219"/>
                </a:lnTo>
                <a:lnTo>
                  <a:pt x="26356" y="76837"/>
                </a:lnTo>
                <a:lnTo>
                  <a:pt x="25671" y="71351"/>
                </a:lnTo>
                <a:close/>
              </a:path>
              <a:path w="42545" h="288925">
                <a:moveTo>
                  <a:pt x="9051" y="0"/>
                </a:moveTo>
                <a:lnTo>
                  <a:pt x="2223" y="1489"/>
                </a:lnTo>
                <a:lnTo>
                  <a:pt x="0" y="4479"/>
                </a:lnTo>
                <a:lnTo>
                  <a:pt x="1652" y="25633"/>
                </a:lnTo>
                <a:lnTo>
                  <a:pt x="3118" y="43474"/>
                </a:lnTo>
                <a:lnTo>
                  <a:pt x="4706" y="61305"/>
                </a:lnTo>
                <a:lnTo>
                  <a:pt x="5928" y="73657"/>
                </a:lnTo>
                <a:lnTo>
                  <a:pt x="9789" y="68814"/>
                </a:lnTo>
                <a:lnTo>
                  <a:pt x="20670" y="67458"/>
                </a:lnTo>
                <a:lnTo>
                  <a:pt x="25029" y="67458"/>
                </a:lnTo>
                <a:lnTo>
                  <a:pt x="23834" y="59005"/>
                </a:lnTo>
                <a:lnTo>
                  <a:pt x="20705" y="41217"/>
                </a:lnTo>
                <a:lnTo>
                  <a:pt x="17158" y="23504"/>
                </a:lnTo>
                <a:lnTo>
                  <a:pt x="12593" y="2273"/>
                </a:lnTo>
                <a:lnTo>
                  <a:pt x="9051" y="0"/>
                </a:lnTo>
                <a:close/>
              </a:path>
              <a:path w="42545" h="288925">
                <a:moveTo>
                  <a:pt x="25029" y="67458"/>
                </a:moveTo>
                <a:lnTo>
                  <a:pt x="20670" y="67458"/>
                </a:lnTo>
                <a:lnTo>
                  <a:pt x="25567" y="71270"/>
                </a:lnTo>
                <a:lnTo>
                  <a:pt x="25029" y="67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870596" y="4498152"/>
            <a:ext cx="275820" cy="230888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4243925" y="4473397"/>
            <a:ext cx="56515" cy="320040"/>
          </a:xfrm>
          <a:custGeom>
            <a:avLst/>
            <a:gdLst/>
            <a:ahLst/>
            <a:cxnLst/>
            <a:rect l="l" t="t" r="r" b="b"/>
            <a:pathLst>
              <a:path w="56514" h="320039">
                <a:moveTo>
                  <a:pt x="34357" y="311345"/>
                </a:moveTo>
                <a:lnTo>
                  <a:pt x="36671" y="316007"/>
                </a:lnTo>
                <a:lnTo>
                  <a:pt x="41924" y="319483"/>
                </a:lnTo>
                <a:lnTo>
                  <a:pt x="49043" y="317687"/>
                </a:lnTo>
                <a:lnTo>
                  <a:pt x="42467" y="317687"/>
                </a:lnTo>
                <a:lnTo>
                  <a:pt x="36781" y="315932"/>
                </a:lnTo>
                <a:lnTo>
                  <a:pt x="34357" y="311345"/>
                </a:lnTo>
                <a:close/>
              </a:path>
              <a:path w="56514" h="320039">
                <a:moveTo>
                  <a:pt x="32606" y="304321"/>
                </a:moveTo>
                <a:lnTo>
                  <a:pt x="31988" y="305849"/>
                </a:lnTo>
                <a:lnTo>
                  <a:pt x="34250" y="311137"/>
                </a:lnTo>
                <a:lnTo>
                  <a:pt x="34358" y="311345"/>
                </a:lnTo>
                <a:lnTo>
                  <a:pt x="36781" y="315932"/>
                </a:lnTo>
                <a:lnTo>
                  <a:pt x="42467" y="317687"/>
                </a:lnTo>
                <a:lnTo>
                  <a:pt x="51083" y="313135"/>
                </a:lnTo>
                <a:lnTo>
                  <a:pt x="53003" y="308423"/>
                </a:lnTo>
                <a:lnTo>
                  <a:pt x="52542" y="306984"/>
                </a:lnTo>
                <a:lnTo>
                  <a:pt x="36658" y="306984"/>
                </a:lnTo>
                <a:lnTo>
                  <a:pt x="32606" y="304321"/>
                </a:lnTo>
                <a:close/>
              </a:path>
              <a:path w="56514" h="320039">
                <a:moveTo>
                  <a:pt x="51361" y="303304"/>
                </a:moveTo>
                <a:lnTo>
                  <a:pt x="53003" y="308423"/>
                </a:lnTo>
                <a:lnTo>
                  <a:pt x="51083" y="313135"/>
                </a:lnTo>
                <a:lnTo>
                  <a:pt x="42467" y="317687"/>
                </a:lnTo>
                <a:lnTo>
                  <a:pt x="49043" y="317687"/>
                </a:lnTo>
                <a:lnTo>
                  <a:pt x="51102" y="317168"/>
                </a:lnTo>
                <a:lnTo>
                  <a:pt x="53631" y="314374"/>
                </a:lnTo>
                <a:lnTo>
                  <a:pt x="56116" y="307964"/>
                </a:lnTo>
                <a:lnTo>
                  <a:pt x="54613" y="304557"/>
                </a:lnTo>
                <a:lnTo>
                  <a:pt x="51361" y="303304"/>
                </a:lnTo>
                <a:close/>
              </a:path>
              <a:path w="56514" h="320039">
                <a:moveTo>
                  <a:pt x="34284" y="311204"/>
                </a:moveTo>
                <a:lnTo>
                  <a:pt x="34354" y="311345"/>
                </a:lnTo>
                <a:lnTo>
                  <a:pt x="34284" y="311204"/>
                </a:lnTo>
                <a:close/>
              </a:path>
              <a:path w="56514" h="320039">
                <a:moveTo>
                  <a:pt x="31235" y="303420"/>
                </a:moveTo>
                <a:lnTo>
                  <a:pt x="32143" y="307154"/>
                </a:lnTo>
                <a:lnTo>
                  <a:pt x="34284" y="311204"/>
                </a:lnTo>
                <a:lnTo>
                  <a:pt x="31988" y="305849"/>
                </a:lnTo>
                <a:lnTo>
                  <a:pt x="32606" y="304321"/>
                </a:lnTo>
                <a:lnTo>
                  <a:pt x="31235" y="303420"/>
                </a:lnTo>
                <a:close/>
              </a:path>
              <a:path w="56514" h="320039">
                <a:moveTo>
                  <a:pt x="43772" y="296279"/>
                </a:moveTo>
                <a:lnTo>
                  <a:pt x="34217" y="300333"/>
                </a:lnTo>
                <a:lnTo>
                  <a:pt x="32606" y="304321"/>
                </a:lnTo>
                <a:lnTo>
                  <a:pt x="36658" y="306984"/>
                </a:lnTo>
                <a:lnTo>
                  <a:pt x="47234" y="304794"/>
                </a:lnTo>
                <a:lnTo>
                  <a:pt x="50281" y="300849"/>
                </a:lnTo>
                <a:lnTo>
                  <a:pt x="49287" y="298508"/>
                </a:lnTo>
                <a:lnTo>
                  <a:pt x="43772" y="296279"/>
                </a:lnTo>
                <a:close/>
              </a:path>
              <a:path w="56514" h="320039">
                <a:moveTo>
                  <a:pt x="50281" y="300849"/>
                </a:moveTo>
                <a:lnTo>
                  <a:pt x="47234" y="304794"/>
                </a:lnTo>
                <a:lnTo>
                  <a:pt x="36658" y="306984"/>
                </a:lnTo>
                <a:lnTo>
                  <a:pt x="52542" y="306984"/>
                </a:lnTo>
                <a:lnTo>
                  <a:pt x="51398" y="303420"/>
                </a:lnTo>
                <a:lnTo>
                  <a:pt x="51312" y="303281"/>
                </a:lnTo>
                <a:lnTo>
                  <a:pt x="50281" y="300849"/>
                </a:lnTo>
                <a:close/>
              </a:path>
              <a:path w="56514" h="320039">
                <a:moveTo>
                  <a:pt x="45312" y="285111"/>
                </a:moveTo>
                <a:lnTo>
                  <a:pt x="33921" y="285700"/>
                </a:lnTo>
                <a:lnTo>
                  <a:pt x="29544" y="290555"/>
                </a:lnTo>
                <a:lnTo>
                  <a:pt x="29839" y="296279"/>
                </a:lnTo>
                <a:lnTo>
                  <a:pt x="29932" y="297294"/>
                </a:lnTo>
                <a:lnTo>
                  <a:pt x="31000" y="302455"/>
                </a:lnTo>
                <a:lnTo>
                  <a:pt x="31235" y="303420"/>
                </a:lnTo>
                <a:lnTo>
                  <a:pt x="32606" y="304321"/>
                </a:lnTo>
                <a:lnTo>
                  <a:pt x="34219" y="300332"/>
                </a:lnTo>
                <a:lnTo>
                  <a:pt x="43772" y="296279"/>
                </a:lnTo>
                <a:lnTo>
                  <a:pt x="50518" y="296279"/>
                </a:lnTo>
                <a:lnTo>
                  <a:pt x="50167" y="289488"/>
                </a:lnTo>
                <a:lnTo>
                  <a:pt x="45312" y="285111"/>
                </a:lnTo>
                <a:close/>
              </a:path>
              <a:path w="56514" h="320039">
                <a:moveTo>
                  <a:pt x="31000" y="302455"/>
                </a:moveTo>
                <a:lnTo>
                  <a:pt x="31171" y="303281"/>
                </a:lnTo>
                <a:lnTo>
                  <a:pt x="31235" y="303420"/>
                </a:lnTo>
                <a:lnTo>
                  <a:pt x="31000" y="302455"/>
                </a:lnTo>
                <a:close/>
              </a:path>
              <a:path w="56514" h="320039">
                <a:moveTo>
                  <a:pt x="51355" y="303284"/>
                </a:moveTo>
                <a:close/>
              </a:path>
              <a:path w="56514" h="320039">
                <a:moveTo>
                  <a:pt x="51300" y="303281"/>
                </a:moveTo>
                <a:close/>
              </a:path>
              <a:path w="56514" h="320039">
                <a:moveTo>
                  <a:pt x="51312" y="303281"/>
                </a:moveTo>
                <a:close/>
              </a:path>
              <a:path w="56514" h="320039">
                <a:moveTo>
                  <a:pt x="50680" y="300332"/>
                </a:moveTo>
                <a:lnTo>
                  <a:pt x="50281" y="300849"/>
                </a:lnTo>
                <a:lnTo>
                  <a:pt x="51314" y="303284"/>
                </a:lnTo>
                <a:lnTo>
                  <a:pt x="50708" y="301269"/>
                </a:lnTo>
                <a:lnTo>
                  <a:pt x="50680" y="300332"/>
                </a:lnTo>
                <a:close/>
              </a:path>
              <a:path w="56514" h="320039">
                <a:moveTo>
                  <a:pt x="50518" y="296279"/>
                </a:moveTo>
                <a:lnTo>
                  <a:pt x="43772" y="296279"/>
                </a:lnTo>
                <a:lnTo>
                  <a:pt x="49287" y="298508"/>
                </a:lnTo>
                <a:lnTo>
                  <a:pt x="50281" y="300849"/>
                </a:lnTo>
                <a:lnTo>
                  <a:pt x="50680" y="300333"/>
                </a:lnTo>
                <a:lnTo>
                  <a:pt x="50518" y="296279"/>
                </a:lnTo>
                <a:close/>
              </a:path>
              <a:path w="56514" h="320039">
                <a:moveTo>
                  <a:pt x="49972" y="285111"/>
                </a:moveTo>
                <a:lnTo>
                  <a:pt x="45312" y="285111"/>
                </a:lnTo>
                <a:lnTo>
                  <a:pt x="50167" y="289488"/>
                </a:lnTo>
                <a:lnTo>
                  <a:pt x="50571" y="297294"/>
                </a:lnTo>
                <a:lnTo>
                  <a:pt x="50680" y="300332"/>
                </a:lnTo>
                <a:lnTo>
                  <a:pt x="50526" y="296279"/>
                </a:lnTo>
                <a:lnTo>
                  <a:pt x="49972" y="285111"/>
                </a:lnTo>
                <a:close/>
              </a:path>
              <a:path w="56514" h="320039">
                <a:moveTo>
                  <a:pt x="26188" y="243250"/>
                </a:moveTo>
                <a:lnTo>
                  <a:pt x="26891" y="257549"/>
                </a:lnTo>
                <a:lnTo>
                  <a:pt x="27453" y="267721"/>
                </a:lnTo>
                <a:lnTo>
                  <a:pt x="28087" y="277889"/>
                </a:lnTo>
                <a:lnTo>
                  <a:pt x="28526" y="284481"/>
                </a:lnTo>
                <a:lnTo>
                  <a:pt x="28695" y="291318"/>
                </a:lnTo>
                <a:lnTo>
                  <a:pt x="29932" y="297294"/>
                </a:lnTo>
                <a:lnTo>
                  <a:pt x="29839" y="296279"/>
                </a:lnTo>
                <a:lnTo>
                  <a:pt x="29544" y="290555"/>
                </a:lnTo>
                <a:lnTo>
                  <a:pt x="33921" y="285700"/>
                </a:lnTo>
                <a:lnTo>
                  <a:pt x="45312" y="285111"/>
                </a:lnTo>
                <a:lnTo>
                  <a:pt x="49972" y="285111"/>
                </a:lnTo>
                <a:lnTo>
                  <a:pt x="49625" y="277889"/>
                </a:lnTo>
                <a:lnTo>
                  <a:pt x="48312" y="247923"/>
                </a:lnTo>
                <a:lnTo>
                  <a:pt x="31313" y="247923"/>
                </a:lnTo>
                <a:lnTo>
                  <a:pt x="26188" y="243250"/>
                </a:lnTo>
                <a:close/>
              </a:path>
              <a:path w="56514" h="320039">
                <a:moveTo>
                  <a:pt x="42425" y="225468"/>
                </a:moveTo>
                <a:lnTo>
                  <a:pt x="30325" y="225999"/>
                </a:lnTo>
                <a:lnTo>
                  <a:pt x="25636" y="231119"/>
                </a:lnTo>
                <a:lnTo>
                  <a:pt x="26188" y="243250"/>
                </a:lnTo>
                <a:lnTo>
                  <a:pt x="31313" y="247923"/>
                </a:lnTo>
                <a:lnTo>
                  <a:pt x="43402" y="247364"/>
                </a:lnTo>
                <a:lnTo>
                  <a:pt x="48067" y="242248"/>
                </a:lnTo>
                <a:lnTo>
                  <a:pt x="47546" y="230158"/>
                </a:lnTo>
                <a:lnTo>
                  <a:pt x="42425" y="225468"/>
                </a:lnTo>
                <a:close/>
              </a:path>
              <a:path w="56514" h="320039">
                <a:moveTo>
                  <a:pt x="48068" y="242258"/>
                </a:moveTo>
                <a:lnTo>
                  <a:pt x="43402" y="247364"/>
                </a:lnTo>
                <a:lnTo>
                  <a:pt x="31313" y="247923"/>
                </a:lnTo>
                <a:lnTo>
                  <a:pt x="48312" y="247923"/>
                </a:lnTo>
                <a:lnTo>
                  <a:pt x="48068" y="242258"/>
                </a:lnTo>
                <a:close/>
              </a:path>
              <a:path w="56514" h="320039">
                <a:moveTo>
                  <a:pt x="47344" y="225468"/>
                </a:moveTo>
                <a:lnTo>
                  <a:pt x="42425" y="225468"/>
                </a:lnTo>
                <a:lnTo>
                  <a:pt x="47546" y="230158"/>
                </a:lnTo>
                <a:lnTo>
                  <a:pt x="48068" y="242258"/>
                </a:lnTo>
                <a:lnTo>
                  <a:pt x="47344" y="225468"/>
                </a:lnTo>
                <a:close/>
              </a:path>
              <a:path w="56514" h="320039">
                <a:moveTo>
                  <a:pt x="21830" y="165426"/>
                </a:moveTo>
                <a:lnTo>
                  <a:pt x="23146" y="183347"/>
                </a:lnTo>
                <a:lnTo>
                  <a:pt x="24194" y="201291"/>
                </a:lnTo>
                <a:lnTo>
                  <a:pt x="25078" y="219245"/>
                </a:lnTo>
                <a:lnTo>
                  <a:pt x="25881" y="236703"/>
                </a:lnTo>
                <a:lnTo>
                  <a:pt x="25636" y="231119"/>
                </a:lnTo>
                <a:lnTo>
                  <a:pt x="30325" y="225999"/>
                </a:lnTo>
                <a:lnTo>
                  <a:pt x="42425" y="225468"/>
                </a:lnTo>
                <a:lnTo>
                  <a:pt x="47344" y="225468"/>
                </a:lnTo>
                <a:lnTo>
                  <a:pt x="47019" y="218048"/>
                </a:lnTo>
                <a:lnTo>
                  <a:pt x="46162" y="199884"/>
                </a:lnTo>
                <a:lnTo>
                  <a:pt x="45127" y="181730"/>
                </a:lnTo>
                <a:lnTo>
                  <a:pt x="44710" y="176005"/>
                </a:lnTo>
                <a:lnTo>
                  <a:pt x="27660" y="176005"/>
                </a:lnTo>
                <a:lnTo>
                  <a:pt x="22333" y="171494"/>
                </a:lnTo>
                <a:lnTo>
                  <a:pt x="21830" y="165426"/>
                </a:lnTo>
                <a:close/>
              </a:path>
              <a:path w="56514" h="320039">
                <a:moveTo>
                  <a:pt x="37973" y="153022"/>
                </a:moveTo>
                <a:lnTo>
                  <a:pt x="25837" y="154030"/>
                </a:lnTo>
                <a:lnTo>
                  <a:pt x="21326" y="159358"/>
                </a:lnTo>
                <a:lnTo>
                  <a:pt x="22333" y="171494"/>
                </a:lnTo>
                <a:lnTo>
                  <a:pt x="27660" y="176005"/>
                </a:lnTo>
                <a:lnTo>
                  <a:pt x="39796" y="174997"/>
                </a:lnTo>
                <a:lnTo>
                  <a:pt x="44252" y="169736"/>
                </a:lnTo>
                <a:lnTo>
                  <a:pt x="43805" y="163601"/>
                </a:lnTo>
                <a:lnTo>
                  <a:pt x="43258" y="157497"/>
                </a:lnTo>
                <a:lnTo>
                  <a:pt x="37973" y="153022"/>
                </a:lnTo>
                <a:close/>
              </a:path>
              <a:path w="56514" h="320039">
                <a:moveTo>
                  <a:pt x="44252" y="169736"/>
                </a:moveTo>
                <a:lnTo>
                  <a:pt x="39796" y="174997"/>
                </a:lnTo>
                <a:lnTo>
                  <a:pt x="27660" y="176005"/>
                </a:lnTo>
                <a:lnTo>
                  <a:pt x="44710" y="176005"/>
                </a:lnTo>
                <a:lnTo>
                  <a:pt x="44252" y="169736"/>
                </a:lnTo>
                <a:close/>
              </a:path>
              <a:path w="56514" h="320039">
                <a:moveTo>
                  <a:pt x="43805" y="163601"/>
                </a:moveTo>
                <a:lnTo>
                  <a:pt x="44252" y="169736"/>
                </a:lnTo>
                <a:lnTo>
                  <a:pt x="43805" y="163601"/>
                </a:lnTo>
                <a:close/>
              </a:path>
              <a:path w="56514" h="320039">
                <a:moveTo>
                  <a:pt x="17462" y="124345"/>
                </a:moveTo>
                <a:lnTo>
                  <a:pt x="18735" y="134630"/>
                </a:lnTo>
                <a:lnTo>
                  <a:pt x="19884" y="144880"/>
                </a:lnTo>
                <a:lnTo>
                  <a:pt x="20916" y="155147"/>
                </a:lnTo>
                <a:lnTo>
                  <a:pt x="21830" y="165426"/>
                </a:lnTo>
                <a:lnTo>
                  <a:pt x="21326" y="159358"/>
                </a:lnTo>
                <a:lnTo>
                  <a:pt x="25837" y="154030"/>
                </a:lnTo>
                <a:lnTo>
                  <a:pt x="37973" y="153022"/>
                </a:lnTo>
                <a:lnTo>
                  <a:pt x="42856" y="153022"/>
                </a:lnTo>
                <a:lnTo>
                  <a:pt x="41779" y="142525"/>
                </a:lnTo>
                <a:lnTo>
                  <a:pt x="40866" y="134630"/>
                </a:lnTo>
                <a:lnTo>
                  <a:pt x="23739" y="134625"/>
                </a:lnTo>
                <a:lnTo>
                  <a:pt x="18245" y="130390"/>
                </a:lnTo>
                <a:lnTo>
                  <a:pt x="17462" y="124345"/>
                </a:lnTo>
                <a:close/>
              </a:path>
              <a:path w="56514" h="320039">
                <a:moveTo>
                  <a:pt x="43258" y="157497"/>
                </a:moveTo>
                <a:lnTo>
                  <a:pt x="43805" y="163601"/>
                </a:lnTo>
                <a:lnTo>
                  <a:pt x="43300" y="157533"/>
                </a:lnTo>
                <a:close/>
              </a:path>
              <a:path w="56514" h="320039">
                <a:moveTo>
                  <a:pt x="42856" y="153022"/>
                </a:moveTo>
                <a:lnTo>
                  <a:pt x="37973" y="153022"/>
                </a:lnTo>
                <a:lnTo>
                  <a:pt x="43258" y="157497"/>
                </a:lnTo>
                <a:lnTo>
                  <a:pt x="42856" y="153022"/>
                </a:lnTo>
                <a:close/>
              </a:path>
              <a:path w="56514" h="320039">
                <a:moveTo>
                  <a:pt x="32879" y="111296"/>
                </a:moveTo>
                <a:lnTo>
                  <a:pt x="20896" y="112914"/>
                </a:lnTo>
                <a:lnTo>
                  <a:pt x="16693" y="118400"/>
                </a:lnTo>
                <a:lnTo>
                  <a:pt x="18245" y="130390"/>
                </a:lnTo>
                <a:lnTo>
                  <a:pt x="23745" y="134630"/>
                </a:lnTo>
                <a:lnTo>
                  <a:pt x="35759" y="133075"/>
                </a:lnTo>
                <a:lnTo>
                  <a:pt x="39992" y="127575"/>
                </a:lnTo>
                <a:lnTo>
                  <a:pt x="39212" y="121508"/>
                </a:lnTo>
                <a:lnTo>
                  <a:pt x="38361" y="115474"/>
                </a:lnTo>
                <a:lnTo>
                  <a:pt x="32879" y="111296"/>
                </a:lnTo>
                <a:close/>
              </a:path>
              <a:path w="56514" h="320039">
                <a:moveTo>
                  <a:pt x="39993" y="127581"/>
                </a:moveTo>
                <a:lnTo>
                  <a:pt x="35759" y="133075"/>
                </a:lnTo>
                <a:lnTo>
                  <a:pt x="23745" y="134630"/>
                </a:lnTo>
                <a:lnTo>
                  <a:pt x="40866" y="134630"/>
                </a:lnTo>
                <a:lnTo>
                  <a:pt x="40563" y="132009"/>
                </a:lnTo>
                <a:lnTo>
                  <a:pt x="39993" y="127581"/>
                </a:lnTo>
                <a:close/>
              </a:path>
              <a:path w="56514" h="320039">
                <a:moveTo>
                  <a:pt x="11847" y="86794"/>
                </a:moveTo>
                <a:lnTo>
                  <a:pt x="13462" y="96493"/>
                </a:lnTo>
                <a:lnTo>
                  <a:pt x="14858" y="105542"/>
                </a:lnTo>
                <a:lnTo>
                  <a:pt x="16280" y="115505"/>
                </a:lnTo>
                <a:lnTo>
                  <a:pt x="17462" y="124345"/>
                </a:lnTo>
                <a:lnTo>
                  <a:pt x="16693" y="118400"/>
                </a:lnTo>
                <a:lnTo>
                  <a:pt x="20896" y="112914"/>
                </a:lnTo>
                <a:lnTo>
                  <a:pt x="32879" y="111296"/>
                </a:lnTo>
                <a:lnTo>
                  <a:pt x="37765" y="111296"/>
                </a:lnTo>
                <a:lnTo>
                  <a:pt x="36350" y="102132"/>
                </a:lnTo>
                <a:lnTo>
                  <a:pt x="35391" y="96493"/>
                </a:lnTo>
                <a:lnTo>
                  <a:pt x="18399" y="96493"/>
                </a:lnTo>
                <a:lnTo>
                  <a:pt x="12853" y="92590"/>
                </a:lnTo>
                <a:lnTo>
                  <a:pt x="11847" y="86794"/>
                </a:lnTo>
                <a:close/>
              </a:path>
              <a:path w="56514" h="320039">
                <a:moveTo>
                  <a:pt x="38361" y="115474"/>
                </a:moveTo>
                <a:lnTo>
                  <a:pt x="39212" y="121508"/>
                </a:lnTo>
                <a:lnTo>
                  <a:pt x="38402" y="115505"/>
                </a:lnTo>
                <a:close/>
              </a:path>
              <a:path w="56514" h="320039">
                <a:moveTo>
                  <a:pt x="37765" y="111296"/>
                </a:moveTo>
                <a:lnTo>
                  <a:pt x="32879" y="111296"/>
                </a:lnTo>
                <a:lnTo>
                  <a:pt x="38361" y="115474"/>
                </a:lnTo>
                <a:lnTo>
                  <a:pt x="37765" y="111296"/>
                </a:lnTo>
                <a:close/>
              </a:path>
              <a:path w="56514" h="320039">
                <a:moveTo>
                  <a:pt x="26124" y="73273"/>
                </a:moveTo>
                <a:lnTo>
                  <a:pt x="14610" y="75545"/>
                </a:lnTo>
                <a:lnTo>
                  <a:pt x="10844" y="81027"/>
                </a:lnTo>
                <a:lnTo>
                  <a:pt x="12853" y="92590"/>
                </a:lnTo>
                <a:lnTo>
                  <a:pt x="18399" y="96493"/>
                </a:lnTo>
                <a:lnTo>
                  <a:pt x="30057" y="94467"/>
                </a:lnTo>
                <a:lnTo>
                  <a:pt x="33959" y="88921"/>
                </a:lnTo>
                <a:lnTo>
                  <a:pt x="32902" y="82853"/>
                </a:lnTo>
                <a:lnTo>
                  <a:pt x="31678" y="76997"/>
                </a:lnTo>
                <a:lnTo>
                  <a:pt x="26124" y="73273"/>
                </a:lnTo>
                <a:close/>
              </a:path>
              <a:path w="56514" h="320039">
                <a:moveTo>
                  <a:pt x="32902" y="82853"/>
                </a:moveTo>
                <a:lnTo>
                  <a:pt x="33959" y="88921"/>
                </a:lnTo>
                <a:lnTo>
                  <a:pt x="30057" y="94467"/>
                </a:lnTo>
                <a:lnTo>
                  <a:pt x="18399" y="96493"/>
                </a:lnTo>
                <a:lnTo>
                  <a:pt x="35391" y="96493"/>
                </a:lnTo>
                <a:lnTo>
                  <a:pt x="34709" y="92478"/>
                </a:lnTo>
                <a:lnTo>
                  <a:pt x="32902" y="82853"/>
                </a:lnTo>
                <a:close/>
              </a:path>
              <a:path w="56514" h="320039">
                <a:moveTo>
                  <a:pt x="4424" y="49682"/>
                </a:moveTo>
                <a:lnTo>
                  <a:pt x="6433" y="58920"/>
                </a:lnTo>
                <a:lnTo>
                  <a:pt x="8349" y="68179"/>
                </a:lnTo>
                <a:lnTo>
                  <a:pt x="10156" y="77459"/>
                </a:lnTo>
                <a:lnTo>
                  <a:pt x="11847" y="86794"/>
                </a:lnTo>
                <a:lnTo>
                  <a:pt x="10844" y="81027"/>
                </a:lnTo>
                <a:lnTo>
                  <a:pt x="14610" y="75545"/>
                </a:lnTo>
                <a:lnTo>
                  <a:pt x="26124" y="73273"/>
                </a:lnTo>
                <a:lnTo>
                  <a:pt x="30900" y="73273"/>
                </a:lnTo>
                <a:lnTo>
                  <a:pt x="28710" y="63775"/>
                </a:lnTo>
                <a:lnTo>
                  <a:pt x="27384" y="58470"/>
                </a:lnTo>
                <a:lnTo>
                  <a:pt x="10961" y="58470"/>
                </a:lnTo>
                <a:lnTo>
                  <a:pt x="5622" y="55072"/>
                </a:lnTo>
                <a:lnTo>
                  <a:pt x="4424" y="49682"/>
                </a:lnTo>
                <a:close/>
              </a:path>
              <a:path w="56514" h="320039">
                <a:moveTo>
                  <a:pt x="31678" y="76997"/>
                </a:moveTo>
                <a:lnTo>
                  <a:pt x="32902" y="82853"/>
                </a:lnTo>
                <a:lnTo>
                  <a:pt x="31756" y="77049"/>
                </a:lnTo>
                <a:close/>
              </a:path>
              <a:path w="56514" h="320039">
                <a:moveTo>
                  <a:pt x="30900" y="73273"/>
                </a:moveTo>
                <a:lnTo>
                  <a:pt x="26124" y="73273"/>
                </a:lnTo>
                <a:lnTo>
                  <a:pt x="31678" y="76997"/>
                </a:lnTo>
                <a:lnTo>
                  <a:pt x="30900" y="73273"/>
                </a:lnTo>
                <a:close/>
              </a:path>
              <a:path w="56514" h="320039">
                <a:moveTo>
                  <a:pt x="16856" y="36412"/>
                </a:moveTo>
                <a:lnTo>
                  <a:pt x="6395" y="39287"/>
                </a:lnTo>
                <a:lnTo>
                  <a:pt x="3269" y="44481"/>
                </a:lnTo>
                <a:lnTo>
                  <a:pt x="5622" y="55072"/>
                </a:lnTo>
                <a:lnTo>
                  <a:pt x="10961" y="58470"/>
                </a:lnTo>
                <a:lnTo>
                  <a:pt x="21741" y="56075"/>
                </a:lnTo>
                <a:lnTo>
                  <a:pt x="25139" y="50735"/>
                </a:lnTo>
                <a:lnTo>
                  <a:pt x="23821" y="44864"/>
                </a:lnTo>
                <a:lnTo>
                  <a:pt x="22358" y="39541"/>
                </a:lnTo>
                <a:lnTo>
                  <a:pt x="16856" y="36412"/>
                </a:lnTo>
                <a:close/>
              </a:path>
              <a:path w="56514" h="320039">
                <a:moveTo>
                  <a:pt x="22977" y="41792"/>
                </a:moveTo>
                <a:lnTo>
                  <a:pt x="23821" y="44864"/>
                </a:lnTo>
                <a:lnTo>
                  <a:pt x="25139" y="50735"/>
                </a:lnTo>
                <a:lnTo>
                  <a:pt x="21741" y="56075"/>
                </a:lnTo>
                <a:lnTo>
                  <a:pt x="10961" y="58470"/>
                </a:lnTo>
                <a:lnTo>
                  <a:pt x="27384" y="58470"/>
                </a:lnTo>
                <a:lnTo>
                  <a:pt x="26342" y="54300"/>
                </a:lnTo>
                <a:lnTo>
                  <a:pt x="23717" y="44481"/>
                </a:lnTo>
                <a:lnTo>
                  <a:pt x="22977" y="41792"/>
                </a:lnTo>
                <a:close/>
              </a:path>
              <a:path w="56514" h="320039">
                <a:moveTo>
                  <a:pt x="0" y="24026"/>
                </a:moveTo>
                <a:lnTo>
                  <a:pt x="410" y="27515"/>
                </a:lnTo>
                <a:lnTo>
                  <a:pt x="1887" y="37768"/>
                </a:lnTo>
                <a:lnTo>
                  <a:pt x="3353" y="44864"/>
                </a:lnTo>
                <a:lnTo>
                  <a:pt x="4424" y="49682"/>
                </a:lnTo>
                <a:lnTo>
                  <a:pt x="3269" y="44481"/>
                </a:lnTo>
                <a:lnTo>
                  <a:pt x="6395" y="39287"/>
                </a:lnTo>
                <a:lnTo>
                  <a:pt x="16856" y="36412"/>
                </a:lnTo>
                <a:lnTo>
                  <a:pt x="21527" y="36412"/>
                </a:lnTo>
                <a:lnTo>
                  <a:pt x="20845" y="33840"/>
                </a:lnTo>
                <a:lnTo>
                  <a:pt x="19587" y="28350"/>
                </a:lnTo>
                <a:lnTo>
                  <a:pt x="13543" y="28350"/>
                </a:lnTo>
                <a:lnTo>
                  <a:pt x="3816" y="28069"/>
                </a:lnTo>
                <a:lnTo>
                  <a:pt x="0" y="24026"/>
                </a:lnTo>
                <a:close/>
              </a:path>
              <a:path w="56514" h="320039">
                <a:moveTo>
                  <a:pt x="21527" y="36412"/>
                </a:moveTo>
                <a:lnTo>
                  <a:pt x="16856" y="36412"/>
                </a:lnTo>
                <a:lnTo>
                  <a:pt x="22358" y="39541"/>
                </a:lnTo>
                <a:lnTo>
                  <a:pt x="22977" y="41792"/>
                </a:lnTo>
                <a:lnTo>
                  <a:pt x="21527" y="36412"/>
                </a:lnTo>
                <a:close/>
              </a:path>
              <a:path w="56514" h="320039">
                <a:moveTo>
                  <a:pt x="12759" y="10095"/>
                </a:moveTo>
                <a:lnTo>
                  <a:pt x="3662" y="11141"/>
                </a:lnTo>
                <a:lnTo>
                  <a:pt x="372" y="14634"/>
                </a:lnTo>
                <a:lnTo>
                  <a:pt x="123" y="19312"/>
                </a:lnTo>
                <a:lnTo>
                  <a:pt x="0" y="24026"/>
                </a:lnTo>
                <a:lnTo>
                  <a:pt x="3816" y="28069"/>
                </a:lnTo>
                <a:lnTo>
                  <a:pt x="13543" y="28350"/>
                </a:lnTo>
                <a:lnTo>
                  <a:pt x="17598" y="24521"/>
                </a:lnTo>
                <a:lnTo>
                  <a:pt x="17679" y="21724"/>
                </a:lnTo>
                <a:lnTo>
                  <a:pt x="17699" y="18513"/>
                </a:lnTo>
                <a:lnTo>
                  <a:pt x="17129" y="13563"/>
                </a:lnTo>
                <a:lnTo>
                  <a:pt x="12759" y="10095"/>
                </a:lnTo>
                <a:close/>
              </a:path>
              <a:path w="56514" h="320039">
                <a:moveTo>
                  <a:pt x="17699" y="18513"/>
                </a:moveTo>
                <a:lnTo>
                  <a:pt x="17679" y="21724"/>
                </a:lnTo>
                <a:lnTo>
                  <a:pt x="17598" y="24521"/>
                </a:lnTo>
                <a:lnTo>
                  <a:pt x="13543" y="28350"/>
                </a:lnTo>
                <a:lnTo>
                  <a:pt x="19587" y="28350"/>
                </a:lnTo>
                <a:lnTo>
                  <a:pt x="18068" y="21724"/>
                </a:lnTo>
                <a:lnTo>
                  <a:pt x="17699" y="18513"/>
                </a:lnTo>
                <a:close/>
              </a:path>
              <a:path w="56514" h="320039">
                <a:moveTo>
                  <a:pt x="11775" y="0"/>
                </a:moveTo>
                <a:lnTo>
                  <a:pt x="7439" y="1930"/>
                </a:lnTo>
                <a:lnTo>
                  <a:pt x="1419" y="9279"/>
                </a:lnTo>
                <a:lnTo>
                  <a:pt x="268" y="14306"/>
                </a:lnTo>
                <a:lnTo>
                  <a:pt x="132" y="19009"/>
                </a:lnTo>
                <a:lnTo>
                  <a:pt x="372" y="14634"/>
                </a:lnTo>
                <a:lnTo>
                  <a:pt x="3662" y="11141"/>
                </a:lnTo>
                <a:lnTo>
                  <a:pt x="12759" y="10095"/>
                </a:lnTo>
                <a:lnTo>
                  <a:pt x="20498" y="10095"/>
                </a:lnTo>
                <a:lnTo>
                  <a:pt x="21796" y="9276"/>
                </a:lnTo>
                <a:lnTo>
                  <a:pt x="22615" y="5692"/>
                </a:lnTo>
                <a:lnTo>
                  <a:pt x="19907" y="1384"/>
                </a:lnTo>
                <a:lnTo>
                  <a:pt x="18200" y="375"/>
                </a:lnTo>
                <a:lnTo>
                  <a:pt x="11775" y="0"/>
                </a:lnTo>
                <a:close/>
              </a:path>
              <a:path w="56514" h="320039">
                <a:moveTo>
                  <a:pt x="20498" y="10095"/>
                </a:moveTo>
                <a:lnTo>
                  <a:pt x="12759" y="10095"/>
                </a:lnTo>
                <a:lnTo>
                  <a:pt x="17129" y="13563"/>
                </a:lnTo>
                <a:lnTo>
                  <a:pt x="17699" y="18513"/>
                </a:lnTo>
                <a:lnTo>
                  <a:pt x="17380" y="14634"/>
                </a:lnTo>
                <a:lnTo>
                  <a:pt x="17413" y="14306"/>
                </a:lnTo>
                <a:lnTo>
                  <a:pt x="18134" y="11855"/>
                </a:lnTo>
                <a:lnTo>
                  <a:pt x="18477" y="11365"/>
                </a:lnTo>
                <a:lnTo>
                  <a:pt x="20498" y="10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384050" y="4485706"/>
            <a:ext cx="319295" cy="243839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4768926" y="4460328"/>
            <a:ext cx="31115" cy="285750"/>
          </a:xfrm>
          <a:custGeom>
            <a:avLst/>
            <a:gdLst/>
            <a:ahLst/>
            <a:cxnLst/>
            <a:rect l="l" t="t" r="r" b="b"/>
            <a:pathLst>
              <a:path w="31114" h="285750">
                <a:moveTo>
                  <a:pt x="25923" y="262950"/>
                </a:moveTo>
                <a:lnTo>
                  <a:pt x="21184" y="263262"/>
                </a:lnTo>
                <a:lnTo>
                  <a:pt x="20905" y="263363"/>
                </a:lnTo>
                <a:lnTo>
                  <a:pt x="20992" y="264723"/>
                </a:lnTo>
                <a:lnTo>
                  <a:pt x="21317" y="265845"/>
                </a:lnTo>
                <a:lnTo>
                  <a:pt x="25237" y="269763"/>
                </a:lnTo>
                <a:lnTo>
                  <a:pt x="25675" y="275197"/>
                </a:lnTo>
                <a:lnTo>
                  <a:pt x="19618" y="283592"/>
                </a:lnTo>
                <a:lnTo>
                  <a:pt x="13415" y="284595"/>
                </a:lnTo>
                <a:lnTo>
                  <a:pt x="14123" y="285146"/>
                </a:lnTo>
                <a:lnTo>
                  <a:pt x="21600" y="285322"/>
                </a:lnTo>
                <a:lnTo>
                  <a:pt x="28787" y="277194"/>
                </a:lnTo>
                <a:lnTo>
                  <a:pt x="29376" y="273622"/>
                </a:lnTo>
                <a:lnTo>
                  <a:pt x="29289" y="270488"/>
                </a:lnTo>
                <a:lnTo>
                  <a:pt x="28969" y="265623"/>
                </a:lnTo>
                <a:lnTo>
                  <a:pt x="25923" y="262950"/>
                </a:lnTo>
                <a:close/>
              </a:path>
              <a:path w="31114" h="285750">
                <a:moveTo>
                  <a:pt x="8930" y="281360"/>
                </a:moveTo>
                <a:lnTo>
                  <a:pt x="13367" y="284595"/>
                </a:lnTo>
                <a:lnTo>
                  <a:pt x="8930" y="281360"/>
                </a:lnTo>
                <a:close/>
              </a:path>
              <a:path w="31114" h="285750">
                <a:moveTo>
                  <a:pt x="4302" y="272244"/>
                </a:moveTo>
                <a:lnTo>
                  <a:pt x="3889" y="273110"/>
                </a:lnTo>
                <a:lnTo>
                  <a:pt x="3823" y="273622"/>
                </a:lnTo>
                <a:lnTo>
                  <a:pt x="5068" y="278545"/>
                </a:lnTo>
                <a:lnTo>
                  <a:pt x="13415" y="284595"/>
                </a:lnTo>
                <a:lnTo>
                  <a:pt x="19618" y="283592"/>
                </a:lnTo>
                <a:lnTo>
                  <a:pt x="25675" y="275197"/>
                </a:lnTo>
                <a:lnTo>
                  <a:pt x="25548" y="273622"/>
                </a:lnTo>
                <a:lnTo>
                  <a:pt x="5941" y="273622"/>
                </a:lnTo>
                <a:lnTo>
                  <a:pt x="4302" y="272244"/>
                </a:lnTo>
                <a:close/>
              </a:path>
              <a:path w="31114" h="285750">
                <a:moveTo>
                  <a:pt x="997" y="269462"/>
                </a:moveTo>
                <a:lnTo>
                  <a:pt x="1085" y="270488"/>
                </a:lnTo>
                <a:lnTo>
                  <a:pt x="3351" y="277334"/>
                </a:lnTo>
                <a:lnTo>
                  <a:pt x="8930" y="281360"/>
                </a:lnTo>
                <a:lnTo>
                  <a:pt x="5068" y="278545"/>
                </a:lnTo>
                <a:lnTo>
                  <a:pt x="3761" y="273377"/>
                </a:lnTo>
                <a:lnTo>
                  <a:pt x="4302" y="272244"/>
                </a:lnTo>
                <a:lnTo>
                  <a:pt x="997" y="269462"/>
                </a:lnTo>
                <a:close/>
              </a:path>
              <a:path w="31114" h="285750">
                <a:moveTo>
                  <a:pt x="14105" y="262021"/>
                </a:moveTo>
                <a:lnTo>
                  <a:pt x="8181" y="264118"/>
                </a:lnTo>
                <a:lnTo>
                  <a:pt x="4302" y="272244"/>
                </a:lnTo>
                <a:lnTo>
                  <a:pt x="5941" y="273622"/>
                </a:lnTo>
                <a:lnTo>
                  <a:pt x="16963" y="272674"/>
                </a:lnTo>
                <a:lnTo>
                  <a:pt x="21061" y="268057"/>
                </a:lnTo>
                <a:lnTo>
                  <a:pt x="20964" y="265505"/>
                </a:lnTo>
                <a:lnTo>
                  <a:pt x="20642" y="265170"/>
                </a:lnTo>
                <a:lnTo>
                  <a:pt x="20965" y="265170"/>
                </a:lnTo>
                <a:lnTo>
                  <a:pt x="20940" y="264398"/>
                </a:lnTo>
                <a:lnTo>
                  <a:pt x="19042" y="264398"/>
                </a:lnTo>
                <a:lnTo>
                  <a:pt x="14105" y="262021"/>
                </a:lnTo>
                <a:close/>
              </a:path>
              <a:path w="31114" h="285750">
                <a:moveTo>
                  <a:pt x="20977" y="265518"/>
                </a:moveTo>
                <a:lnTo>
                  <a:pt x="21061" y="268057"/>
                </a:lnTo>
                <a:lnTo>
                  <a:pt x="16963" y="272674"/>
                </a:lnTo>
                <a:lnTo>
                  <a:pt x="5941" y="273622"/>
                </a:lnTo>
                <a:lnTo>
                  <a:pt x="25548" y="273622"/>
                </a:lnTo>
                <a:lnTo>
                  <a:pt x="25237" y="269763"/>
                </a:lnTo>
                <a:lnTo>
                  <a:pt x="21567" y="266095"/>
                </a:lnTo>
                <a:lnTo>
                  <a:pt x="21421" y="266095"/>
                </a:lnTo>
                <a:lnTo>
                  <a:pt x="21253" y="265804"/>
                </a:lnTo>
                <a:lnTo>
                  <a:pt x="20977" y="265518"/>
                </a:lnTo>
                <a:close/>
              </a:path>
              <a:path w="31114" h="285750">
                <a:moveTo>
                  <a:pt x="15974" y="252585"/>
                </a:moveTo>
                <a:lnTo>
                  <a:pt x="4709" y="252959"/>
                </a:lnTo>
                <a:lnTo>
                  <a:pt x="294" y="257679"/>
                </a:lnTo>
                <a:lnTo>
                  <a:pt x="482" y="262950"/>
                </a:lnTo>
                <a:lnTo>
                  <a:pt x="588" y="264707"/>
                </a:lnTo>
                <a:lnTo>
                  <a:pt x="997" y="269462"/>
                </a:lnTo>
                <a:lnTo>
                  <a:pt x="4302" y="272244"/>
                </a:lnTo>
                <a:lnTo>
                  <a:pt x="8181" y="264118"/>
                </a:lnTo>
                <a:lnTo>
                  <a:pt x="14105" y="262021"/>
                </a:lnTo>
                <a:lnTo>
                  <a:pt x="20861" y="262021"/>
                </a:lnTo>
                <a:lnTo>
                  <a:pt x="20693" y="256998"/>
                </a:lnTo>
                <a:lnTo>
                  <a:pt x="15974" y="252585"/>
                </a:lnTo>
                <a:close/>
              </a:path>
              <a:path w="31114" h="285750">
                <a:moveTo>
                  <a:pt x="21317" y="265845"/>
                </a:moveTo>
                <a:lnTo>
                  <a:pt x="21421" y="266095"/>
                </a:lnTo>
                <a:lnTo>
                  <a:pt x="21567" y="266095"/>
                </a:lnTo>
                <a:lnTo>
                  <a:pt x="21317" y="265845"/>
                </a:lnTo>
                <a:close/>
              </a:path>
              <a:path w="31114" h="285750">
                <a:moveTo>
                  <a:pt x="20976" y="265505"/>
                </a:moveTo>
                <a:lnTo>
                  <a:pt x="21253" y="265804"/>
                </a:lnTo>
                <a:lnTo>
                  <a:pt x="21358" y="265987"/>
                </a:lnTo>
                <a:lnTo>
                  <a:pt x="21276" y="265804"/>
                </a:lnTo>
                <a:lnTo>
                  <a:pt x="20976" y="265505"/>
                </a:lnTo>
                <a:close/>
              </a:path>
              <a:path w="31114" h="285750">
                <a:moveTo>
                  <a:pt x="20905" y="263363"/>
                </a:moveTo>
                <a:lnTo>
                  <a:pt x="20976" y="265505"/>
                </a:lnTo>
                <a:lnTo>
                  <a:pt x="21317" y="265845"/>
                </a:lnTo>
                <a:lnTo>
                  <a:pt x="20992" y="264723"/>
                </a:lnTo>
                <a:lnTo>
                  <a:pt x="20905" y="263363"/>
                </a:lnTo>
                <a:close/>
              </a:path>
              <a:path w="31114" h="285750">
                <a:moveTo>
                  <a:pt x="20965" y="265170"/>
                </a:moveTo>
                <a:lnTo>
                  <a:pt x="20642" y="265170"/>
                </a:lnTo>
                <a:lnTo>
                  <a:pt x="20976" y="265505"/>
                </a:lnTo>
                <a:lnTo>
                  <a:pt x="20965" y="265170"/>
                </a:lnTo>
                <a:close/>
              </a:path>
              <a:path w="31114" h="285750">
                <a:moveTo>
                  <a:pt x="20861" y="262021"/>
                </a:moveTo>
                <a:lnTo>
                  <a:pt x="14105" y="262021"/>
                </a:lnTo>
                <a:lnTo>
                  <a:pt x="19052" y="264383"/>
                </a:lnTo>
                <a:lnTo>
                  <a:pt x="20022" y="263683"/>
                </a:lnTo>
                <a:lnTo>
                  <a:pt x="20905" y="263363"/>
                </a:lnTo>
                <a:lnTo>
                  <a:pt x="20861" y="262021"/>
                </a:lnTo>
                <a:close/>
              </a:path>
              <a:path w="31114" h="285750">
                <a:moveTo>
                  <a:pt x="20905" y="263363"/>
                </a:moveTo>
                <a:lnTo>
                  <a:pt x="20022" y="263683"/>
                </a:lnTo>
                <a:lnTo>
                  <a:pt x="19042" y="264398"/>
                </a:lnTo>
                <a:lnTo>
                  <a:pt x="20940" y="264398"/>
                </a:lnTo>
                <a:lnTo>
                  <a:pt x="20905" y="263363"/>
                </a:lnTo>
                <a:close/>
              </a:path>
              <a:path w="31114" h="285750">
                <a:moveTo>
                  <a:pt x="117" y="215038"/>
                </a:moveTo>
                <a:lnTo>
                  <a:pt x="0" y="257868"/>
                </a:lnTo>
                <a:lnTo>
                  <a:pt x="514" y="263845"/>
                </a:lnTo>
                <a:lnTo>
                  <a:pt x="294" y="257679"/>
                </a:lnTo>
                <a:lnTo>
                  <a:pt x="4709" y="252959"/>
                </a:lnTo>
                <a:lnTo>
                  <a:pt x="15974" y="252585"/>
                </a:lnTo>
                <a:lnTo>
                  <a:pt x="20749" y="252585"/>
                </a:lnTo>
                <a:lnTo>
                  <a:pt x="20869" y="219800"/>
                </a:lnTo>
                <a:lnTo>
                  <a:pt x="16192" y="219800"/>
                </a:lnTo>
                <a:lnTo>
                  <a:pt x="4726" y="219715"/>
                </a:lnTo>
                <a:lnTo>
                  <a:pt x="117" y="215038"/>
                </a:lnTo>
                <a:close/>
              </a:path>
              <a:path w="31114" h="285750">
                <a:moveTo>
                  <a:pt x="20749" y="252585"/>
                </a:moveTo>
                <a:lnTo>
                  <a:pt x="15974" y="252585"/>
                </a:lnTo>
                <a:lnTo>
                  <a:pt x="20693" y="256998"/>
                </a:lnTo>
                <a:lnTo>
                  <a:pt x="20855" y="261864"/>
                </a:lnTo>
                <a:lnTo>
                  <a:pt x="20723" y="257868"/>
                </a:lnTo>
                <a:lnTo>
                  <a:pt x="20749" y="252585"/>
                </a:lnTo>
                <a:close/>
              </a:path>
              <a:path w="31114" h="285750">
                <a:moveTo>
                  <a:pt x="4871" y="198960"/>
                </a:moveTo>
                <a:lnTo>
                  <a:pt x="233" y="203536"/>
                </a:lnTo>
                <a:lnTo>
                  <a:pt x="117" y="215038"/>
                </a:lnTo>
                <a:lnTo>
                  <a:pt x="4726" y="219715"/>
                </a:lnTo>
                <a:lnTo>
                  <a:pt x="16192" y="219800"/>
                </a:lnTo>
                <a:lnTo>
                  <a:pt x="20874" y="215186"/>
                </a:lnTo>
                <a:lnTo>
                  <a:pt x="20952" y="203708"/>
                </a:lnTo>
                <a:lnTo>
                  <a:pt x="16333" y="199031"/>
                </a:lnTo>
                <a:lnTo>
                  <a:pt x="4871" y="198960"/>
                </a:lnTo>
                <a:close/>
              </a:path>
              <a:path w="31114" h="285750">
                <a:moveTo>
                  <a:pt x="20934" y="207200"/>
                </a:moveTo>
                <a:lnTo>
                  <a:pt x="20874" y="215186"/>
                </a:lnTo>
                <a:lnTo>
                  <a:pt x="16192" y="219800"/>
                </a:lnTo>
                <a:lnTo>
                  <a:pt x="20869" y="219800"/>
                </a:lnTo>
                <a:lnTo>
                  <a:pt x="20934" y="207200"/>
                </a:lnTo>
                <a:close/>
              </a:path>
              <a:path w="31114" h="285750">
                <a:moveTo>
                  <a:pt x="20999" y="198960"/>
                </a:moveTo>
                <a:lnTo>
                  <a:pt x="4871" y="198960"/>
                </a:lnTo>
                <a:lnTo>
                  <a:pt x="16333" y="199031"/>
                </a:lnTo>
                <a:lnTo>
                  <a:pt x="20818" y="203572"/>
                </a:lnTo>
                <a:lnTo>
                  <a:pt x="20934" y="207200"/>
                </a:lnTo>
                <a:lnTo>
                  <a:pt x="20999" y="198960"/>
                </a:lnTo>
                <a:close/>
              </a:path>
              <a:path w="31114" h="285750">
                <a:moveTo>
                  <a:pt x="3073" y="101783"/>
                </a:moveTo>
                <a:lnTo>
                  <a:pt x="2147" y="125162"/>
                </a:lnTo>
                <a:lnTo>
                  <a:pt x="1220" y="153254"/>
                </a:lnTo>
                <a:lnTo>
                  <a:pt x="534" y="181347"/>
                </a:lnTo>
                <a:lnTo>
                  <a:pt x="233" y="203536"/>
                </a:lnTo>
                <a:lnTo>
                  <a:pt x="4871" y="198960"/>
                </a:lnTo>
                <a:lnTo>
                  <a:pt x="20999" y="198960"/>
                </a:lnTo>
                <a:lnTo>
                  <a:pt x="21140" y="181099"/>
                </a:lnTo>
                <a:lnTo>
                  <a:pt x="21446" y="152902"/>
                </a:lnTo>
                <a:lnTo>
                  <a:pt x="21817" y="124712"/>
                </a:lnTo>
                <a:lnTo>
                  <a:pt x="22085" y="106616"/>
                </a:lnTo>
                <a:lnTo>
                  <a:pt x="17581" y="106616"/>
                </a:lnTo>
                <a:lnTo>
                  <a:pt x="7118" y="106179"/>
                </a:lnTo>
                <a:lnTo>
                  <a:pt x="3073" y="101783"/>
                </a:lnTo>
                <a:close/>
              </a:path>
              <a:path w="31114" h="285750">
                <a:moveTo>
                  <a:pt x="7752" y="87367"/>
                </a:moveTo>
                <a:lnTo>
                  <a:pt x="3496" y="91386"/>
                </a:lnTo>
                <a:lnTo>
                  <a:pt x="3073" y="101783"/>
                </a:lnTo>
                <a:lnTo>
                  <a:pt x="7118" y="106179"/>
                </a:lnTo>
                <a:lnTo>
                  <a:pt x="17581" y="106616"/>
                </a:lnTo>
                <a:lnTo>
                  <a:pt x="21998" y="102552"/>
                </a:lnTo>
                <a:lnTo>
                  <a:pt x="22225" y="97071"/>
                </a:lnTo>
                <a:lnTo>
                  <a:pt x="22305" y="91834"/>
                </a:lnTo>
                <a:lnTo>
                  <a:pt x="18125" y="87525"/>
                </a:lnTo>
                <a:lnTo>
                  <a:pt x="7752" y="87367"/>
                </a:lnTo>
                <a:close/>
              </a:path>
              <a:path w="31114" h="285750">
                <a:moveTo>
                  <a:pt x="22244" y="95908"/>
                </a:moveTo>
                <a:lnTo>
                  <a:pt x="22225" y="97071"/>
                </a:lnTo>
                <a:lnTo>
                  <a:pt x="21998" y="102552"/>
                </a:lnTo>
                <a:lnTo>
                  <a:pt x="17581" y="106616"/>
                </a:lnTo>
                <a:lnTo>
                  <a:pt x="22085" y="106616"/>
                </a:lnTo>
                <a:lnTo>
                  <a:pt x="22244" y="95908"/>
                </a:lnTo>
                <a:close/>
              </a:path>
              <a:path w="31114" h="285750">
                <a:moveTo>
                  <a:pt x="3352" y="94764"/>
                </a:moveTo>
                <a:lnTo>
                  <a:pt x="3054" y="101762"/>
                </a:lnTo>
                <a:lnTo>
                  <a:pt x="3352" y="94764"/>
                </a:lnTo>
                <a:close/>
              </a:path>
              <a:path w="31114" h="285750">
                <a:moveTo>
                  <a:pt x="22388" y="87367"/>
                </a:moveTo>
                <a:lnTo>
                  <a:pt x="7752" y="87367"/>
                </a:lnTo>
                <a:lnTo>
                  <a:pt x="18125" y="87525"/>
                </a:lnTo>
                <a:lnTo>
                  <a:pt x="22305" y="91834"/>
                </a:lnTo>
                <a:lnTo>
                  <a:pt x="22244" y="95908"/>
                </a:lnTo>
                <a:lnTo>
                  <a:pt x="22388" y="87367"/>
                </a:lnTo>
                <a:close/>
              </a:path>
              <a:path w="31114" h="285750">
                <a:moveTo>
                  <a:pt x="8089" y="22250"/>
                </a:moveTo>
                <a:lnTo>
                  <a:pt x="4432" y="70869"/>
                </a:lnTo>
                <a:lnTo>
                  <a:pt x="3496" y="91386"/>
                </a:lnTo>
                <a:lnTo>
                  <a:pt x="7752" y="87367"/>
                </a:lnTo>
                <a:lnTo>
                  <a:pt x="22388" y="87367"/>
                </a:lnTo>
                <a:lnTo>
                  <a:pt x="22680" y="70159"/>
                </a:lnTo>
                <a:lnTo>
                  <a:pt x="22959" y="56979"/>
                </a:lnTo>
                <a:lnTo>
                  <a:pt x="23438" y="38627"/>
                </a:lnTo>
                <a:lnTo>
                  <a:pt x="23495" y="28572"/>
                </a:lnTo>
                <a:lnTo>
                  <a:pt x="18715" y="28572"/>
                </a:lnTo>
                <a:lnTo>
                  <a:pt x="10434" y="26332"/>
                </a:lnTo>
                <a:lnTo>
                  <a:pt x="8089" y="22250"/>
                </a:lnTo>
                <a:close/>
              </a:path>
              <a:path w="31114" h="285750">
                <a:moveTo>
                  <a:pt x="13628" y="11828"/>
                </a:moveTo>
                <a:lnTo>
                  <a:pt x="10102" y="14243"/>
                </a:lnTo>
                <a:lnTo>
                  <a:pt x="8195" y="21294"/>
                </a:lnTo>
                <a:lnTo>
                  <a:pt x="8089" y="22250"/>
                </a:lnTo>
                <a:lnTo>
                  <a:pt x="10434" y="26332"/>
                </a:lnTo>
                <a:lnTo>
                  <a:pt x="18715" y="28572"/>
                </a:lnTo>
                <a:lnTo>
                  <a:pt x="22979" y="26123"/>
                </a:lnTo>
                <a:lnTo>
                  <a:pt x="24206" y="21587"/>
                </a:lnTo>
                <a:lnTo>
                  <a:pt x="24328" y="20743"/>
                </a:lnTo>
                <a:lnTo>
                  <a:pt x="24778" y="16512"/>
                </a:lnTo>
                <a:lnTo>
                  <a:pt x="21690" y="12687"/>
                </a:lnTo>
                <a:lnTo>
                  <a:pt x="13628" y="11828"/>
                </a:lnTo>
                <a:close/>
              </a:path>
              <a:path w="31114" h="285750">
                <a:moveTo>
                  <a:pt x="24300" y="21006"/>
                </a:moveTo>
                <a:lnTo>
                  <a:pt x="24206" y="21587"/>
                </a:lnTo>
                <a:lnTo>
                  <a:pt x="22979" y="26123"/>
                </a:lnTo>
                <a:lnTo>
                  <a:pt x="18715" y="28572"/>
                </a:lnTo>
                <a:lnTo>
                  <a:pt x="23495" y="28572"/>
                </a:lnTo>
                <a:lnTo>
                  <a:pt x="24300" y="21006"/>
                </a:lnTo>
                <a:close/>
              </a:path>
              <a:path w="31114" h="285750">
                <a:moveTo>
                  <a:pt x="8344" y="20743"/>
                </a:moveTo>
                <a:lnTo>
                  <a:pt x="8195" y="21294"/>
                </a:lnTo>
                <a:lnTo>
                  <a:pt x="8089" y="22250"/>
                </a:lnTo>
                <a:lnTo>
                  <a:pt x="8195" y="21294"/>
                </a:lnTo>
                <a:lnTo>
                  <a:pt x="8344" y="20743"/>
                </a:lnTo>
                <a:close/>
              </a:path>
              <a:path w="31114" h="285750">
                <a:moveTo>
                  <a:pt x="26193" y="11828"/>
                </a:moveTo>
                <a:lnTo>
                  <a:pt x="13628" y="11828"/>
                </a:lnTo>
                <a:lnTo>
                  <a:pt x="21690" y="12687"/>
                </a:lnTo>
                <a:lnTo>
                  <a:pt x="24778" y="16512"/>
                </a:lnTo>
                <a:lnTo>
                  <a:pt x="24300" y="21006"/>
                </a:lnTo>
                <a:lnTo>
                  <a:pt x="24757" y="16727"/>
                </a:lnTo>
                <a:lnTo>
                  <a:pt x="25728" y="12264"/>
                </a:lnTo>
                <a:lnTo>
                  <a:pt x="26193" y="11828"/>
                </a:lnTo>
                <a:close/>
              </a:path>
              <a:path w="31114" h="285750">
                <a:moveTo>
                  <a:pt x="25605" y="0"/>
                </a:moveTo>
                <a:lnTo>
                  <a:pt x="15869" y="3075"/>
                </a:lnTo>
                <a:lnTo>
                  <a:pt x="11158" y="10337"/>
                </a:lnTo>
                <a:lnTo>
                  <a:pt x="10102" y="14242"/>
                </a:lnTo>
                <a:lnTo>
                  <a:pt x="13628" y="11828"/>
                </a:lnTo>
                <a:lnTo>
                  <a:pt x="26193" y="11828"/>
                </a:lnTo>
                <a:lnTo>
                  <a:pt x="30919" y="7399"/>
                </a:lnTo>
                <a:lnTo>
                  <a:pt x="31027" y="4105"/>
                </a:lnTo>
                <a:lnTo>
                  <a:pt x="27692" y="546"/>
                </a:lnTo>
                <a:lnTo>
                  <a:pt x="256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" name="object 6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916072" y="4497647"/>
            <a:ext cx="302944" cy="262351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309546" y="4459733"/>
            <a:ext cx="37359" cy="28121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487806" y="4547170"/>
            <a:ext cx="298080" cy="173435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2117944" y="5058519"/>
            <a:ext cx="171900" cy="28849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424587" y="5120596"/>
            <a:ext cx="250567" cy="99651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3382419" y="5034328"/>
            <a:ext cx="40405" cy="29512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523750" y="5067119"/>
            <a:ext cx="297780" cy="198119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889435" y="5023991"/>
            <a:ext cx="35628" cy="317869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2844381" y="5027397"/>
            <a:ext cx="454282" cy="28934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017309" y="5044721"/>
            <a:ext cx="299311" cy="215900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4413279" y="5024593"/>
            <a:ext cx="41910" cy="299085"/>
          </a:xfrm>
          <a:custGeom>
            <a:avLst/>
            <a:gdLst/>
            <a:ahLst/>
            <a:cxnLst/>
            <a:rect l="l" t="t" r="r" b="b"/>
            <a:pathLst>
              <a:path w="41910" h="299085">
                <a:moveTo>
                  <a:pt x="7665" y="296216"/>
                </a:moveTo>
                <a:lnTo>
                  <a:pt x="10416" y="298556"/>
                </a:lnTo>
                <a:lnTo>
                  <a:pt x="14915" y="297760"/>
                </a:lnTo>
                <a:lnTo>
                  <a:pt x="13555" y="297710"/>
                </a:lnTo>
                <a:lnTo>
                  <a:pt x="7665" y="296216"/>
                </a:lnTo>
                <a:close/>
              </a:path>
              <a:path w="41910" h="299085">
                <a:moveTo>
                  <a:pt x="24721" y="290855"/>
                </a:moveTo>
                <a:lnTo>
                  <a:pt x="24837" y="291717"/>
                </a:lnTo>
                <a:lnTo>
                  <a:pt x="21415" y="296609"/>
                </a:lnTo>
                <a:lnTo>
                  <a:pt x="14915" y="297760"/>
                </a:lnTo>
                <a:lnTo>
                  <a:pt x="22185" y="296473"/>
                </a:lnTo>
                <a:lnTo>
                  <a:pt x="26749" y="291980"/>
                </a:lnTo>
                <a:lnTo>
                  <a:pt x="27520" y="291053"/>
                </a:lnTo>
                <a:lnTo>
                  <a:pt x="25982" y="291053"/>
                </a:lnTo>
                <a:lnTo>
                  <a:pt x="24721" y="290855"/>
                </a:lnTo>
                <a:close/>
              </a:path>
              <a:path w="41910" h="299085">
                <a:moveTo>
                  <a:pt x="11834" y="277653"/>
                </a:moveTo>
                <a:lnTo>
                  <a:pt x="6662" y="280733"/>
                </a:lnTo>
                <a:lnTo>
                  <a:pt x="4221" y="290352"/>
                </a:lnTo>
                <a:lnTo>
                  <a:pt x="4210" y="290855"/>
                </a:lnTo>
                <a:lnTo>
                  <a:pt x="4557" y="291717"/>
                </a:lnTo>
                <a:lnTo>
                  <a:pt x="6793" y="295474"/>
                </a:lnTo>
                <a:lnTo>
                  <a:pt x="7665" y="296216"/>
                </a:lnTo>
                <a:lnTo>
                  <a:pt x="13555" y="297710"/>
                </a:lnTo>
                <a:lnTo>
                  <a:pt x="14915" y="297760"/>
                </a:lnTo>
                <a:lnTo>
                  <a:pt x="21415" y="296609"/>
                </a:lnTo>
                <a:lnTo>
                  <a:pt x="24837" y="291717"/>
                </a:lnTo>
                <a:lnTo>
                  <a:pt x="24721" y="290855"/>
                </a:lnTo>
                <a:lnTo>
                  <a:pt x="21511" y="290352"/>
                </a:lnTo>
                <a:lnTo>
                  <a:pt x="16860" y="283973"/>
                </a:lnTo>
                <a:lnTo>
                  <a:pt x="17560" y="279502"/>
                </a:lnTo>
                <a:lnTo>
                  <a:pt x="18300" y="278963"/>
                </a:lnTo>
                <a:lnTo>
                  <a:pt x="16921" y="278963"/>
                </a:lnTo>
                <a:lnTo>
                  <a:pt x="11834" y="277653"/>
                </a:lnTo>
                <a:close/>
              </a:path>
              <a:path w="41910" h="299085">
                <a:moveTo>
                  <a:pt x="6793" y="295474"/>
                </a:moveTo>
                <a:lnTo>
                  <a:pt x="7158" y="296087"/>
                </a:lnTo>
                <a:lnTo>
                  <a:pt x="7665" y="296216"/>
                </a:lnTo>
                <a:lnTo>
                  <a:pt x="6793" y="295474"/>
                </a:lnTo>
                <a:close/>
              </a:path>
              <a:path w="41910" h="299085">
                <a:moveTo>
                  <a:pt x="4557" y="291717"/>
                </a:moveTo>
                <a:lnTo>
                  <a:pt x="5692" y="294537"/>
                </a:lnTo>
                <a:lnTo>
                  <a:pt x="6793" y="295474"/>
                </a:lnTo>
                <a:lnTo>
                  <a:pt x="4557" y="291717"/>
                </a:lnTo>
                <a:close/>
              </a:path>
              <a:path w="41910" h="299085">
                <a:moveTo>
                  <a:pt x="4139" y="290677"/>
                </a:moveTo>
                <a:lnTo>
                  <a:pt x="4162" y="291053"/>
                </a:lnTo>
                <a:lnTo>
                  <a:pt x="4557" y="291717"/>
                </a:lnTo>
                <a:lnTo>
                  <a:pt x="4139" y="290677"/>
                </a:lnTo>
                <a:close/>
              </a:path>
              <a:path w="41910" h="299085">
                <a:moveTo>
                  <a:pt x="23746" y="275254"/>
                </a:moveTo>
                <a:lnTo>
                  <a:pt x="21841" y="276466"/>
                </a:lnTo>
                <a:lnTo>
                  <a:pt x="21744" y="277040"/>
                </a:lnTo>
                <a:lnTo>
                  <a:pt x="21856" y="279276"/>
                </a:lnTo>
                <a:lnTo>
                  <a:pt x="22458" y="282826"/>
                </a:lnTo>
                <a:lnTo>
                  <a:pt x="23225" y="283973"/>
                </a:lnTo>
                <a:lnTo>
                  <a:pt x="23717" y="285187"/>
                </a:lnTo>
                <a:lnTo>
                  <a:pt x="24721" y="290855"/>
                </a:lnTo>
                <a:lnTo>
                  <a:pt x="25982" y="291053"/>
                </a:lnTo>
                <a:lnTo>
                  <a:pt x="29526" y="288469"/>
                </a:lnTo>
                <a:lnTo>
                  <a:pt x="29855" y="288179"/>
                </a:lnTo>
                <a:lnTo>
                  <a:pt x="30306" y="287703"/>
                </a:lnTo>
                <a:lnTo>
                  <a:pt x="32980" y="284486"/>
                </a:lnTo>
                <a:lnTo>
                  <a:pt x="32565" y="279980"/>
                </a:lnTo>
                <a:lnTo>
                  <a:pt x="27142" y="275470"/>
                </a:lnTo>
                <a:lnTo>
                  <a:pt x="23746" y="275254"/>
                </a:lnTo>
                <a:close/>
              </a:path>
              <a:path w="41910" h="299085">
                <a:moveTo>
                  <a:pt x="30306" y="287703"/>
                </a:moveTo>
                <a:lnTo>
                  <a:pt x="29855" y="288179"/>
                </a:lnTo>
                <a:lnTo>
                  <a:pt x="29526" y="288469"/>
                </a:lnTo>
                <a:lnTo>
                  <a:pt x="25982" y="291053"/>
                </a:lnTo>
                <a:lnTo>
                  <a:pt x="27520" y="291053"/>
                </a:lnTo>
                <a:lnTo>
                  <a:pt x="30306" y="287703"/>
                </a:lnTo>
                <a:close/>
              </a:path>
              <a:path w="41910" h="299085">
                <a:moveTo>
                  <a:pt x="21728" y="276538"/>
                </a:moveTo>
                <a:lnTo>
                  <a:pt x="20937" y="277040"/>
                </a:lnTo>
                <a:lnTo>
                  <a:pt x="17560" y="279502"/>
                </a:lnTo>
                <a:lnTo>
                  <a:pt x="16860" y="283973"/>
                </a:lnTo>
                <a:lnTo>
                  <a:pt x="21511" y="290352"/>
                </a:lnTo>
                <a:lnTo>
                  <a:pt x="24721" y="290855"/>
                </a:lnTo>
                <a:lnTo>
                  <a:pt x="23717" y="285187"/>
                </a:lnTo>
                <a:lnTo>
                  <a:pt x="23209" y="283933"/>
                </a:lnTo>
                <a:lnTo>
                  <a:pt x="22458" y="282826"/>
                </a:lnTo>
                <a:lnTo>
                  <a:pt x="21856" y="279276"/>
                </a:lnTo>
                <a:lnTo>
                  <a:pt x="21728" y="276538"/>
                </a:lnTo>
                <a:close/>
              </a:path>
              <a:path w="41910" h="299085">
                <a:moveTo>
                  <a:pt x="0" y="253995"/>
                </a:moveTo>
                <a:lnTo>
                  <a:pt x="4139" y="290677"/>
                </a:lnTo>
                <a:lnTo>
                  <a:pt x="6662" y="280733"/>
                </a:lnTo>
                <a:lnTo>
                  <a:pt x="11834" y="277653"/>
                </a:lnTo>
                <a:lnTo>
                  <a:pt x="19973" y="277653"/>
                </a:lnTo>
                <a:lnTo>
                  <a:pt x="20937" y="277040"/>
                </a:lnTo>
                <a:lnTo>
                  <a:pt x="21627" y="276538"/>
                </a:lnTo>
                <a:lnTo>
                  <a:pt x="21503" y="270593"/>
                </a:lnTo>
                <a:lnTo>
                  <a:pt x="21231" y="263719"/>
                </a:lnTo>
                <a:lnTo>
                  <a:pt x="21201" y="258730"/>
                </a:lnTo>
                <a:lnTo>
                  <a:pt x="4730" y="258728"/>
                </a:lnTo>
                <a:lnTo>
                  <a:pt x="0" y="253995"/>
                </a:lnTo>
                <a:close/>
              </a:path>
              <a:path w="41910" h="299085">
                <a:moveTo>
                  <a:pt x="39632" y="275254"/>
                </a:moveTo>
                <a:lnTo>
                  <a:pt x="23746" y="275254"/>
                </a:lnTo>
                <a:lnTo>
                  <a:pt x="27142" y="275470"/>
                </a:lnTo>
                <a:lnTo>
                  <a:pt x="32565" y="279980"/>
                </a:lnTo>
                <a:lnTo>
                  <a:pt x="32980" y="284486"/>
                </a:lnTo>
                <a:lnTo>
                  <a:pt x="30306" y="287703"/>
                </a:lnTo>
                <a:lnTo>
                  <a:pt x="33002" y="284849"/>
                </a:lnTo>
                <a:lnTo>
                  <a:pt x="35815" y="281684"/>
                </a:lnTo>
                <a:lnTo>
                  <a:pt x="39528" y="275470"/>
                </a:lnTo>
                <a:lnTo>
                  <a:pt x="39632" y="275254"/>
                </a:lnTo>
                <a:close/>
              </a:path>
              <a:path w="41910" h="299085">
                <a:moveTo>
                  <a:pt x="19973" y="277653"/>
                </a:moveTo>
                <a:lnTo>
                  <a:pt x="11834" y="277653"/>
                </a:lnTo>
                <a:lnTo>
                  <a:pt x="16926" y="278945"/>
                </a:lnTo>
                <a:lnTo>
                  <a:pt x="18426" y="278589"/>
                </a:lnTo>
                <a:lnTo>
                  <a:pt x="19973" y="277653"/>
                </a:lnTo>
                <a:close/>
              </a:path>
              <a:path w="41910" h="299085">
                <a:moveTo>
                  <a:pt x="20937" y="277040"/>
                </a:moveTo>
                <a:lnTo>
                  <a:pt x="19832" y="277743"/>
                </a:lnTo>
                <a:lnTo>
                  <a:pt x="18426" y="278589"/>
                </a:lnTo>
                <a:lnTo>
                  <a:pt x="16921" y="278963"/>
                </a:lnTo>
                <a:lnTo>
                  <a:pt x="18300" y="278963"/>
                </a:lnTo>
                <a:lnTo>
                  <a:pt x="20937" y="277040"/>
                </a:lnTo>
                <a:close/>
              </a:path>
              <a:path w="41910" h="299085">
                <a:moveTo>
                  <a:pt x="21725" y="276466"/>
                </a:moveTo>
                <a:lnTo>
                  <a:pt x="20937" y="277040"/>
                </a:lnTo>
                <a:lnTo>
                  <a:pt x="21728" y="276538"/>
                </a:lnTo>
                <a:close/>
              </a:path>
              <a:path w="41910" h="299085">
                <a:moveTo>
                  <a:pt x="35745" y="266498"/>
                </a:moveTo>
                <a:lnTo>
                  <a:pt x="29494" y="270593"/>
                </a:lnTo>
                <a:lnTo>
                  <a:pt x="25154" y="273966"/>
                </a:lnTo>
                <a:lnTo>
                  <a:pt x="21725" y="276466"/>
                </a:lnTo>
                <a:lnTo>
                  <a:pt x="23746" y="275254"/>
                </a:lnTo>
                <a:lnTo>
                  <a:pt x="39632" y="275254"/>
                </a:lnTo>
                <a:lnTo>
                  <a:pt x="41330" y="271442"/>
                </a:lnTo>
                <a:lnTo>
                  <a:pt x="38005" y="266907"/>
                </a:lnTo>
                <a:lnTo>
                  <a:pt x="35745" y="266498"/>
                </a:lnTo>
                <a:close/>
              </a:path>
              <a:path w="41910" h="299085">
                <a:moveTo>
                  <a:pt x="4761" y="237486"/>
                </a:moveTo>
                <a:lnTo>
                  <a:pt x="1" y="242220"/>
                </a:lnTo>
                <a:lnTo>
                  <a:pt x="0" y="253995"/>
                </a:lnTo>
                <a:lnTo>
                  <a:pt x="4730" y="258728"/>
                </a:lnTo>
                <a:lnTo>
                  <a:pt x="16446" y="258728"/>
                </a:lnTo>
                <a:lnTo>
                  <a:pt x="21193" y="253995"/>
                </a:lnTo>
                <a:lnTo>
                  <a:pt x="21163" y="242220"/>
                </a:lnTo>
                <a:lnTo>
                  <a:pt x="16484" y="237516"/>
                </a:lnTo>
                <a:lnTo>
                  <a:pt x="4761" y="237486"/>
                </a:lnTo>
                <a:close/>
              </a:path>
              <a:path w="41910" h="299085">
                <a:moveTo>
                  <a:pt x="21193" y="253995"/>
                </a:moveTo>
                <a:lnTo>
                  <a:pt x="16443" y="258730"/>
                </a:lnTo>
                <a:lnTo>
                  <a:pt x="21201" y="258730"/>
                </a:lnTo>
                <a:lnTo>
                  <a:pt x="21193" y="253995"/>
                </a:lnTo>
                <a:close/>
              </a:path>
              <a:path w="41910" h="299085">
                <a:moveTo>
                  <a:pt x="21270" y="237486"/>
                </a:moveTo>
                <a:lnTo>
                  <a:pt x="4761" y="237486"/>
                </a:lnTo>
                <a:lnTo>
                  <a:pt x="16484" y="237516"/>
                </a:lnTo>
                <a:lnTo>
                  <a:pt x="21163" y="242220"/>
                </a:lnTo>
                <a:lnTo>
                  <a:pt x="21193" y="253995"/>
                </a:lnTo>
                <a:lnTo>
                  <a:pt x="21270" y="237486"/>
                </a:lnTo>
                <a:close/>
              </a:path>
              <a:path w="41910" h="299085">
                <a:moveTo>
                  <a:pt x="899" y="171312"/>
                </a:moveTo>
                <a:lnTo>
                  <a:pt x="576" y="186475"/>
                </a:lnTo>
                <a:lnTo>
                  <a:pt x="253" y="207030"/>
                </a:lnTo>
                <a:lnTo>
                  <a:pt x="53" y="227431"/>
                </a:lnTo>
                <a:lnTo>
                  <a:pt x="1" y="242220"/>
                </a:lnTo>
                <a:lnTo>
                  <a:pt x="4761" y="237486"/>
                </a:lnTo>
                <a:lnTo>
                  <a:pt x="21270" y="237486"/>
                </a:lnTo>
                <a:lnTo>
                  <a:pt x="21329" y="227431"/>
                </a:lnTo>
                <a:lnTo>
                  <a:pt x="21576" y="206749"/>
                </a:lnTo>
                <a:lnTo>
                  <a:pt x="21944" y="186069"/>
                </a:lnTo>
                <a:lnTo>
                  <a:pt x="22171" y="176483"/>
                </a:lnTo>
                <a:lnTo>
                  <a:pt x="17358" y="176483"/>
                </a:lnTo>
                <a:lnTo>
                  <a:pt x="5554" y="176197"/>
                </a:lnTo>
                <a:lnTo>
                  <a:pt x="899" y="171312"/>
                </a:lnTo>
                <a:close/>
              </a:path>
              <a:path w="41910" h="299085">
                <a:moveTo>
                  <a:pt x="6088" y="154806"/>
                </a:moveTo>
                <a:lnTo>
                  <a:pt x="1179" y="159470"/>
                </a:lnTo>
                <a:lnTo>
                  <a:pt x="899" y="171312"/>
                </a:lnTo>
                <a:lnTo>
                  <a:pt x="5554" y="176197"/>
                </a:lnTo>
                <a:lnTo>
                  <a:pt x="17358" y="176483"/>
                </a:lnTo>
                <a:lnTo>
                  <a:pt x="22257" y="171822"/>
                </a:lnTo>
                <a:lnTo>
                  <a:pt x="22559" y="160017"/>
                </a:lnTo>
                <a:lnTo>
                  <a:pt x="17897" y="155110"/>
                </a:lnTo>
                <a:lnTo>
                  <a:pt x="6088" y="154806"/>
                </a:lnTo>
                <a:close/>
              </a:path>
              <a:path w="41910" h="299085">
                <a:moveTo>
                  <a:pt x="22559" y="160017"/>
                </a:moveTo>
                <a:lnTo>
                  <a:pt x="22257" y="171822"/>
                </a:lnTo>
                <a:lnTo>
                  <a:pt x="17358" y="176483"/>
                </a:lnTo>
                <a:lnTo>
                  <a:pt x="22171" y="176483"/>
                </a:lnTo>
                <a:lnTo>
                  <a:pt x="22559" y="160017"/>
                </a:lnTo>
                <a:close/>
              </a:path>
              <a:path w="41910" h="299085">
                <a:moveTo>
                  <a:pt x="2287" y="101671"/>
                </a:moveTo>
                <a:lnTo>
                  <a:pt x="2059" y="117910"/>
                </a:lnTo>
                <a:lnTo>
                  <a:pt x="1754" y="133916"/>
                </a:lnTo>
                <a:lnTo>
                  <a:pt x="899" y="171312"/>
                </a:lnTo>
                <a:lnTo>
                  <a:pt x="1179" y="159470"/>
                </a:lnTo>
                <a:lnTo>
                  <a:pt x="6088" y="154806"/>
                </a:lnTo>
                <a:lnTo>
                  <a:pt x="22691" y="154806"/>
                </a:lnTo>
                <a:lnTo>
                  <a:pt x="23201" y="133533"/>
                </a:lnTo>
                <a:lnTo>
                  <a:pt x="23511" y="117910"/>
                </a:lnTo>
                <a:lnTo>
                  <a:pt x="23587" y="112577"/>
                </a:lnTo>
                <a:lnTo>
                  <a:pt x="18821" y="112577"/>
                </a:lnTo>
                <a:lnTo>
                  <a:pt x="6972" y="112449"/>
                </a:lnTo>
                <a:lnTo>
                  <a:pt x="2222" y="107595"/>
                </a:lnTo>
                <a:lnTo>
                  <a:pt x="2287" y="101671"/>
                </a:lnTo>
                <a:close/>
              </a:path>
              <a:path w="41910" h="299085">
                <a:moveTo>
                  <a:pt x="22691" y="154806"/>
                </a:moveTo>
                <a:lnTo>
                  <a:pt x="6088" y="154806"/>
                </a:lnTo>
                <a:lnTo>
                  <a:pt x="17897" y="155110"/>
                </a:lnTo>
                <a:lnTo>
                  <a:pt x="22559" y="160017"/>
                </a:lnTo>
                <a:lnTo>
                  <a:pt x="22691" y="154806"/>
                </a:lnTo>
                <a:close/>
              </a:path>
              <a:path w="41910" h="299085">
                <a:moveTo>
                  <a:pt x="7204" y="90996"/>
                </a:moveTo>
                <a:lnTo>
                  <a:pt x="2394" y="95705"/>
                </a:lnTo>
                <a:lnTo>
                  <a:pt x="2288" y="101500"/>
                </a:lnTo>
                <a:lnTo>
                  <a:pt x="2222" y="107595"/>
                </a:lnTo>
                <a:lnTo>
                  <a:pt x="6972" y="112449"/>
                </a:lnTo>
                <a:lnTo>
                  <a:pt x="18821" y="112577"/>
                </a:lnTo>
                <a:lnTo>
                  <a:pt x="23655" y="107847"/>
                </a:lnTo>
                <a:lnTo>
                  <a:pt x="23535" y="95705"/>
                </a:lnTo>
                <a:lnTo>
                  <a:pt x="19052" y="91125"/>
                </a:lnTo>
                <a:lnTo>
                  <a:pt x="7204" y="90996"/>
                </a:lnTo>
                <a:close/>
              </a:path>
              <a:path w="41910" h="299085">
                <a:moveTo>
                  <a:pt x="23655" y="107847"/>
                </a:moveTo>
                <a:lnTo>
                  <a:pt x="18821" y="112577"/>
                </a:lnTo>
                <a:lnTo>
                  <a:pt x="23587" y="112577"/>
                </a:lnTo>
                <a:lnTo>
                  <a:pt x="23655" y="107847"/>
                </a:lnTo>
                <a:close/>
              </a:path>
              <a:path w="41910" h="299085">
                <a:moveTo>
                  <a:pt x="23668" y="90996"/>
                </a:moveTo>
                <a:lnTo>
                  <a:pt x="7204" y="90996"/>
                </a:lnTo>
                <a:lnTo>
                  <a:pt x="19052" y="91125"/>
                </a:lnTo>
                <a:lnTo>
                  <a:pt x="23700" y="95873"/>
                </a:lnTo>
                <a:lnTo>
                  <a:pt x="23668" y="90996"/>
                </a:lnTo>
                <a:close/>
              </a:path>
              <a:path w="41910" h="299085">
                <a:moveTo>
                  <a:pt x="16246" y="0"/>
                </a:moveTo>
                <a:lnTo>
                  <a:pt x="3422" y="54491"/>
                </a:lnTo>
                <a:lnTo>
                  <a:pt x="2394" y="95705"/>
                </a:lnTo>
                <a:lnTo>
                  <a:pt x="7204" y="90996"/>
                </a:lnTo>
                <a:lnTo>
                  <a:pt x="23668" y="90996"/>
                </a:lnTo>
                <a:lnTo>
                  <a:pt x="23579" y="78071"/>
                </a:lnTo>
                <a:lnTo>
                  <a:pt x="22756" y="54475"/>
                </a:lnTo>
                <a:lnTo>
                  <a:pt x="21488" y="30798"/>
                </a:lnTo>
                <a:lnTo>
                  <a:pt x="19748" y="3081"/>
                </a:lnTo>
                <a:lnTo>
                  <a:pt x="16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2" name="object 72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547088" y="5019502"/>
            <a:ext cx="243342" cy="23317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197624" y="5541701"/>
            <a:ext cx="152580" cy="22539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461000" y="5590589"/>
            <a:ext cx="256553" cy="8453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823574" y="5544870"/>
            <a:ext cx="320488" cy="19655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91262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699592"/>
            <a:ext cx="7436484" cy="134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4.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Eliminate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25">
                <a:latin typeface="Calibri"/>
                <a:cs typeface="Calibri"/>
              </a:rPr>
              <a:t>all</a:t>
            </a:r>
            <a:r>
              <a:rPr dirty="0" u="heavy" sz="1800" spc="-7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dirty="0" u="heavy" sz="18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than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dirty="0" u="heavy" sz="18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symbo</a:t>
            </a:r>
            <a:r>
              <a:rPr dirty="0" sz="1800" spc="-5">
                <a:latin typeface="Calibri"/>
                <a:cs typeface="Calibri"/>
              </a:rPr>
              <a:t>ls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right-hand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(1)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BAB: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3944239"/>
            <a:ext cx="218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(2) Re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ove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BAB: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2502" y="130446"/>
            <a:ext cx="597808" cy="2484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7104" y="125964"/>
            <a:ext cx="486302" cy="2531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572523" y="139572"/>
            <a:ext cx="40640" cy="266065"/>
          </a:xfrm>
          <a:custGeom>
            <a:avLst/>
            <a:gdLst/>
            <a:ahLst/>
            <a:cxnLst/>
            <a:rect l="l" t="t" r="r" b="b"/>
            <a:pathLst>
              <a:path w="40639" h="266065">
                <a:moveTo>
                  <a:pt x="36887" y="250175"/>
                </a:moveTo>
                <a:lnTo>
                  <a:pt x="36586" y="251054"/>
                </a:lnTo>
                <a:lnTo>
                  <a:pt x="34407" y="255808"/>
                </a:lnTo>
                <a:lnTo>
                  <a:pt x="33325" y="256210"/>
                </a:lnTo>
                <a:lnTo>
                  <a:pt x="29546" y="263634"/>
                </a:lnTo>
                <a:lnTo>
                  <a:pt x="23589" y="265572"/>
                </a:lnTo>
                <a:lnTo>
                  <a:pt x="24337" y="265953"/>
                </a:lnTo>
                <a:lnTo>
                  <a:pt x="30659" y="263366"/>
                </a:lnTo>
                <a:lnTo>
                  <a:pt x="35279" y="255697"/>
                </a:lnTo>
                <a:lnTo>
                  <a:pt x="36176" y="252825"/>
                </a:lnTo>
                <a:lnTo>
                  <a:pt x="36887" y="250175"/>
                </a:lnTo>
                <a:close/>
              </a:path>
              <a:path w="40639" h="266065">
                <a:moveTo>
                  <a:pt x="22138" y="264833"/>
                </a:moveTo>
                <a:lnTo>
                  <a:pt x="23589" y="265572"/>
                </a:lnTo>
                <a:lnTo>
                  <a:pt x="22138" y="264833"/>
                </a:lnTo>
                <a:close/>
              </a:path>
              <a:path w="40639" h="266065">
                <a:moveTo>
                  <a:pt x="13682" y="257014"/>
                </a:moveTo>
                <a:lnTo>
                  <a:pt x="14727" y="259967"/>
                </a:lnTo>
                <a:lnTo>
                  <a:pt x="16459" y="261942"/>
                </a:lnTo>
                <a:lnTo>
                  <a:pt x="23589" y="265572"/>
                </a:lnTo>
                <a:lnTo>
                  <a:pt x="29546" y="263634"/>
                </a:lnTo>
                <a:lnTo>
                  <a:pt x="31888" y="259034"/>
                </a:lnTo>
                <a:lnTo>
                  <a:pt x="16486" y="259034"/>
                </a:lnTo>
                <a:lnTo>
                  <a:pt x="13682" y="257014"/>
                </a:lnTo>
                <a:close/>
              </a:path>
              <a:path w="40639" h="266065">
                <a:moveTo>
                  <a:pt x="11250" y="255262"/>
                </a:moveTo>
                <a:lnTo>
                  <a:pt x="13570" y="260471"/>
                </a:lnTo>
                <a:lnTo>
                  <a:pt x="22138" y="264833"/>
                </a:lnTo>
                <a:lnTo>
                  <a:pt x="16459" y="261942"/>
                </a:lnTo>
                <a:lnTo>
                  <a:pt x="14727" y="259967"/>
                </a:lnTo>
                <a:lnTo>
                  <a:pt x="13677" y="257010"/>
                </a:lnTo>
                <a:lnTo>
                  <a:pt x="11250" y="255262"/>
                </a:lnTo>
                <a:close/>
              </a:path>
              <a:path w="40639" h="266065">
                <a:moveTo>
                  <a:pt x="20003" y="244969"/>
                </a:moveTo>
                <a:lnTo>
                  <a:pt x="19853" y="244969"/>
                </a:lnTo>
                <a:lnTo>
                  <a:pt x="14757" y="246772"/>
                </a:lnTo>
                <a:lnTo>
                  <a:pt x="12059" y="252425"/>
                </a:lnTo>
                <a:lnTo>
                  <a:pt x="13682" y="257014"/>
                </a:lnTo>
                <a:lnTo>
                  <a:pt x="16486" y="259034"/>
                </a:lnTo>
                <a:lnTo>
                  <a:pt x="27367" y="257263"/>
                </a:lnTo>
                <a:lnTo>
                  <a:pt x="27570" y="257010"/>
                </a:lnTo>
                <a:lnTo>
                  <a:pt x="20339" y="253696"/>
                </a:lnTo>
                <a:lnTo>
                  <a:pt x="18398" y="248470"/>
                </a:lnTo>
                <a:lnTo>
                  <a:pt x="20003" y="244969"/>
                </a:lnTo>
                <a:close/>
              </a:path>
              <a:path w="40639" h="266065">
                <a:moveTo>
                  <a:pt x="27570" y="257010"/>
                </a:moveTo>
                <a:lnTo>
                  <a:pt x="27367" y="257263"/>
                </a:lnTo>
                <a:lnTo>
                  <a:pt x="16486" y="259034"/>
                </a:lnTo>
                <a:lnTo>
                  <a:pt x="31888" y="259034"/>
                </a:lnTo>
                <a:lnTo>
                  <a:pt x="32542" y="257749"/>
                </a:lnTo>
                <a:lnTo>
                  <a:pt x="29181" y="257749"/>
                </a:lnTo>
                <a:lnTo>
                  <a:pt x="27570" y="257010"/>
                </a:lnTo>
                <a:close/>
              </a:path>
              <a:path w="40639" h="266065">
                <a:moveTo>
                  <a:pt x="30805" y="247296"/>
                </a:moveTo>
                <a:lnTo>
                  <a:pt x="31112" y="252592"/>
                </a:lnTo>
                <a:lnTo>
                  <a:pt x="27570" y="257010"/>
                </a:lnTo>
                <a:lnTo>
                  <a:pt x="29181" y="257749"/>
                </a:lnTo>
                <a:lnTo>
                  <a:pt x="33325" y="256210"/>
                </a:lnTo>
                <a:lnTo>
                  <a:pt x="33803" y="255269"/>
                </a:lnTo>
                <a:lnTo>
                  <a:pt x="33350" y="251054"/>
                </a:lnTo>
                <a:lnTo>
                  <a:pt x="30868" y="248017"/>
                </a:lnTo>
                <a:lnTo>
                  <a:pt x="30805" y="247296"/>
                </a:lnTo>
                <a:close/>
              </a:path>
              <a:path w="40639" h="266065">
                <a:moveTo>
                  <a:pt x="33325" y="256210"/>
                </a:moveTo>
                <a:lnTo>
                  <a:pt x="29181" y="257749"/>
                </a:lnTo>
                <a:lnTo>
                  <a:pt x="32542" y="257749"/>
                </a:lnTo>
                <a:lnTo>
                  <a:pt x="33325" y="256210"/>
                </a:lnTo>
                <a:close/>
              </a:path>
              <a:path w="40639" h="266065">
                <a:moveTo>
                  <a:pt x="23570" y="237344"/>
                </a:moveTo>
                <a:lnTo>
                  <a:pt x="14160" y="237891"/>
                </a:lnTo>
                <a:lnTo>
                  <a:pt x="9800" y="242787"/>
                </a:lnTo>
                <a:lnTo>
                  <a:pt x="10130" y="248470"/>
                </a:lnTo>
                <a:lnTo>
                  <a:pt x="10247" y="249543"/>
                </a:lnTo>
                <a:lnTo>
                  <a:pt x="11134" y="255002"/>
                </a:lnTo>
                <a:lnTo>
                  <a:pt x="11260" y="255269"/>
                </a:lnTo>
                <a:lnTo>
                  <a:pt x="13682" y="257014"/>
                </a:lnTo>
                <a:lnTo>
                  <a:pt x="12059" y="252425"/>
                </a:lnTo>
                <a:lnTo>
                  <a:pt x="14757" y="246772"/>
                </a:lnTo>
                <a:lnTo>
                  <a:pt x="19925" y="244949"/>
                </a:lnTo>
                <a:lnTo>
                  <a:pt x="20587" y="243696"/>
                </a:lnTo>
                <a:lnTo>
                  <a:pt x="22154" y="240277"/>
                </a:lnTo>
                <a:lnTo>
                  <a:pt x="23570" y="237344"/>
                </a:lnTo>
                <a:close/>
              </a:path>
              <a:path w="40639" h="266065">
                <a:moveTo>
                  <a:pt x="26632" y="238167"/>
                </a:moveTo>
                <a:lnTo>
                  <a:pt x="22481" y="240010"/>
                </a:lnTo>
                <a:lnTo>
                  <a:pt x="20587" y="243696"/>
                </a:lnTo>
                <a:lnTo>
                  <a:pt x="18398" y="248470"/>
                </a:lnTo>
                <a:lnTo>
                  <a:pt x="20339" y="253696"/>
                </a:lnTo>
                <a:lnTo>
                  <a:pt x="27570" y="257010"/>
                </a:lnTo>
                <a:lnTo>
                  <a:pt x="31112" y="252592"/>
                </a:lnTo>
                <a:lnTo>
                  <a:pt x="30474" y="241588"/>
                </a:lnTo>
                <a:lnTo>
                  <a:pt x="26632" y="238167"/>
                </a:lnTo>
                <a:close/>
              </a:path>
              <a:path w="40639" h="266065">
                <a:moveTo>
                  <a:pt x="30421" y="239136"/>
                </a:moveTo>
                <a:lnTo>
                  <a:pt x="30756" y="246278"/>
                </a:lnTo>
                <a:lnTo>
                  <a:pt x="30868" y="248017"/>
                </a:lnTo>
                <a:lnTo>
                  <a:pt x="33350" y="251054"/>
                </a:lnTo>
                <a:lnTo>
                  <a:pt x="33803" y="255269"/>
                </a:lnTo>
                <a:lnTo>
                  <a:pt x="33325" y="256210"/>
                </a:lnTo>
                <a:lnTo>
                  <a:pt x="34407" y="255808"/>
                </a:lnTo>
                <a:lnTo>
                  <a:pt x="36586" y="251054"/>
                </a:lnTo>
                <a:lnTo>
                  <a:pt x="36887" y="250175"/>
                </a:lnTo>
                <a:lnTo>
                  <a:pt x="38194" y="245303"/>
                </a:lnTo>
                <a:lnTo>
                  <a:pt x="35407" y="240474"/>
                </a:lnTo>
                <a:lnTo>
                  <a:pt x="30421" y="239136"/>
                </a:lnTo>
                <a:close/>
              </a:path>
              <a:path w="40639" h="266065">
                <a:moveTo>
                  <a:pt x="34385" y="225228"/>
                </a:moveTo>
                <a:lnTo>
                  <a:pt x="30066" y="227289"/>
                </a:lnTo>
                <a:lnTo>
                  <a:pt x="30421" y="239136"/>
                </a:lnTo>
                <a:lnTo>
                  <a:pt x="35407" y="240474"/>
                </a:lnTo>
                <a:lnTo>
                  <a:pt x="37990" y="244949"/>
                </a:lnTo>
                <a:lnTo>
                  <a:pt x="38074" y="245751"/>
                </a:lnTo>
                <a:lnTo>
                  <a:pt x="36887" y="250175"/>
                </a:lnTo>
                <a:lnTo>
                  <a:pt x="38114" y="246278"/>
                </a:lnTo>
                <a:lnTo>
                  <a:pt x="39287" y="242108"/>
                </a:lnTo>
                <a:lnTo>
                  <a:pt x="40303" y="234614"/>
                </a:lnTo>
                <a:lnTo>
                  <a:pt x="40520" y="231652"/>
                </a:lnTo>
                <a:lnTo>
                  <a:pt x="40544" y="230502"/>
                </a:lnTo>
                <a:lnTo>
                  <a:pt x="37020" y="225866"/>
                </a:lnTo>
                <a:lnTo>
                  <a:pt x="34385" y="225228"/>
                </a:lnTo>
                <a:close/>
              </a:path>
              <a:path w="40639" h="266065">
                <a:moveTo>
                  <a:pt x="8729" y="222461"/>
                </a:moveTo>
                <a:lnTo>
                  <a:pt x="8966" y="230502"/>
                </a:lnTo>
                <a:lnTo>
                  <a:pt x="9506" y="241588"/>
                </a:lnTo>
                <a:lnTo>
                  <a:pt x="9596" y="244553"/>
                </a:lnTo>
                <a:lnTo>
                  <a:pt x="9716" y="246278"/>
                </a:lnTo>
                <a:lnTo>
                  <a:pt x="10247" y="249543"/>
                </a:lnTo>
                <a:lnTo>
                  <a:pt x="10130" y="248470"/>
                </a:lnTo>
                <a:lnTo>
                  <a:pt x="9800" y="242787"/>
                </a:lnTo>
                <a:lnTo>
                  <a:pt x="14160" y="237891"/>
                </a:lnTo>
                <a:lnTo>
                  <a:pt x="23570" y="237344"/>
                </a:lnTo>
                <a:lnTo>
                  <a:pt x="23969" y="236519"/>
                </a:lnTo>
                <a:lnTo>
                  <a:pt x="27644" y="230502"/>
                </a:lnTo>
                <a:lnTo>
                  <a:pt x="29473" y="227572"/>
                </a:lnTo>
                <a:lnTo>
                  <a:pt x="30066" y="227289"/>
                </a:lnTo>
                <a:lnTo>
                  <a:pt x="30061" y="227074"/>
                </a:lnTo>
                <a:lnTo>
                  <a:pt x="13608" y="227074"/>
                </a:lnTo>
                <a:lnTo>
                  <a:pt x="8729" y="222461"/>
                </a:lnTo>
                <a:close/>
              </a:path>
              <a:path w="40639" h="266065">
                <a:moveTo>
                  <a:pt x="26699" y="238137"/>
                </a:moveTo>
                <a:lnTo>
                  <a:pt x="30474" y="241588"/>
                </a:lnTo>
                <a:lnTo>
                  <a:pt x="30805" y="247296"/>
                </a:lnTo>
                <a:lnTo>
                  <a:pt x="30421" y="239136"/>
                </a:lnTo>
                <a:lnTo>
                  <a:pt x="26699" y="238137"/>
                </a:lnTo>
                <a:close/>
              </a:path>
              <a:path w="40639" h="266065">
                <a:moveTo>
                  <a:pt x="19907" y="244949"/>
                </a:moveTo>
                <a:close/>
              </a:path>
              <a:path w="40639" h="266065">
                <a:moveTo>
                  <a:pt x="19925" y="244949"/>
                </a:moveTo>
                <a:close/>
              </a:path>
              <a:path w="40639" h="266065">
                <a:moveTo>
                  <a:pt x="20587" y="243696"/>
                </a:moveTo>
                <a:lnTo>
                  <a:pt x="19915" y="244969"/>
                </a:lnTo>
                <a:lnTo>
                  <a:pt x="20587" y="243696"/>
                </a:lnTo>
                <a:close/>
              </a:path>
              <a:path w="40639" h="266065">
                <a:moveTo>
                  <a:pt x="25578" y="237228"/>
                </a:moveTo>
                <a:lnTo>
                  <a:pt x="23570" y="237344"/>
                </a:lnTo>
                <a:lnTo>
                  <a:pt x="22064" y="240474"/>
                </a:lnTo>
                <a:lnTo>
                  <a:pt x="20587" y="243696"/>
                </a:lnTo>
                <a:lnTo>
                  <a:pt x="22481" y="240010"/>
                </a:lnTo>
                <a:lnTo>
                  <a:pt x="26632" y="238167"/>
                </a:lnTo>
                <a:lnTo>
                  <a:pt x="25578" y="237228"/>
                </a:lnTo>
                <a:close/>
              </a:path>
              <a:path w="40639" h="266065">
                <a:moveTo>
                  <a:pt x="30388" y="238137"/>
                </a:moveTo>
                <a:lnTo>
                  <a:pt x="26699" y="238137"/>
                </a:lnTo>
                <a:lnTo>
                  <a:pt x="30421" y="239136"/>
                </a:lnTo>
                <a:lnTo>
                  <a:pt x="30388" y="238137"/>
                </a:lnTo>
                <a:close/>
              </a:path>
              <a:path w="40639" h="266065">
                <a:moveTo>
                  <a:pt x="30359" y="237228"/>
                </a:moveTo>
                <a:lnTo>
                  <a:pt x="25578" y="237228"/>
                </a:lnTo>
                <a:lnTo>
                  <a:pt x="26632" y="238167"/>
                </a:lnTo>
                <a:lnTo>
                  <a:pt x="30388" y="238137"/>
                </a:lnTo>
                <a:lnTo>
                  <a:pt x="30359" y="237228"/>
                </a:lnTo>
                <a:close/>
              </a:path>
              <a:path w="40639" h="266065">
                <a:moveTo>
                  <a:pt x="30066" y="227289"/>
                </a:moveTo>
                <a:lnTo>
                  <a:pt x="29473" y="227572"/>
                </a:lnTo>
                <a:lnTo>
                  <a:pt x="27600" y="230574"/>
                </a:lnTo>
                <a:lnTo>
                  <a:pt x="23969" y="236519"/>
                </a:lnTo>
                <a:lnTo>
                  <a:pt x="23570" y="237344"/>
                </a:lnTo>
                <a:lnTo>
                  <a:pt x="25578" y="237228"/>
                </a:lnTo>
                <a:lnTo>
                  <a:pt x="30359" y="237228"/>
                </a:lnTo>
                <a:lnTo>
                  <a:pt x="30066" y="227289"/>
                </a:lnTo>
                <a:close/>
              </a:path>
              <a:path w="40639" h="266065">
                <a:moveTo>
                  <a:pt x="24742" y="205516"/>
                </a:moveTo>
                <a:lnTo>
                  <a:pt x="13016" y="205841"/>
                </a:lnTo>
                <a:lnTo>
                  <a:pt x="8395" y="210726"/>
                </a:lnTo>
                <a:lnTo>
                  <a:pt x="8729" y="222461"/>
                </a:lnTo>
                <a:lnTo>
                  <a:pt x="13608" y="227074"/>
                </a:lnTo>
                <a:lnTo>
                  <a:pt x="25331" y="226745"/>
                </a:lnTo>
                <a:lnTo>
                  <a:pt x="29928" y="221886"/>
                </a:lnTo>
                <a:lnTo>
                  <a:pt x="29615" y="210125"/>
                </a:lnTo>
                <a:lnTo>
                  <a:pt x="24742" y="205516"/>
                </a:lnTo>
                <a:close/>
              </a:path>
              <a:path w="40639" h="266065">
                <a:moveTo>
                  <a:pt x="29928" y="221886"/>
                </a:moveTo>
                <a:lnTo>
                  <a:pt x="25331" y="226745"/>
                </a:lnTo>
                <a:lnTo>
                  <a:pt x="13608" y="227074"/>
                </a:lnTo>
                <a:lnTo>
                  <a:pt x="30061" y="227074"/>
                </a:lnTo>
                <a:lnTo>
                  <a:pt x="29928" y="221886"/>
                </a:lnTo>
                <a:close/>
              </a:path>
              <a:path w="40639" h="266065">
                <a:moveTo>
                  <a:pt x="6483" y="151241"/>
                </a:moveTo>
                <a:lnTo>
                  <a:pt x="7568" y="183784"/>
                </a:lnTo>
                <a:lnTo>
                  <a:pt x="8729" y="222461"/>
                </a:lnTo>
                <a:lnTo>
                  <a:pt x="8395" y="210726"/>
                </a:lnTo>
                <a:lnTo>
                  <a:pt x="13016" y="205841"/>
                </a:lnTo>
                <a:lnTo>
                  <a:pt x="24742" y="205516"/>
                </a:lnTo>
                <a:lnTo>
                  <a:pt x="29483" y="205516"/>
                </a:lnTo>
                <a:lnTo>
                  <a:pt x="28798" y="183122"/>
                </a:lnTo>
                <a:lnTo>
                  <a:pt x="28066" y="161427"/>
                </a:lnTo>
                <a:lnTo>
                  <a:pt x="11589" y="161427"/>
                </a:lnTo>
                <a:lnTo>
                  <a:pt x="6675" y="156839"/>
                </a:lnTo>
                <a:lnTo>
                  <a:pt x="6483" y="151241"/>
                </a:lnTo>
                <a:close/>
              </a:path>
              <a:path w="40639" h="266065">
                <a:moveTo>
                  <a:pt x="29721" y="213826"/>
                </a:moveTo>
                <a:lnTo>
                  <a:pt x="29928" y="221886"/>
                </a:lnTo>
                <a:lnTo>
                  <a:pt x="29721" y="213826"/>
                </a:lnTo>
                <a:close/>
              </a:path>
              <a:path w="40639" h="266065">
                <a:moveTo>
                  <a:pt x="29483" y="205516"/>
                </a:moveTo>
                <a:lnTo>
                  <a:pt x="24742" y="205516"/>
                </a:lnTo>
                <a:lnTo>
                  <a:pt x="29615" y="210125"/>
                </a:lnTo>
                <a:lnTo>
                  <a:pt x="29483" y="205516"/>
                </a:lnTo>
                <a:close/>
              </a:path>
              <a:path w="40639" h="266065">
                <a:moveTo>
                  <a:pt x="22575" y="139804"/>
                </a:moveTo>
                <a:lnTo>
                  <a:pt x="10858" y="140209"/>
                </a:lnTo>
                <a:lnTo>
                  <a:pt x="6274" y="145121"/>
                </a:lnTo>
                <a:lnTo>
                  <a:pt x="6675" y="156839"/>
                </a:lnTo>
                <a:lnTo>
                  <a:pt x="11589" y="161427"/>
                </a:lnTo>
                <a:lnTo>
                  <a:pt x="23307" y="161024"/>
                </a:lnTo>
                <a:lnTo>
                  <a:pt x="27886" y="156112"/>
                </a:lnTo>
                <a:lnTo>
                  <a:pt x="27489" y="144387"/>
                </a:lnTo>
                <a:lnTo>
                  <a:pt x="22575" y="139804"/>
                </a:lnTo>
                <a:close/>
              </a:path>
              <a:path w="40639" h="266065">
                <a:moveTo>
                  <a:pt x="27887" y="156121"/>
                </a:moveTo>
                <a:lnTo>
                  <a:pt x="23307" y="161024"/>
                </a:lnTo>
                <a:lnTo>
                  <a:pt x="11589" y="161427"/>
                </a:lnTo>
                <a:lnTo>
                  <a:pt x="28066" y="161427"/>
                </a:lnTo>
                <a:lnTo>
                  <a:pt x="27887" y="156121"/>
                </a:lnTo>
                <a:close/>
              </a:path>
              <a:path w="40639" h="266065">
                <a:moveTo>
                  <a:pt x="4112" y="94982"/>
                </a:moveTo>
                <a:lnTo>
                  <a:pt x="4866" y="108973"/>
                </a:lnTo>
                <a:lnTo>
                  <a:pt x="5476" y="122973"/>
                </a:lnTo>
                <a:lnTo>
                  <a:pt x="6483" y="151241"/>
                </a:lnTo>
                <a:lnTo>
                  <a:pt x="6274" y="145121"/>
                </a:lnTo>
                <a:lnTo>
                  <a:pt x="10858" y="140209"/>
                </a:lnTo>
                <a:lnTo>
                  <a:pt x="22575" y="139804"/>
                </a:lnTo>
                <a:lnTo>
                  <a:pt x="27330" y="139804"/>
                </a:lnTo>
                <a:lnTo>
                  <a:pt x="26661" y="121933"/>
                </a:lnTo>
                <a:lnTo>
                  <a:pt x="26006" y="107780"/>
                </a:lnTo>
                <a:lnTo>
                  <a:pt x="25855" y="105228"/>
                </a:lnTo>
                <a:lnTo>
                  <a:pt x="9463" y="105228"/>
                </a:lnTo>
                <a:lnTo>
                  <a:pt x="4463" y="100798"/>
                </a:lnTo>
                <a:lnTo>
                  <a:pt x="4112" y="94982"/>
                </a:lnTo>
                <a:close/>
              </a:path>
              <a:path w="40639" h="266065">
                <a:moveTo>
                  <a:pt x="27330" y="139804"/>
                </a:moveTo>
                <a:lnTo>
                  <a:pt x="22575" y="139804"/>
                </a:lnTo>
                <a:lnTo>
                  <a:pt x="27489" y="144387"/>
                </a:lnTo>
                <a:lnTo>
                  <a:pt x="27330" y="139804"/>
                </a:lnTo>
                <a:close/>
              </a:path>
              <a:path w="40639" h="266065">
                <a:moveTo>
                  <a:pt x="19751" y="83430"/>
                </a:moveTo>
                <a:lnTo>
                  <a:pt x="8151" y="84208"/>
                </a:lnTo>
                <a:lnTo>
                  <a:pt x="3763" y="89193"/>
                </a:lnTo>
                <a:lnTo>
                  <a:pt x="4463" y="100798"/>
                </a:lnTo>
                <a:lnTo>
                  <a:pt x="9463" y="105228"/>
                </a:lnTo>
                <a:lnTo>
                  <a:pt x="21095" y="104527"/>
                </a:lnTo>
                <a:lnTo>
                  <a:pt x="25518" y="99527"/>
                </a:lnTo>
                <a:lnTo>
                  <a:pt x="25170" y="93639"/>
                </a:lnTo>
                <a:lnTo>
                  <a:pt x="24737" y="87788"/>
                </a:lnTo>
                <a:lnTo>
                  <a:pt x="19751" y="83430"/>
                </a:lnTo>
                <a:close/>
              </a:path>
              <a:path w="40639" h="266065">
                <a:moveTo>
                  <a:pt x="25519" y="99535"/>
                </a:moveTo>
                <a:lnTo>
                  <a:pt x="21095" y="104527"/>
                </a:lnTo>
                <a:lnTo>
                  <a:pt x="9463" y="105228"/>
                </a:lnTo>
                <a:lnTo>
                  <a:pt x="25855" y="105228"/>
                </a:lnTo>
                <a:lnTo>
                  <a:pt x="25519" y="99535"/>
                </a:lnTo>
                <a:close/>
              </a:path>
              <a:path w="40639" h="266065">
                <a:moveTo>
                  <a:pt x="795" y="53814"/>
                </a:moveTo>
                <a:lnTo>
                  <a:pt x="1744" y="64096"/>
                </a:lnTo>
                <a:lnTo>
                  <a:pt x="2629" y="74384"/>
                </a:lnTo>
                <a:lnTo>
                  <a:pt x="3426" y="84679"/>
                </a:lnTo>
                <a:lnTo>
                  <a:pt x="4112" y="94982"/>
                </a:lnTo>
                <a:lnTo>
                  <a:pt x="3763" y="89193"/>
                </a:lnTo>
                <a:lnTo>
                  <a:pt x="8151" y="84208"/>
                </a:lnTo>
                <a:lnTo>
                  <a:pt x="19751" y="83430"/>
                </a:lnTo>
                <a:lnTo>
                  <a:pt x="24414" y="83430"/>
                </a:lnTo>
                <a:lnTo>
                  <a:pt x="23490" y="72676"/>
                </a:lnTo>
                <a:lnTo>
                  <a:pt x="22628" y="63689"/>
                </a:lnTo>
                <a:lnTo>
                  <a:pt x="6388" y="63689"/>
                </a:lnTo>
                <a:lnTo>
                  <a:pt x="1335" y="59510"/>
                </a:lnTo>
                <a:lnTo>
                  <a:pt x="795" y="53814"/>
                </a:lnTo>
                <a:close/>
              </a:path>
              <a:path w="40639" h="266065">
                <a:moveTo>
                  <a:pt x="24737" y="87788"/>
                </a:moveTo>
                <a:lnTo>
                  <a:pt x="25174" y="93698"/>
                </a:lnTo>
                <a:lnTo>
                  <a:pt x="24780" y="87826"/>
                </a:lnTo>
                <a:close/>
              </a:path>
              <a:path w="40639" h="266065">
                <a:moveTo>
                  <a:pt x="24414" y="83430"/>
                </a:moveTo>
                <a:lnTo>
                  <a:pt x="19751" y="83430"/>
                </a:lnTo>
                <a:lnTo>
                  <a:pt x="24737" y="87788"/>
                </a:lnTo>
                <a:lnTo>
                  <a:pt x="24414" y="83430"/>
                </a:lnTo>
                <a:close/>
              </a:path>
              <a:path w="40639" h="266065">
                <a:moveTo>
                  <a:pt x="15705" y="41935"/>
                </a:moveTo>
                <a:lnTo>
                  <a:pt x="4371" y="43135"/>
                </a:lnTo>
                <a:lnTo>
                  <a:pt x="410" y="47980"/>
                </a:lnTo>
                <a:lnTo>
                  <a:pt x="795" y="53814"/>
                </a:lnTo>
                <a:lnTo>
                  <a:pt x="1335" y="59510"/>
                </a:lnTo>
                <a:lnTo>
                  <a:pt x="6388" y="63689"/>
                </a:lnTo>
                <a:lnTo>
                  <a:pt x="17779" y="62609"/>
                </a:lnTo>
                <a:lnTo>
                  <a:pt x="21958" y="57555"/>
                </a:lnTo>
                <a:lnTo>
                  <a:pt x="21182" y="49681"/>
                </a:lnTo>
                <a:lnTo>
                  <a:pt x="20786" y="46042"/>
                </a:lnTo>
                <a:lnTo>
                  <a:pt x="15705" y="41935"/>
                </a:lnTo>
                <a:close/>
              </a:path>
              <a:path w="40639" h="266065">
                <a:moveTo>
                  <a:pt x="21510" y="52831"/>
                </a:moveTo>
                <a:lnTo>
                  <a:pt x="21958" y="57555"/>
                </a:lnTo>
                <a:lnTo>
                  <a:pt x="17779" y="62609"/>
                </a:lnTo>
                <a:lnTo>
                  <a:pt x="6388" y="63689"/>
                </a:lnTo>
                <a:lnTo>
                  <a:pt x="22628" y="63689"/>
                </a:lnTo>
                <a:lnTo>
                  <a:pt x="21510" y="52831"/>
                </a:lnTo>
                <a:close/>
              </a:path>
              <a:path w="40639" h="266065">
                <a:moveTo>
                  <a:pt x="410" y="47980"/>
                </a:moveTo>
                <a:lnTo>
                  <a:pt x="259" y="48164"/>
                </a:lnTo>
                <a:lnTo>
                  <a:pt x="795" y="53814"/>
                </a:lnTo>
                <a:lnTo>
                  <a:pt x="410" y="47980"/>
                </a:lnTo>
                <a:close/>
              </a:path>
              <a:path w="40639" h="266065">
                <a:moveTo>
                  <a:pt x="20786" y="46042"/>
                </a:moveTo>
                <a:lnTo>
                  <a:pt x="21182" y="49681"/>
                </a:lnTo>
                <a:lnTo>
                  <a:pt x="20805" y="46057"/>
                </a:lnTo>
                <a:close/>
              </a:path>
              <a:path w="40639" h="266065">
                <a:moveTo>
                  <a:pt x="12026" y="0"/>
                </a:moveTo>
                <a:lnTo>
                  <a:pt x="0" y="40391"/>
                </a:lnTo>
                <a:lnTo>
                  <a:pt x="90" y="43135"/>
                </a:lnTo>
                <a:lnTo>
                  <a:pt x="410" y="47980"/>
                </a:lnTo>
                <a:lnTo>
                  <a:pt x="4371" y="43135"/>
                </a:lnTo>
                <a:lnTo>
                  <a:pt x="15705" y="41935"/>
                </a:lnTo>
                <a:lnTo>
                  <a:pt x="20339" y="41935"/>
                </a:lnTo>
                <a:lnTo>
                  <a:pt x="18862" y="29043"/>
                </a:lnTo>
                <a:lnTo>
                  <a:pt x="17470" y="17705"/>
                </a:lnTo>
                <a:lnTo>
                  <a:pt x="15479" y="2628"/>
                </a:lnTo>
                <a:lnTo>
                  <a:pt x="12026" y="0"/>
                </a:lnTo>
                <a:close/>
              </a:path>
              <a:path w="40639" h="266065">
                <a:moveTo>
                  <a:pt x="20339" y="41935"/>
                </a:moveTo>
                <a:lnTo>
                  <a:pt x="15705" y="41935"/>
                </a:lnTo>
                <a:lnTo>
                  <a:pt x="20786" y="46042"/>
                </a:lnTo>
                <a:lnTo>
                  <a:pt x="20339" y="41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3874" y="170103"/>
            <a:ext cx="254416" cy="1829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4113" y="133005"/>
            <a:ext cx="33822" cy="24981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8600" y="120954"/>
            <a:ext cx="254990" cy="2322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67868" y="123800"/>
            <a:ext cx="24209" cy="2741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68676" y="133191"/>
            <a:ext cx="225180" cy="20374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28551" y="103747"/>
            <a:ext cx="336657" cy="2773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45263" y="541412"/>
            <a:ext cx="129725" cy="2451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48531" y="645591"/>
            <a:ext cx="208403" cy="9202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08801" y="592508"/>
            <a:ext cx="388240" cy="1921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0620" y="586745"/>
            <a:ext cx="47955" cy="287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6144" y="596388"/>
            <a:ext cx="227623" cy="18415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881726" y="589098"/>
            <a:ext cx="31115" cy="241300"/>
          </a:xfrm>
          <a:custGeom>
            <a:avLst/>
            <a:gdLst/>
            <a:ahLst/>
            <a:cxnLst/>
            <a:rect l="l" t="t" r="r" b="b"/>
            <a:pathLst>
              <a:path w="31114" h="241300">
                <a:moveTo>
                  <a:pt x="13404" y="240546"/>
                </a:moveTo>
                <a:lnTo>
                  <a:pt x="14591" y="241066"/>
                </a:lnTo>
                <a:lnTo>
                  <a:pt x="18272" y="240718"/>
                </a:lnTo>
                <a:lnTo>
                  <a:pt x="17856" y="240718"/>
                </a:lnTo>
                <a:lnTo>
                  <a:pt x="13404" y="240546"/>
                </a:lnTo>
                <a:close/>
              </a:path>
              <a:path w="31114" h="241300">
                <a:moveTo>
                  <a:pt x="8026" y="235015"/>
                </a:moveTo>
                <a:lnTo>
                  <a:pt x="7989" y="235993"/>
                </a:lnTo>
                <a:lnTo>
                  <a:pt x="11387" y="239664"/>
                </a:lnTo>
                <a:lnTo>
                  <a:pt x="13404" y="240546"/>
                </a:lnTo>
                <a:lnTo>
                  <a:pt x="17856" y="240718"/>
                </a:lnTo>
                <a:lnTo>
                  <a:pt x="18670" y="240680"/>
                </a:lnTo>
                <a:lnTo>
                  <a:pt x="23708" y="240204"/>
                </a:lnTo>
                <a:lnTo>
                  <a:pt x="24685" y="239490"/>
                </a:lnTo>
                <a:lnTo>
                  <a:pt x="27067" y="236612"/>
                </a:lnTo>
                <a:lnTo>
                  <a:pt x="10750" y="236612"/>
                </a:lnTo>
                <a:lnTo>
                  <a:pt x="8026" y="235015"/>
                </a:lnTo>
                <a:close/>
              </a:path>
              <a:path w="31114" h="241300">
                <a:moveTo>
                  <a:pt x="18670" y="240680"/>
                </a:moveTo>
                <a:lnTo>
                  <a:pt x="17856" y="240718"/>
                </a:lnTo>
                <a:lnTo>
                  <a:pt x="18272" y="240718"/>
                </a:lnTo>
                <a:lnTo>
                  <a:pt x="18670" y="240680"/>
                </a:lnTo>
                <a:close/>
              </a:path>
              <a:path w="31114" h="241300">
                <a:moveTo>
                  <a:pt x="23708" y="240204"/>
                </a:moveTo>
                <a:lnTo>
                  <a:pt x="18670" y="240680"/>
                </a:lnTo>
                <a:lnTo>
                  <a:pt x="23508" y="240350"/>
                </a:lnTo>
                <a:lnTo>
                  <a:pt x="23708" y="240204"/>
                </a:lnTo>
                <a:close/>
              </a:path>
              <a:path w="31114" h="241300">
                <a:moveTo>
                  <a:pt x="11387" y="239664"/>
                </a:moveTo>
                <a:lnTo>
                  <a:pt x="12159" y="240498"/>
                </a:lnTo>
                <a:lnTo>
                  <a:pt x="13404" y="240546"/>
                </a:lnTo>
                <a:lnTo>
                  <a:pt x="11387" y="239664"/>
                </a:lnTo>
                <a:close/>
              </a:path>
              <a:path w="31114" h="241300">
                <a:moveTo>
                  <a:pt x="24685" y="239490"/>
                </a:moveTo>
                <a:lnTo>
                  <a:pt x="23708" y="240204"/>
                </a:lnTo>
                <a:lnTo>
                  <a:pt x="24128" y="240164"/>
                </a:lnTo>
                <a:lnTo>
                  <a:pt x="24685" y="239490"/>
                </a:lnTo>
                <a:close/>
              </a:path>
              <a:path w="31114" h="241300">
                <a:moveTo>
                  <a:pt x="5691" y="233645"/>
                </a:moveTo>
                <a:lnTo>
                  <a:pt x="10513" y="239281"/>
                </a:lnTo>
                <a:lnTo>
                  <a:pt x="11387" y="239664"/>
                </a:lnTo>
                <a:lnTo>
                  <a:pt x="7989" y="235993"/>
                </a:lnTo>
                <a:lnTo>
                  <a:pt x="8026" y="235015"/>
                </a:lnTo>
                <a:lnTo>
                  <a:pt x="5691" y="233645"/>
                </a:lnTo>
                <a:close/>
              </a:path>
              <a:path w="31114" h="241300">
                <a:moveTo>
                  <a:pt x="26967" y="217610"/>
                </a:moveTo>
                <a:lnTo>
                  <a:pt x="23142" y="218190"/>
                </a:lnTo>
                <a:lnTo>
                  <a:pt x="23234" y="219914"/>
                </a:lnTo>
                <a:lnTo>
                  <a:pt x="23315" y="220962"/>
                </a:lnTo>
                <a:lnTo>
                  <a:pt x="23691" y="223249"/>
                </a:lnTo>
                <a:lnTo>
                  <a:pt x="25875" y="224875"/>
                </a:lnTo>
                <a:lnTo>
                  <a:pt x="27280" y="227370"/>
                </a:lnTo>
                <a:lnTo>
                  <a:pt x="28042" y="235433"/>
                </a:lnTo>
                <a:lnTo>
                  <a:pt x="24685" y="239490"/>
                </a:lnTo>
                <a:lnTo>
                  <a:pt x="27863" y="237171"/>
                </a:lnTo>
                <a:lnTo>
                  <a:pt x="30955" y="229631"/>
                </a:lnTo>
                <a:lnTo>
                  <a:pt x="31075" y="226383"/>
                </a:lnTo>
                <a:lnTo>
                  <a:pt x="30094" y="219914"/>
                </a:lnTo>
                <a:lnTo>
                  <a:pt x="26967" y="217610"/>
                </a:lnTo>
                <a:close/>
              </a:path>
              <a:path w="31114" h="241300">
                <a:moveTo>
                  <a:pt x="12905" y="221118"/>
                </a:moveTo>
                <a:lnTo>
                  <a:pt x="8400" y="225290"/>
                </a:lnTo>
                <a:lnTo>
                  <a:pt x="8026" y="235015"/>
                </a:lnTo>
                <a:lnTo>
                  <a:pt x="10750" y="236612"/>
                </a:lnTo>
                <a:lnTo>
                  <a:pt x="21327" y="233855"/>
                </a:lnTo>
                <a:lnTo>
                  <a:pt x="24585" y="228862"/>
                </a:lnTo>
                <a:lnTo>
                  <a:pt x="23672" y="223236"/>
                </a:lnTo>
                <a:lnTo>
                  <a:pt x="23286" y="221331"/>
                </a:lnTo>
                <a:lnTo>
                  <a:pt x="18257" y="221331"/>
                </a:lnTo>
                <a:lnTo>
                  <a:pt x="12905" y="221118"/>
                </a:lnTo>
                <a:close/>
              </a:path>
              <a:path w="31114" h="241300">
                <a:moveTo>
                  <a:pt x="23681" y="223242"/>
                </a:moveTo>
                <a:lnTo>
                  <a:pt x="24585" y="228862"/>
                </a:lnTo>
                <a:lnTo>
                  <a:pt x="21327" y="233855"/>
                </a:lnTo>
                <a:lnTo>
                  <a:pt x="10750" y="236612"/>
                </a:lnTo>
                <a:lnTo>
                  <a:pt x="27067" y="236612"/>
                </a:lnTo>
                <a:lnTo>
                  <a:pt x="28042" y="235433"/>
                </a:lnTo>
                <a:lnTo>
                  <a:pt x="27280" y="227370"/>
                </a:lnTo>
                <a:lnTo>
                  <a:pt x="25875" y="224875"/>
                </a:lnTo>
                <a:lnTo>
                  <a:pt x="23681" y="223242"/>
                </a:lnTo>
                <a:close/>
              </a:path>
              <a:path w="31114" h="241300">
                <a:moveTo>
                  <a:pt x="17152" y="214123"/>
                </a:moveTo>
                <a:lnTo>
                  <a:pt x="6067" y="216363"/>
                </a:lnTo>
                <a:lnTo>
                  <a:pt x="2538" y="221681"/>
                </a:lnTo>
                <a:lnTo>
                  <a:pt x="2596" y="222316"/>
                </a:lnTo>
                <a:lnTo>
                  <a:pt x="3736" y="227877"/>
                </a:lnTo>
                <a:lnTo>
                  <a:pt x="4509" y="230841"/>
                </a:lnTo>
                <a:lnTo>
                  <a:pt x="5691" y="233645"/>
                </a:lnTo>
                <a:lnTo>
                  <a:pt x="8026" y="235015"/>
                </a:lnTo>
                <a:lnTo>
                  <a:pt x="8400" y="225290"/>
                </a:lnTo>
                <a:lnTo>
                  <a:pt x="12905" y="221118"/>
                </a:lnTo>
                <a:lnTo>
                  <a:pt x="18697" y="221118"/>
                </a:lnTo>
                <a:lnTo>
                  <a:pt x="19020" y="220962"/>
                </a:lnTo>
                <a:lnTo>
                  <a:pt x="21204" y="218880"/>
                </a:lnTo>
                <a:lnTo>
                  <a:pt x="22366" y="218307"/>
                </a:lnTo>
                <a:lnTo>
                  <a:pt x="22665" y="218262"/>
                </a:lnTo>
                <a:lnTo>
                  <a:pt x="22553" y="217707"/>
                </a:lnTo>
                <a:lnTo>
                  <a:pt x="17152" y="214123"/>
                </a:lnTo>
                <a:close/>
              </a:path>
              <a:path w="31114" h="241300">
                <a:moveTo>
                  <a:pt x="3736" y="227877"/>
                </a:moveTo>
                <a:lnTo>
                  <a:pt x="5158" y="233333"/>
                </a:lnTo>
                <a:lnTo>
                  <a:pt x="5691" y="233645"/>
                </a:lnTo>
                <a:lnTo>
                  <a:pt x="4509" y="230841"/>
                </a:lnTo>
                <a:lnTo>
                  <a:pt x="3736" y="227877"/>
                </a:lnTo>
                <a:close/>
              </a:path>
              <a:path w="31114" h="241300">
                <a:moveTo>
                  <a:pt x="2596" y="222316"/>
                </a:moveTo>
                <a:lnTo>
                  <a:pt x="2763" y="224144"/>
                </a:lnTo>
                <a:lnTo>
                  <a:pt x="3732" y="227862"/>
                </a:lnTo>
                <a:lnTo>
                  <a:pt x="2596" y="222316"/>
                </a:lnTo>
                <a:close/>
              </a:path>
              <a:path w="31114" h="241300">
                <a:moveTo>
                  <a:pt x="23681" y="223236"/>
                </a:moveTo>
                <a:close/>
              </a:path>
              <a:path w="31114" h="241300">
                <a:moveTo>
                  <a:pt x="23142" y="218190"/>
                </a:moveTo>
                <a:lnTo>
                  <a:pt x="22665" y="218262"/>
                </a:lnTo>
                <a:lnTo>
                  <a:pt x="23672" y="223236"/>
                </a:lnTo>
                <a:lnTo>
                  <a:pt x="23315" y="220962"/>
                </a:lnTo>
                <a:lnTo>
                  <a:pt x="23234" y="219914"/>
                </a:lnTo>
                <a:lnTo>
                  <a:pt x="23142" y="218190"/>
                </a:lnTo>
                <a:close/>
              </a:path>
              <a:path w="31114" h="241300">
                <a:moveTo>
                  <a:pt x="880" y="198123"/>
                </a:moveTo>
                <a:lnTo>
                  <a:pt x="1170" y="204232"/>
                </a:lnTo>
                <a:lnTo>
                  <a:pt x="1506" y="210346"/>
                </a:lnTo>
                <a:lnTo>
                  <a:pt x="2538" y="221681"/>
                </a:lnTo>
                <a:lnTo>
                  <a:pt x="6067" y="216363"/>
                </a:lnTo>
                <a:lnTo>
                  <a:pt x="17152" y="214123"/>
                </a:lnTo>
                <a:lnTo>
                  <a:pt x="22873" y="214123"/>
                </a:lnTo>
                <a:lnTo>
                  <a:pt x="22498" y="208450"/>
                </a:lnTo>
                <a:lnTo>
                  <a:pt x="6105" y="208450"/>
                </a:lnTo>
                <a:lnTo>
                  <a:pt x="1157" y="203950"/>
                </a:lnTo>
                <a:lnTo>
                  <a:pt x="880" y="198123"/>
                </a:lnTo>
                <a:close/>
              </a:path>
              <a:path w="31114" h="241300">
                <a:moveTo>
                  <a:pt x="18697" y="221118"/>
                </a:moveTo>
                <a:lnTo>
                  <a:pt x="12905" y="221118"/>
                </a:lnTo>
                <a:lnTo>
                  <a:pt x="18257" y="221331"/>
                </a:lnTo>
                <a:lnTo>
                  <a:pt x="18697" y="221118"/>
                </a:lnTo>
                <a:close/>
              </a:path>
              <a:path w="31114" h="241300">
                <a:moveTo>
                  <a:pt x="22665" y="218262"/>
                </a:moveTo>
                <a:lnTo>
                  <a:pt x="22366" y="218307"/>
                </a:lnTo>
                <a:lnTo>
                  <a:pt x="21204" y="218880"/>
                </a:lnTo>
                <a:lnTo>
                  <a:pt x="19020" y="220962"/>
                </a:lnTo>
                <a:lnTo>
                  <a:pt x="18257" y="221331"/>
                </a:lnTo>
                <a:lnTo>
                  <a:pt x="23286" y="221331"/>
                </a:lnTo>
                <a:lnTo>
                  <a:pt x="22665" y="218262"/>
                </a:lnTo>
                <a:close/>
              </a:path>
              <a:path w="31114" h="241300">
                <a:moveTo>
                  <a:pt x="22873" y="214123"/>
                </a:moveTo>
                <a:lnTo>
                  <a:pt x="17152" y="214123"/>
                </a:lnTo>
                <a:lnTo>
                  <a:pt x="22553" y="217707"/>
                </a:lnTo>
                <a:lnTo>
                  <a:pt x="22665" y="218262"/>
                </a:lnTo>
                <a:lnTo>
                  <a:pt x="23142" y="218190"/>
                </a:lnTo>
                <a:lnTo>
                  <a:pt x="22873" y="214123"/>
                </a:lnTo>
                <a:close/>
              </a:path>
              <a:path w="31114" h="241300">
                <a:moveTo>
                  <a:pt x="16801" y="186815"/>
                </a:moveTo>
                <a:lnTo>
                  <a:pt x="5145" y="187322"/>
                </a:lnTo>
                <a:lnTo>
                  <a:pt x="650" y="192225"/>
                </a:lnTo>
                <a:lnTo>
                  <a:pt x="880" y="198123"/>
                </a:lnTo>
                <a:lnTo>
                  <a:pt x="1157" y="203950"/>
                </a:lnTo>
                <a:lnTo>
                  <a:pt x="6105" y="208450"/>
                </a:lnTo>
                <a:lnTo>
                  <a:pt x="17743" y="207897"/>
                </a:lnTo>
                <a:lnTo>
                  <a:pt x="22238" y="202975"/>
                </a:lnTo>
                <a:lnTo>
                  <a:pt x="21731" y="191334"/>
                </a:lnTo>
                <a:lnTo>
                  <a:pt x="16801" y="186815"/>
                </a:lnTo>
                <a:close/>
              </a:path>
              <a:path w="31114" h="241300">
                <a:moveTo>
                  <a:pt x="21967" y="196598"/>
                </a:moveTo>
                <a:lnTo>
                  <a:pt x="22238" y="202975"/>
                </a:lnTo>
                <a:lnTo>
                  <a:pt x="17743" y="207897"/>
                </a:lnTo>
                <a:lnTo>
                  <a:pt x="6105" y="208450"/>
                </a:lnTo>
                <a:lnTo>
                  <a:pt x="22498" y="208450"/>
                </a:lnTo>
                <a:lnTo>
                  <a:pt x="21967" y="196598"/>
                </a:lnTo>
                <a:close/>
              </a:path>
              <a:path w="31114" h="241300">
                <a:moveTo>
                  <a:pt x="650" y="192225"/>
                </a:moveTo>
                <a:lnTo>
                  <a:pt x="880" y="198123"/>
                </a:lnTo>
                <a:lnTo>
                  <a:pt x="650" y="192225"/>
                </a:lnTo>
                <a:close/>
              </a:path>
              <a:path w="31114" h="241300">
                <a:moveTo>
                  <a:pt x="21653" y="186815"/>
                </a:moveTo>
                <a:lnTo>
                  <a:pt x="16801" y="186815"/>
                </a:lnTo>
                <a:lnTo>
                  <a:pt x="21731" y="191334"/>
                </a:lnTo>
                <a:lnTo>
                  <a:pt x="21967" y="196598"/>
                </a:lnTo>
                <a:lnTo>
                  <a:pt x="21653" y="186815"/>
                </a:lnTo>
                <a:close/>
              </a:path>
              <a:path w="31114" h="241300">
                <a:moveTo>
                  <a:pt x="0" y="117163"/>
                </a:moveTo>
                <a:lnTo>
                  <a:pt x="134" y="165230"/>
                </a:lnTo>
                <a:lnTo>
                  <a:pt x="650" y="192225"/>
                </a:lnTo>
                <a:lnTo>
                  <a:pt x="5145" y="187322"/>
                </a:lnTo>
                <a:lnTo>
                  <a:pt x="16801" y="186815"/>
                </a:lnTo>
                <a:lnTo>
                  <a:pt x="21653" y="186815"/>
                </a:lnTo>
                <a:lnTo>
                  <a:pt x="21297" y="175735"/>
                </a:lnTo>
                <a:lnTo>
                  <a:pt x="20988" y="154287"/>
                </a:lnTo>
                <a:lnTo>
                  <a:pt x="20876" y="121870"/>
                </a:lnTo>
                <a:lnTo>
                  <a:pt x="4648" y="121837"/>
                </a:lnTo>
                <a:lnTo>
                  <a:pt x="0" y="117163"/>
                </a:lnTo>
                <a:close/>
              </a:path>
              <a:path w="31114" h="241300">
                <a:moveTo>
                  <a:pt x="16165" y="100984"/>
                </a:moveTo>
                <a:lnTo>
                  <a:pt x="4671" y="101017"/>
                </a:lnTo>
                <a:lnTo>
                  <a:pt x="68" y="105620"/>
                </a:lnTo>
                <a:lnTo>
                  <a:pt x="51" y="117214"/>
                </a:lnTo>
                <a:lnTo>
                  <a:pt x="4648" y="121837"/>
                </a:lnTo>
                <a:lnTo>
                  <a:pt x="16165" y="121870"/>
                </a:lnTo>
                <a:lnTo>
                  <a:pt x="20846" y="117214"/>
                </a:lnTo>
                <a:lnTo>
                  <a:pt x="20827" y="105620"/>
                </a:lnTo>
                <a:lnTo>
                  <a:pt x="16165" y="100984"/>
                </a:lnTo>
                <a:close/>
              </a:path>
              <a:path w="31114" h="241300">
                <a:moveTo>
                  <a:pt x="20859" y="112636"/>
                </a:moveTo>
                <a:lnTo>
                  <a:pt x="20846" y="117214"/>
                </a:lnTo>
                <a:lnTo>
                  <a:pt x="16165" y="121870"/>
                </a:lnTo>
                <a:lnTo>
                  <a:pt x="20876" y="121870"/>
                </a:lnTo>
                <a:lnTo>
                  <a:pt x="20859" y="112636"/>
                </a:lnTo>
                <a:close/>
              </a:path>
              <a:path w="31114" h="241300">
                <a:moveTo>
                  <a:pt x="14394" y="0"/>
                </a:moveTo>
                <a:lnTo>
                  <a:pt x="843" y="58992"/>
                </a:lnTo>
                <a:lnTo>
                  <a:pt x="55" y="105633"/>
                </a:lnTo>
                <a:lnTo>
                  <a:pt x="4671" y="101017"/>
                </a:lnTo>
                <a:lnTo>
                  <a:pt x="20798" y="100984"/>
                </a:lnTo>
                <a:lnTo>
                  <a:pt x="20251" y="58851"/>
                </a:lnTo>
                <a:lnTo>
                  <a:pt x="17916" y="6418"/>
                </a:lnTo>
                <a:lnTo>
                  <a:pt x="17672" y="2856"/>
                </a:lnTo>
                <a:lnTo>
                  <a:pt x="14394" y="0"/>
                </a:lnTo>
                <a:close/>
              </a:path>
              <a:path w="31114" h="241300">
                <a:moveTo>
                  <a:pt x="20798" y="100984"/>
                </a:moveTo>
                <a:lnTo>
                  <a:pt x="16165" y="100984"/>
                </a:lnTo>
                <a:lnTo>
                  <a:pt x="20827" y="105620"/>
                </a:lnTo>
                <a:lnTo>
                  <a:pt x="20798" y="10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96232" y="597072"/>
            <a:ext cx="276288" cy="21885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382214" y="589426"/>
            <a:ext cx="27940" cy="276860"/>
          </a:xfrm>
          <a:custGeom>
            <a:avLst/>
            <a:gdLst/>
            <a:ahLst/>
            <a:cxnLst/>
            <a:rect l="l" t="t" r="r" b="b"/>
            <a:pathLst>
              <a:path w="27939" h="276859">
                <a:moveTo>
                  <a:pt x="14538" y="276016"/>
                </a:moveTo>
                <a:lnTo>
                  <a:pt x="19511" y="276734"/>
                </a:lnTo>
                <a:lnTo>
                  <a:pt x="19957" y="276457"/>
                </a:lnTo>
                <a:lnTo>
                  <a:pt x="14538" y="276016"/>
                </a:lnTo>
                <a:close/>
              </a:path>
              <a:path w="27939" h="276859">
                <a:moveTo>
                  <a:pt x="20997" y="275809"/>
                </a:moveTo>
                <a:lnTo>
                  <a:pt x="19957" y="276457"/>
                </a:lnTo>
                <a:lnTo>
                  <a:pt x="20211" y="276477"/>
                </a:lnTo>
                <a:lnTo>
                  <a:pt x="20997" y="275809"/>
                </a:lnTo>
                <a:close/>
              </a:path>
              <a:path w="27939" h="276859">
                <a:moveTo>
                  <a:pt x="6658" y="272191"/>
                </a:moveTo>
                <a:lnTo>
                  <a:pt x="8316" y="274740"/>
                </a:lnTo>
                <a:lnTo>
                  <a:pt x="14016" y="275941"/>
                </a:lnTo>
                <a:lnTo>
                  <a:pt x="14538" y="276016"/>
                </a:lnTo>
                <a:lnTo>
                  <a:pt x="19957" y="276457"/>
                </a:lnTo>
                <a:lnTo>
                  <a:pt x="20997" y="275809"/>
                </a:lnTo>
                <a:lnTo>
                  <a:pt x="22808" y="274270"/>
                </a:lnTo>
                <a:lnTo>
                  <a:pt x="10960" y="274270"/>
                </a:lnTo>
                <a:lnTo>
                  <a:pt x="6658" y="272191"/>
                </a:lnTo>
                <a:close/>
              </a:path>
              <a:path w="27939" h="276859">
                <a:moveTo>
                  <a:pt x="5184" y="271478"/>
                </a:moveTo>
                <a:lnTo>
                  <a:pt x="8999" y="275567"/>
                </a:lnTo>
                <a:lnTo>
                  <a:pt x="14538" y="276016"/>
                </a:lnTo>
                <a:lnTo>
                  <a:pt x="14016" y="275941"/>
                </a:lnTo>
                <a:lnTo>
                  <a:pt x="8316" y="274740"/>
                </a:lnTo>
                <a:lnTo>
                  <a:pt x="6658" y="272191"/>
                </a:lnTo>
                <a:lnTo>
                  <a:pt x="5184" y="271478"/>
                </a:lnTo>
                <a:close/>
              </a:path>
              <a:path w="27939" h="276859">
                <a:moveTo>
                  <a:pt x="24508" y="255475"/>
                </a:moveTo>
                <a:lnTo>
                  <a:pt x="23479" y="255515"/>
                </a:lnTo>
                <a:lnTo>
                  <a:pt x="23520" y="260544"/>
                </a:lnTo>
                <a:lnTo>
                  <a:pt x="24879" y="262371"/>
                </a:lnTo>
                <a:lnTo>
                  <a:pt x="25551" y="264711"/>
                </a:lnTo>
                <a:lnTo>
                  <a:pt x="24926" y="272470"/>
                </a:lnTo>
                <a:lnTo>
                  <a:pt x="20997" y="275809"/>
                </a:lnTo>
                <a:lnTo>
                  <a:pt x="24540" y="273604"/>
                </a:lnTo>
                <a:lnTo>
                  <a:pt x="27361" y="266397"/>
                </a:lnTo>
                <a:lnTo>
                  <a:pt x="27453" y="265258"/>
                </a:lnTo>
                <a:lnTo>
                  <a:pt x="27338" y="258094"/>
                </a:lnTo>
                <a:lnTo>
                  <a:pt x="24508" y="255475"/>
                </a:lnTo>
                <a:close/>
              </a:path>
              <a:path w="27939" h="276859">
                <a:moveTo>
                  <a:pt x="12370" y="255621"/>
                </a:moveTo>
                <a:lnTo>
                  <a:pt x="7182" y="258993"/>
                </a:lnTo>
                <a:lnTo>
                  <a:pt x="4943" y="269553"/>
                </a:lnTo>
                <a:lnTo>
                  <a:pt x="6658" y="272191"/>
                </a:lnTo>
                <a:lnTo>
                  <a:pt x="10960" y="274270"/>
                </a:lnTo>
                <a:lnTo>
                  <a:pt x="21072" y="270747"/>
                </a:lnTo>
                <a:lnTo>
                  <a:pt x="23901" y="266397"/>
                </a:lnTo>
                <a:lnTo>
                  <a:pt x="23793" y="263903"/>
                </a:lnTo>
                <a:lnTo>
                  <a:pt x="23585" y="261394"/>
                </a:lnTo>
                <a:lnTo>
                  <a:pt x="23405" y="260136"/>
                </a:lnTo>
                <a:lnTo>
                  <a:pt x="22812" y="256759"/>
                </a:lnTo>
                <a:lnTo>
                  <a:pt x="17645" y="256759"/>
                </a:lnTo>
                <a:lnTo>
                  <a:pt x="12370" y="255621"/>
                </a:lnTo>
                <a:close/>
              </a:path>
              <a:path w="27939" h="276859">
                <a:moveTo>
                  <a:pt x="23514" y="260536"/>
                </a:moveTo>
                <a:lnTo>
                  <a:pt x="23793" y="263903"/>
                </a:lnTo>
                <a:lnTo>
                  <a:pt x="23901" y="266397"/>
                </a:lnTo>
                <a:lnTo>
                  <a:pt x="21072" y="270747"/>
                </a:lnTo>
                <a:lnTo>
                  <a:pt x="10960" y="274270"/>
                </a:lnTo>
                <a:lnTo>
                  <a:pt x="22808" y="274270"/>
                </a:lnTo>
                <a:lnTo>
                  <a:pt x="24926" y="272470"/>
                </a:lnTo>
                <a:lnTo>
                  <a:pt x="25551" y="264711"/>
                </a:lnTo>
                <a:lnTo>
                  <a:pt x="24879" y="262371"/>
                </a:lnTo>
                <a:lnTo>
                  <a:pt x="23514" y="260536"/>
                </a:lnTo>
                <a:close/>
              </a:path>
              <a:path w="27939" h="276859">
                <a:moveTo>
                  <a:pt x="16946" y="250838"/>
                </a:moveTo>
                <a:lnTo>
                  <a:pt x="5394" y="252867"/>
                </a:lnTo>
                <a:lnTo>
                  <a:pt x="1904" y="257843"/>
                </a:lnTo>
                <a:lnTo>
                  <a:pt x="2063" y="261394"/>
                </a:lnTo>
                <a:lnTo>
                  <a:pt x="6658" y="272191"/>
                </a:lnTo>
                <a:lnTo>
                  <a:pt x="4943" y="269553"/>
                </a:lnTo>
                <a:lnTo>
                  <a:pt x="7182" y="258993"/>
                </a:lnTo>
                <a:lnTo>
                  <a:pt x="12370" y="255621"/>
                </a:lnTo>
                <a:lnTo>
                  <a:pt x="20707" y="255621"/>
                </a:lnTo>
                <a:lnTo>
                  <a:pt x="22600" y="255549"/>
                </a:lnTo>
                <a:lnTo>
                  <a:pt x="22451" y="254699"/>
                </a:lnTo>
                <a:lnTo>
                  <a:pt x="16946" y="250838"/>
                </a:lnTo>
                <a:close/>
              </a:path>
              <a:path w="27939" h="276859">
                <a:moveTo>
                  <a:pt x="4059" y="268912"/>
                </a:moveTo>
                <a:lnTo>
                  <a:pt x="4906" y="271344"/>
                </a:lnTo>
                <a:lnTo>
                  <a:pt x="5184" y="271478"/>
                </a:lnTo>
                <a:lnTo>
                  <a:pt x="4816" y="271084"/>
                </a:lnTo>
                <a:lnTo>
                  <a:pt x="4059" y="268912"/>
                </a:lnTo>
                <a:close/>
              </a:path>
              <a:path w="27939" h="276859">
                <a:moveTo>
                  <a:pt x="2063" y="261394"/>
                </a:moveTo>
                <a:lnTo>
                  <a:pt x="2108" y="263309"/>
                </a:lnTo>
                <a:lnTo>
                  <a:pt x="2787" y="265258"/>
                </a:lnTo>
                <a:lnTo>
                  <a:pt x="2645" y="264711"/>
                </a:lnTo>
                <a:lnTo>
                  <a:pt x="2063" y="261394"/>
                </a:lnTo>
                <a:close/>
              </a:path>
              <a:path w="27939" h="276859">
                <a:moveTo>
                  <a:pt x="1904" y="257843"/>
                </a:moveTo>
                <a:lnTo>
                  <a:pt x="1752" y="258060"/>
                </a:lnTo>
                <a:lnTo>
                  <a:pt x="1642" y="258993"/>
                </a:lnTo>
                <a:lnTo>
                  <a:pt x="2063" y="261394"/>
                </a:lnTo>
                <a:lnTo>
                  <a:pt x="1904" y="257843"/>
                </a:lnTo>
                <a:close/>
              </a:path>
              <a:path w="27939" h="276859">
                <a:moveTo>
                  <a:pt x="23509" y="260468"/>
                </a:moveTo>
                <a:close/>
              </a:path>
              <a:path w="27939" h="276859">
                <a:moveTo>
                  <a:pt x="23463" y="260468"/>
                </a:moveTo>
                <a:close/>
              </a:path>
              <a:path w="27939" h="276859">
                <a:moveTo>
                  <a:pt x="23463" y="260468"/>
                </a:moveTo>
                <a:close/>
              </a:path>
              <a:path w="27939" h="276859">
                <a:moveTo>
                  <a:pt x="23479" y="255515"/>
                </a:moveTo>
                <a:lnTo>
                  <a:pt x="22600" y="255549"/>
                </a:lnTo>
                <a:lnTo>
                  <a:pt x="23463" y="260468"/>
                </a:lnTo>
                <a:lnTo>
                  <a:pt x="23479" y="255515"/>
                </a:lnTo>
                <a:close/>
              </a:path>
              <a:path w="27939" h="276859">
                <a:moveTo>
                  <a:pt x="23273" y="192128"/>
                </a:moveTo>
                <a:lnTo>
                  <a:pt x="23278" y="204335"/>
                </a:lnTo>
                <a:lnTo>
                  <a:pt x="18344" y="209270"/>
                </a:lnTo>
                <a:lnTo>
                  <a:pt x="1222" y="209270"/>
                </a:lnTo>
                <a:lnTo>
                  <a:pt x="1346" y="233145"/>
                </a:lnTo>
                <a:lnTo>
                  <a:pt x="1593" y="249163"/>
                </a:lnTo>
                <a:lnTo>
                  <a:pt x="1661" y="252526"/>
                </a:lnTo>
                <a:lnTo>
                  <a:pt x="1781" y="255475"/>
                </a:lnTo>
                <a:lnTo>
                  <a:pt x="1904" y="257843"/>
                </a:lnTo>
                <a:lnTo>
                  <a:pt x="5394" y="252867"/>
                </a:lnTo>
                <a:lnTo>
                  <a:pt x="16946" y="250838"/>
                </a:lnTo>
                <a:lnTo>
                  <a:pt x="23433" y="250838"/>
                </a:lnTo>
                <a:lnTo>
                  <a:pt x="23306" y="209270"/>
                </a:lnTo>
                <a:lnTo>
                  <a:pt x="6156" y="209270"/>
                </a:lnTo>
                <a:lnTo>
                  <a:pt x="1219" y="204335"/>
                </a:lnTo>
                <a:lnTo>
                  <a:pt x="23298" y="204335"/>
                </a:lnTo>
                <a:lnTo>
                  <a:pt x="23273" y="192128"/>
                </a:lnTo>
                <a:close/>
              </a:path>
              <a:path w="27939" h="276859">
                <a:moveTo>
                  <a:pt x="20707" y="255621"/>
                </a:moveTo>
                <a:lnTo>
                  <a:pt x="12370" y="255621"/>
                </a:lnTo>
                <a:lnTo>
                  <a:pt x="17649" y="256740"/>
                </a:lnTo>
                <a:lnTo>
                  <a:pt x="17925" y="256627"/>
                </a:lnTo>
                <a:lnTo>
                  <a:pt x="19293" y="255893"/>
                </a:lnTo>
                <a:lnTo>
                  <a:pt x="20211" y="255640"/>
                </a:lnTo>
                <a:lnTo>
                  <a:pt x="20707" y="255621"/>
                </a:lnTo>
                <a:close/>
              </a:path>
              <a:path w="27939" h="276859">
                <a:moveTo>
                  <a:pt x="22600" y="255549"/>
                </a:moveTo>
                <a:lnTo>
                  <a:pt x="20211" y="255640"/>
                </a:lnTo>
                <a:lnTo>
                  <a:pt x="19293" y="255893"/>
                </a:lnTo>
                <a:lnTo>
                  <a:pt x="17645" y="256759"/>
                </a:lnTo>
                <a:lnTo>
                  <a:pt x="22812" y="256759"/>
                </a:lnTo>
                <a:lnTo>
                  <a:pt x="22600" y="255549"/>
                </a:lnTo>
                <a:close/>
              </a:path>
              <a:path w="27939" h="276859">
                <a:moveTo>
                  <a:pt x="23433" y="250838"/>
                </a:moveTo>
                <a:lnTo>
                  <a:pt x="16946" y="250838"/>
                </a:lnTo>
                <a:lnTo>
                  <a:pt x="22451" y="254699"/>
                </a:lnTo>
                <a:lnTo>
                  <a:pt x="22600" y="255549"/>
                </a:lnTo>
                <a:lnTo>
                  <a:pt x="23479" y="255515"/>
                </a:lnTo>
                <a:lnTo>
                  <a:pt x="23433" y="250838"/>
                </a:lnTo>
                <a:close/>
              </a:path>
              <a:path w="27939" h="276859">
                <a:moveTo>
                  <a:pt x="18332" y="187198"/>
                </a:moveTo>
                <a:lnTo>
                  <a:pt x="6149" y="187209"/>
                </a:lnTo>
                <a:lnTo>
                  <a:pt x="1234" y="192128"/>
                </a:lnTo>
                <a:lnTo>
                  <a:pt x="1219" y="204335"/>
                </a:lnTo>
                <a:lnTo>
                  <a:pt x="6156" y="209270"/>
                </a:lnTo>
                <a:lnTo>
                  <a:pt x="18344" y="209270"/>
                </a:lnTo>
                <a:lnTo>
                  <a:pt x="23278" y="204335"/>
                </a:lnTo>
                <a:lnTo>
                  <a:pt x="23273" y="192128"/>
                </a:lnTo>
                <a:lnTo>
                  <a:pt x="18332" y="187198"/>
                </a:lnTo>
                <a:close/>
              </a:path>
              <a:path w="27939" h="276859">
                <a:moveTo>
                  <a:pt x="996" y="119030"/>
                </a:moveTo>
                <a:lnTo>
                  <a:pt x="1149" y="137634"/>
                </a:lnTo>
                <a:lnTo>
                  <a:pt x="1215" y="198238"/>
                </a:lnTo>
                <a:lnTo>
                  <a:pt x="1234" y="192128"/>
                </a:lnTo>
                <a:lnTo>
                  <a:pt x="6149" y="187209"/>
                </a:lnTo>
                <a:lnTo>
                  <a:pt x="23269" y="187198"/>
                </a:lnTo>
                <a:lnTo>
                  <a:pt x="23148" y="137634"/>
                </a:lnTo>
                <a:lnTo>
                  <a:pt x="23047" y="128644"/>
                </a:lnTo>
                <a:lnTo>
                  <a:pt x="6021" y="128644"/>
                </a:lnTo>
                <a:lnTo>
                  <a:pt x="1054" y="123789"/>
                </a:lnTo>
                <a:lnTo>
                  <a:pt x="996" y="119030"/>
                </a:lnTo>
                <a:close/>
              </a:path>
              <a:path w="27939" h="276859">
                <a:moveTo>
                  <a:pt x="23269" y="187198"/>
                </a:moveTo>
                <a:lnTo>
                  <a:pt x="18332" y="187198"/>
                </a:lnTo>
                <a:lnTo>
                  <a:pt x="23273" y="192128"/>
                </a:lnTo>
                <a:lnTo>
                  <a:pt x="23269" y="187198"/>
                </a:lnTo>
                <a:close/>
              </a:path>
              <a:path w="27939" h="276859">
                <a:moveTo>
                  <a:pt x="17845" y="106546"/>
                </a:moveTo>
                <a:lnTo>
                  <a:pt x="5745" y="106730"/>
                </a:lnTo>
                <a:lnTo>
                  <a:pt x="916" y="111690"/>
                </a:lnTo>
                <a:lnTo>
                  <a:pt x="1054" y="123789"/>
                </a:lnTo>
                <a:lnTo>
                  <a:pt x="6021" y="128644"/>
                </a:lnTo>
                <a:lnTo>
                  <a:pt x="18137" y="128506"/>
                </a:lnTo>
                <a:lnTo>
                  <a:pt x="22990" y="123539"/>
                </a:lnTo>
                <a:lnTo>
                  <a:pt x="22921" y="117439"/>
                </a:lnTo>
                <a:lnTo>
                  <a:pt x="22797" y="111351"/>
                </a:lnTo>
                <a:lnTo>
                  <a:pt x="17845" y="106546"/>
                </a:lnTo>
                <a:close/>
              </a:path>
              <a:path w="27939" h="276859">
                <a:moveTo>
                  <a:pt x="22990" y="123539"/>
                </a:moveTo>
                <a:lnTo>
                  <a:pt x="18137" y="128506"/>
                </a:lnTo>
                <a:lnTo>
                  <a:pt x="6021" y="128644"/>
                </a:lnTo>
                <a:lnTo>
                  <a:pt x="23047" y="128644"/>
                </a:lnTo>
                <a:lnTo>
                  <a:pt x="22990" y="123539"/>
                </a:lnTo>
                <a:close/>
              </a:path>
              <a:path w="27939" h="276859">
                <a:moveTo>
                  <a:pt x="22797" y="111351"/>
                </a:moveTo>
                <a:lnTo>
                  <a:pt x="22921" y="117439"/>
                </a:lnTo>
                <a:lnTo>
                  <a:pt x="22970" y="121745"/>
                </a:lnTo>
                <a:lnTo>
                  <a:pt x="22922" y="117439"/>
                </a:lnTo>
                <a:lnTo>
                  <a:pt x="22797" y="111351"/>
                </a:lnTo>
                <a:close/>
              </a:path>
              <a:path w="27939" h="276859">
                <a:moveTo>
                  <a:pt x="221" y="67274"/>
                </a:moveTo>
                <a:lnTo>
                  <a:pt x="642" y="92502"/>
                </a:lnTo>
                <a:lnTo>
                  <a:pt x="996" y="119030"/>
                </a:lnTo>
                <a:lnTo>
                  <a:pt x="916" y="111690"/>
                </a:lnTo>
                <a:lnTo>
                  <a:pt x="5745" y="106730"/>
                </a:lnTo>
                <a:lnTo>
                  <a:pt x="17845" y="106546"/>
                </a:lnTo>
                <a:lnTo>
                  <a:pt x="22699" y="106546"/>
                </a:lnTo>
                <a:lnTo>
                  <a:pt x="22662" y="104736"/>
                </a:lnTo>
                <a:lnTo>
                  <a:pt x="22290" y="92035"/>
                </a:lnTo>
                <a:lnTo>
                  <a:pt x="21767" y="77743"/>
                </a:lnTo>
                <a:lnTo>
                  <a:pt x="5131" y="77743"/>
                </a:lnTo>
                <a:lnTo>
                  <a:pt x="324" y="73102"/>
                </a:lnTo>
                <a:lnTo>
                  <a:pt x="221" y="67274"/>
                </a:lnTo>
                <a:close/>
              </a:path>
              <a:path w="27939" h="276859">
                <a:moveTo>
                  <a:pt x="22699" y="106546"/>
                </a:moveTo>
                <a:lnTo>
                  <a:pt x="17845" y="106546"/>
                </a:lnTo>
                <a:lnTo>
                  <a:pt x="22797" y="111351"/>
                </a:lnTo>
                <a:lnTo>
                  <a:pt x="22699" y="106546"/>
                </a:lnTo>
                <a:close/>
              </a:path>
              <a:path w="27939" h="276859">
                <a:moveTo>
                  <a:pt x="16148" y="56299"/>
                </a:moveTo>
                <a:lnTo>
                  <a:pt x="4604" y="56788"/>
                </a:lnTo>
                <a:lnTo>
                  <a:pt x="135" y="61532"/>
                </a:lnTo>
                <a:lnTo>
                  <a:pt x="324" y="73102"/>
                </a:lnTo>
                <a:lnTo>
                  <a:pt x="5131" y="77743"/>
                </a:lnTo>
                <a:lnTo>
                  <a:pt x="16784" y="77537"/>
                </a:lnTo>
                <a:lnTo>
                  <a:pt x="21426" y="72730"/>
                </a:lnTo>
                <a:lnTo>
                  <a:pt x="21316" y="66641"/>
                </a:lnTo>
                <a:lnTo>
                  <a:pt x="21066" y="60816"/>
                </a:lnTo>
                <a:lnTo>
                  <a:pt x="16148" y="56299"/>
                </a:lnTo>
                <a:close/>
              </a:path>
              <a:path w="27939" h="276859">
                <a:moveTo>
                  <a:pt x="21317" y="66698"/>
                </a:moveTo>
                <a:lnTo>
                  <a:pt x="21426" y="72730"/>
                </a:lnTo>
                <a:lnTo>
                  <a:pt x="16784" y="77537"/>
                </a:lnTo>
                <a:lnTo>
                  <a:pt x="5131" y="77743"/>
                </a:lnTo>
                <a:lnTo>
                  <a:pt x="21767" y="77743"/>
                </a:lnTo>
                <a:lnTo>
                  <a:pt x="21317" y="66698"/>
                </a:lnTo>
                <a:close/>
              </a:path>
              <a:path w="27939" h="276859">
                <a:moveTo>
                  <a:pt x="21316" y="66641"/>
                </a:moveTo>
                <a:close/>
              </a:path>
              <a:path w="27939" h="276859">
                <a:moveTo>
                  <a:pt x="489" y="24742"/>
                </a:moveTo>
                <a:lnTo>
                  <a:pt x="185" y="31494"/>
                </a:lnTo>
                <a:lnTo>
                  <a:pt x="0" y="43126"/>
                </a:lnTo>
                <a:lnTo>
                  <a:pt x="40" y="54884"/>
                </a:lnTo>
                <a:lnTo>
                  <a:pt x="135" y="61532"/>
                </a:lnTo>
                <a:lnTo>
                  <a:pt x="4604" y="56788"/>
                </a:lnTo>
                <a:lnTo>
                  <a:pt x="16148" y="56299"/>
                </a:lnTo>
                <a:lnTo>
                  <a:pt x="20872" y="56299"/>
                </a:lnTo>
                <a:lnTo>
                  <a:pt x="20280" y="43126"/>
                </a:lnTo>
                <a:lnTo>
                  <a:pt x="19606" y="29640"/>
                </a:lnTo>
                <a:lnTo>
                  <a:pt x="14379" y="29640"/>
                </a:lnTo>
                <a:lnTo>
                  <a:pt x="4253" y="29008"/>
                </a:lnTo>
                <a:lnTo>
                  <a:pt x="489" y="24742"/>
                </a:lnTo>
                <a:close/>
              </a:path>
              <a:path w="27939" h="276859">
                <a:moveTo>
                  <a:pt x="20872" y="56299"/>
                </a:moveTo>
                <a:lnTo>
                  <a:pt x="16148" y="56299"/>
                </a:lnTo>
                <a:lnTo>
                  <a:pt x="21066" y="60816"/>
                </a:lnTo>
                <a:lnTo>
                  <a:pt x="20872" y="56299"/>
                </a:lnTo>
                <a:close/>
              </a:path>
              <a:path w="27939" h="276859">
                <a:moveTo>
                  <a:pt x="14417" y="10690"/>
                </a:moveTo>
                <a:lnTo>
                  <a:pt x="4714" y="11258"/>
                </a:lnTo>
                <a:lnTo>
                  <a:pt x="1011" y="14946"/>
                </a:lnTo>
                <a:lnTo>
                  <a:pt x="685" y="20360"/>
                </a:lnTo>
                <a:lnTo>
                  <a:pt x="489" y="24742"/>
                </a:lnTo>
                <a:lnTo>
                  <a:pt x="4253" y="29008"/>
                </a:lnTo>
                <a:lnTo>
                  <a:pt x="14379" y="29640"/>
                </a:lnTo>
                <a:lnTo>
                  <a:pt x="18740" y="25792"/>
                </a:lnTo>
                <a:lnTo>
                  <a:pt x="19079" y="20360"/>
                </a:lnTo>
                <a:lnTo>
                  <a:pt x="18762" y="14556"/>
                </a:lnTo>
                <a:lnTo>
                  <a:pt x="14417" y="10690"/>
                </a:lnTo>
                <a:close/>
              </a:path>
              <a:path w="27939" h="276859">
                <a:moveTo>
                  <a:pt x="19071" y="20082"/>
                </a:moveTo>
                <a:lnTo>
                  <a:pt x="19079" y="20360"/>
                </a:lnTo>
                <a:lnTo>
                  <a:pt x="18740" y="25792"/>
                </a:lnTo>
                <a:lnTo>
                  <a:pt x="14379" y="29640"/>
                </a:lnTo>
                <a:lnTo>
                  <a:pt x="19606" y="29640"/>
                </a:lnTo>
                <a:lnTo>
                  <a:pt x="19071" y="20082"/>
                </a:lnTo>
                <a:close/>
              </a:path>
              <a:path w="27939" h="276859">
                <a:moveTo>
                  <a:pt x="717" y="19645"/>
                </a:moveTo>
                <a:lnTo>
                  <a:pt x="405" y="24648"/>
                </a:lnTo>
                <a:lnTo>
                  <a:pt x="717" y="19645"/>
                </a:lnTo>
                <a:close/>
              </a:path>
              <a:path w="27939" h="276859">
                <a:moveTo>
                  <a:pt x="23786" y="10690"/>
                </a:moveTo>
                <a:lnTo>
                  <a:pt x="14417" y="10690"/>
                </a:lnTo>
                <a:lnTo>
                  <a:pt x="18762" y="14556"/>
                </a:lnTo>
                <a:lnTo>
                  <a:pt x="19071" y="20082"/>
                </a:lnTo>
                <a:lnTo>
                  <a:pt x="18957" y="17909"/>
                </a:lnTo>
                <a:lnTo>
                  <a:pt x="18938" y="14480"/>
                </a:lnTo>
                <a:lnTo>
                  <a:pt x="22059" y="13661"/>
                </a:lnTo>
                <a:lnTo>
                  <a:pt x="23786" y="10690"/>
                </a:lnTo>
                <a:close/>
              </a:path>
              <a:path w="27939" h="276859">
                <a:moveTo>
                  <a:pt x="12606" y="0"/>
                </a:moveTo>
                <a:lnTo>
                  <a:pt x="9074" y="1004"/>
                </a:lnTo>
                <a:lnTo>
                  <a:pt x="2092" y="7299"/>
                </a:lnTo>
                <a:lnTo>
                  <a:pt x="1115" y="13661"/>
                </a:lnTo>
                <a:lnTo>
                  <a:pt x="1011" y="14946"/>
                </a:lnTo>
                <a:lnTo>
                  <a:pt x="4714" y="11258"/>
                </a:lnTo>
                <a:lnTo>
                  <a:pt x="14417" y="10690"/>
                </a:lnTo>
                <a:lnTo>
                  <a:pt x="23786" y="10690"/>
                </a:lnTo>
                <a:lnTo>
                  <a:pt x="23918" y="10464"/>
                </a:lnTo>
                <a:lnTo>
                  <a:pt x="22866" y="6484"/>
                </a:lnTo>
                <a:lnTo>
                  <a:pt x="22443" y="5685"/>
                </a:lnTo>
                <a:lnTo>
                  <a:pt x="20264" y="3173"/>
                </a:lnTo>
                <a:lnTo>
                  <a:pt x="18310" y="1609"/>
                </a:lnTo>
                <a:lnTo>
                  <a:pt x="12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22006" y="616710"/>
            <a:ext cx="276233" cy="2032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00833" y="593289"/>
            <a:ext cx="25562" cy="2872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27401" y="690233"/>
            <a:ext cx="233318" cy="12636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87998" y="973717"/>
            <a:ext cx="118709" cy="22225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75657" y="1060756"/>
            <a:ext cx="195260" cy="9565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20210" y="1054962"/>
            <a:ext cx="261632" cy="15296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724968" y="1254853"/>
            <a:ext cx="529114" cy="25272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2079777" y="2718894"/>
            <a:ext cx="549910" cy="359410"/>
            <a:chOff x="2079777" y="2718894"/>
            <a:chExt cx="549910" cy="359410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99765" y="2827089"/>
              <a:ext cx="229684" cy="9833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79777" y="2718894"/>
              <a:ext cx="325496" cy="359279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3197913" y="2709015"/>
            <a:ext cx="38100" cy="323850"/>
          </a:xfrm>
          <a:custGeom>
            <a:avLst/>
            <a:gdLst/>
            <a:ahLst/>
            <a:cxnLst/>
            <a:rect l="l" t="t" r="r" b="b"/>
            <a:pathLst>
              <a:path w="38100" h="323850">
                <a:moveTo>
                  <a:pt x="13277" y="316902"/>
                </a:moveTo>
                <a:lnTo>
                  <a:pt x="14604" y="320198"/>
                </a:lnTo>
                <a:lnTo>
                  <a:pt x="19532" y="323387"/>
                </a:lnTo>
                <a:lnTo>
                  <a:pt x="24863" y="323264"/>
                </a:lnTo>
                <a:lnTo>
                  <a:pt x="24220" y="323254"/>
                </a:lnTo>
                <a:lnTo>
                  <a:pt x="23738" y="323206"/>
                </a:lnTo>
                <a:lnTo>
                  <a:pt x="18677" y="322249"/>
                </a:lnTo>
                <a:lnTo>
                  <a:pt x="17956" y="321192"/>
                </a:lnTo>
                <a:lnTo>
                  <a:pt x="14395" y="319676"/>
                </a:lnTo>
                <a:lnTo>
                  <a:pt x="13277" y="316902"/>
                </a:lnTo>
                <a:close/>
              </a:path>
              <a:path w="38100" h="323850">
                <a:moveTo>
                  <a:pt x="32016" y="305413"/>
                </a:moveTo>
                <a:lnTo>
                  <a:pt x="31121" y="305560"/>
                </a:lnTo>
                <a:lnTo>
                  <a:pt x="29056" y="306476"/>
                </a:lnTo>
                <a:lnTo>
                  <a:pt x="28930" y="307413"/>
                </a:lnTo>
                <a:lnTo>
                  <a:pt x="31405" y="308658"/>
                </a:lnTo>
                <a:lnTo>
                  <a:pt x="33209" y="311492"/>
                </a:lnTo>
                <a:lnTo>
                  <a:pt x="33389" y="319283"/>
                </a:lnTo>
                <a:lnTo>
                  <a:pt x="29693" y="323152"/>
                </a:lnTo>
                <a:lnTo>
                  <a:pt x="24863" y="323264"/>
                </a:lnTo>
                <a:lnTo>
                  <a:pt x="31680" y="323369"/>
                </a:lnTo>
                <a:lnTo>
                  <a:pt x="37049" y="317969"/>
                </a:lnTo>
                <a:lnTo>
                  <a:pt x="37922" y="308306"/>
                </a:lnTo>
                <a:lnTo>
                  <a:pt x="35792" y="305753"/>
                </a:lnTo>
                <a:lnTo>
                  <a:pt x="32016" y="305413"/>
                </a:lnTo>
                <a:close/>
              </a:path>
              <a:path w="38100" h="323850">
                <a:moveTo>
                  <a:pt x="17956" y="321192"/>
                </a:moveTo>
                <a:lnTo>
                  <a:pt x="18677" y="322249"/>
                </a:lnTo>
                <a:lnTo>
                  <a:pt x="23738" y="323206"/>
                </a:lnTo>
                <a:lnTo>
                  <a:pt x="24220" y="323254"/>
                </a:lnTo>
                <a:lnTo>
                  <a:pt x="24970" y="323261"/>
                </a:lnTo>
                <a:lnTo>
                  <a:pt x="29693" y="323152"/>
                </a:lnTo>
                <a:lnTo>
                  <a:pt x="30889" y="321900"/>
                </a:lnTo>
                <a:lnTo>
                  <a:pt x="19618" y="321900"/>
                </a:lnTo>
                <a:lnTo>
                  <a:pt x="17956" y="321192"/>
                </a:lnTo>
                <a:close/>
              </a:path>
              <a:path w="38100" h="323850">
                <a:moveTo>
                  <a:pt x="28738" y="307317"/>
                </a:moveTo>
                <a:lnTo>
                  <a:pt x="25302" y="310972"/>
                </a:lnTo>
                <a:lnTo>
                  <a:pt x="16823" y="311690"/>
                </a:lnTo>
                <a:lnTo>
                  <a:pt x="15838" y="316902"/>
                </a:lnTo>
                <a:lnTo>
                  <a:pt x="15758" y="317969"/>
                </a:lnTo>
                <a:lnTo>
                  <a:pt x="17956" y="321192"/>
                </a:lnTo>
                <a:lnTo>
                  <a:pt x="19618" y="321900"/>
                </a:lnTo>
                <a:lnTo>
                  <a:pt x="28496" y="318322"/>
                </a:lnTo>
                <a:lnTo>
                  <a:pt x="30768" y="313620"/>
                </a:lnTo>
                <a:lnTo>
                  <a:pt x="28930" y="307413"/>
                </a:lnTo>
                <a:lnTo>
                  <a:pt x="28738" y="307317"/>
                </a:lnTo>
                <a:close/>
              </a:path>
              <a:path w="38100" h="323850">
                <a:moveTo>
                  <a:pt x="28930" y="307413"/>
                </a:moveTo>
                <a:lnTo>
                  <a:pt x="30768" y="313620"/>
                </a:lnTo>
                <a:lnTo>
                  <a:pt x="28496" y="318322"/>
                </a:lnTo>
                <a:lnTo>
                  <a:pt x="19618" y="321900"/>
                </a:lnTo>
                <a:lnTo>
                  <a:pt x="30889" y="321900"/>
                </a:lnTo>
                <a:lnTo>
                  <a:pt x="33389" y="319283"/>
                </a:lnTo>
                <a:lnTo>
                  <a:pt x="33209" y="311492"/>
                </a:lnTo>
                <a:lnTo>
                  <a:pt x="31405" y="308658"/>
                </a:lnTo>
                <a:lnTo>
                  <a:pt x="28930" y="307413"/>
                </a:lnTo>
                <a:close/>
              </a:path>
              <a:path w="38100" h="323850">
                <a:moveTo>
                  <a:pt x="11627" y="308759"/>
                </a:moveTo>
                <a:lnTo>
                  <a:pt x="10940" y="310749"/>
                </a:lnTo>
                <a:lnTo>
                  <a:pt x="10982" y="311204"/>
                </a:lnTo>
                <a:lnTo>
                  <a:pt x="14395" y="319676"/>
                </a:lnTo>
                <a:lnTo>
                  <a:pt x="17956" y="321192"/>
                </a:lnTo>
                <a:lnTo>
                  <a:pt x="15662" y="317830"/>
                </a:lnTo>
                <a:lnTo>
                  <a:pt x="16798" y="311823"/>
                </a:lnTo>
                <a:lnTo>
                  <a:pt x="15257" y="311823"/>
                </a:lnTo>
                <a:lnTo>
                  <a:pt x="11627" y="308759"/>
                </a:lnTo>
                <a:close/>
              </a:path>
              <a:path w="38100" h="323850">
                <a:moveTo>
                  <a:pt x="20679" y="301495"/>
                </a:moveTo>
                <a:lnTo>
                  <a:pt x="12514" y="306194"/>
                </a:lnTo>
                <a:lnTo>
                  <a:pt x="11627" y="308759"/>
                </a:lnTo>
                <a:lnTo>
                  <a:pt x="15257" y="311823"/>
                </a:lnTo>
                <a:lnTo>
                  <a:pt x="16823" y="311690"/>
                </a:lnTo>
                <a:lnTo>
                  <a:pt x="17396" y="308658"/>
                </a:lnTo>
                <a:lnTo>
                  <a:pt x="21816" y="305643"/>
                </a:lnTo>
                <a:lnTo>
                  <a:pt x="27698" y="305643"/>
                </a:lnTo>
                <a:lnTo>
                  <a:pt x="26160" y="302971"/>
                </a:lnTo>
                <a:lnTo>
                  <a:pt x="20679" y="301495"/>
                </a:lnTo>
                <a:close/>
              </a:path>
              <a:path w="38100" h="323850">
                <a:moveTo>
                  <a:pt x="16823" y="311690"/>
                </a:moveTo>
                <a:lnTo>
                  <a:pt x="15257" y="311823"/>
                </a:lnTo>
                <a:lnTo>
                  <a:pt x="16798" y="311823"/>
                </a:lnTo>
                <a:lnTo>
                  <a:pt x="16823" y="311690"/>
                </a:lnTo>
                <a:close/>
              </a:path>
              <a:path w="38100" h="323850">
                <a:moveTo>
                  <a:pt x="21816" y="305643"/>
                </a:moveTo>
                <a:lnTo>
                  <a:pt x="17396" y="308658"/>
                </a:lnTo>
                <a:lnTo>
                  <a:pt x="16823" y="311690"/>
                </a:lnTo>
                <a:lnTo>
                  <a:pt x="25302" y="310972"/>
                </a:lnTo>
                <a:lnTo>
                  <a:pt x="28647" y="307413"/>
                </a:lnTo>
                <a:lnTo>
                  <a:pt x="28628" y="307261"/>
                </a:lnTo>
                <a:lnTo>
                  <a:pt x="28345" y="306768"/>
                </a:lnTo>
                <a:lnTo>
                  <a:pt x="27777" y="306768"/>
                </a:lnTo>
                <a:lnTo>
                  <a:pt x="21816" y="305643"/>
                </a:lnTo>
                <a:close/>
              </a:path>
              <a:path w="38100" h="323850">
                <a:moveTo>
                  <a:pt x="10681" y="307961"/>
                </a:moveTo>
                <a:lnTo>
                  <a:pt x="10940" y="310749"/>
                </a:lnTo>
                <a:lnTo>
                  <a:pt x="11627" y="308759"/>
                </a:lnTo>
                <a:lnTo>
                  <a:pt x="10681" y="307961"/>
                </a:lnTo>
                <a:close/>
              </a:path>
              <a:path w="38100" h="323850">
                <a:moveTo>
                  <a:pt x="14653" y="292341"/>
                </a:moveTo>
                <a:lnTo>
                  <a:pt x="10314" y="296489"/>
                </a:lnTo>
                <a:lnTo>
                  <a:pt x="10249" y="302971"/>
                </a:lnTo>
                <a:lnTo>
                  <a:pt x="10681" y="307961"/>
                </a:lnTo>
                <a:lnTo>
                  <a:pt x="11627" y="308759"/>
                </a:lnTo>
                <a:lnTo>
                  <a:pt x="12514" y="306194"/>
                </a:lnTo>
                <a:lnTo>
                  <a:pt x="20679" y="301495"/>
                </a:lnTo>
                <a:lnTo>
                  <a:pt x="29167" y="301495"/>
                </a:lnTo>
                <a:lnTo>
                  <a:pt x="29269" y="296913"/>
                </a:lnTo>
                <a:lnTo>
                  <a:pt x="25121" y="292574"/>
                </a:lnTo>
                <a:lnTo>
                  <a:pt x="14653" y="292341"/>
                </a:lnTo>
                <a:close/>
              </a:path>
              <a:path w="38100" h="323850">
                <a:moveTo>
                  <a:pt x="9577" y="237728"/>
                </a:moveTo>
                <a:lnTo>
                  <a:pt x="9736" y="296913"/>
                </a:lnTo>
                <a:lnTo>
                  <a:pt x="10681" y="307961"/>
                </a:lnTo>
                <a:lnTo>
                  <a:pt x="10249" y="302971"/>
                </a:lnTo>
                <a:lnTo>
                  <a:pt x="10314" y="296489"/>
                </a:lnTo>
                <a:lnTo>
                  <a:pt x="14653" y="292341"/>
                </a:lnTo>
                <a:lnTo>
                  <a:pt x="29287" y="292341"/>
                </a:lnTo>
                <a:lnTo>
                  <a:pt x="29270" y="242133"/>
                </a:lnTo>
                <a:lnTo>
                  <a:pt x="13980" y="242126"/>
                </a:lnTo>
                <a:lnTo>
                  <a:pt x="9577" y="237728"/>
                </a:lnTo>
                <a:close/>
              </a:path>
              <a:path w="38100" h="323850">
                <a:moveTo>
                  <a:pt x="28862" y="307184"/>
                </a:moveTo>
                <a:lnTo>
                  <a:pt x="28738" y="307317"/>
                </a:lnTo>
                <a:lnTo>
                  <a:pt x="28930" y="307413"/>
                </a:lnTo>
                <a:lnTo>
                  <a:pt x="28862" y="307184"/>
                </a:lnTo>
                <a:close/>
              </a:path>
              <a:path w="38100" h="323850">
                <a:moveTo>
                  <a:pt x="28887" y="306519"/>
                </a:moveTo>
                <a:lnTo>
                  <a:pt x="28280" y="306655"/>
                </a:lnTo>
                <a:lnTo>
                  <a:pt x="28629" y="307262"/>
                </a:lnTo>
                <a:lnTo>
                  <a:pt x="28862" y="306768"/>
                </a:lnTo>
                <a:lnTo>
                  <a:pt x="28887" y="306519"/>
                </a:lnTo>
                <a:close/>
              </a:path>
              <a:path w="38100" h="323850">
                <a:moveTo>
                  <a:pt x="28627" y="307261"/>
                </a:moveTo>
                <a:close/>
              </a:path>
              <a:path w="38100" h="323850">
                <a:moveTo>
                  <a:pt x="28628" y="307261"/>
                </a:moveTo>
                <a:close/>
              </a:path>
              <a:path w="38100" h="323850">
                <a:moveTo>
                  <a:pt x="29056" y="306476"/>
                </a:moveTo>
                <a:lnTo>
                  <a:pt x="28887" y="306519"/>
                </a:lnTo>
                <a:lnTo>
                  <a:pt x="28862" y="307184"/>
                </a:lnTo>
                <a:lnTo>
                  <a:pt x="29056" y="306476"/>
                </a:lnTo>
                <a:close/>
              </a:path>
              <a:path w="38100" h="323850">
                <a:moveTo>
                  <a:pt x="27698" y="305643"/>
                </a:moveTo>
                <a:lnTo>
                  <a:pt x="21816" y="305643"/>
                </a:lnTo>
                <a:lnTo>
                  <a:pt x="27777" y="306768"/>
                </a:lnTo>
                <a:lnTo>
                  <a:pt x="28280" y="306655"/>
                </a:lnTo>
                <a:lnTo>
                  <a:pt x="27698" y="305643"/>
                </a:lnTo>
                <a:close/>
              </a:path>
              <a:path w="38100" h="323850">
                <a:moveTo>
                  <a:pt x="28280" y="306655"/>
                </a:moveTo>
                <a:lnTo>
                  <a:pt x="27777" y="306768"/>
                </a:lnTo>
                <a:lnTo>
                  <a:pt x="28345" y="306768"/>
                </a:lnTo>
                <a:close/>
              </a:path>
              <a:path w="38100" h="323850">
                <a:moveTo>
                  <a:pt x="29167" y="301495"/>
                </a:moveTo>
                <a:lnTo>
                  <a:pt x="20679" y="301495"/>
                </a:lnTo>
                <a:lnTo>
                  <a:pt x="26160" y="302971"/>
                </a:lnTo>
                <a:lnTo>
                  <a:pt x="28280" y="306655"/>
                </a:lnTo>
                <a:lnTo>
                  <a:pt x="28887" y="306519"/>
                </a:lnTo>
                <a:lnTo>
                  <a:pt x="29103" y="304340"/>
                </a:lnTo>
                <a:lnTo>
                  <a:pt x="29167" y="301495"/>
                </a:lnTo>
                <a:close/>
              </a:path>
              <a:path w="38100" h="323850">
                <a:moveTo>
                  <a:pt x="29287" y="292341"/>
                </a:moveTo>
                <a:lnTo>
                  <a:pt x="14653" y="292341"/>
                </a:lnTo>
                <a:lnTo>
                  <a:pt x="25121" y="292574"/>
                </a:lnTo>
                <a:lnTo>
                  <a:pt x="29269" y="296913"/>
                </a:lnTo>
                <a:lnTo>
                  <a:pt x="29103" y="304340"/>
                </a:lnTo>
                <a:lnTo>
                  <a:pt x="28887" y="306519"/>
                </a:lnTo>
                <a:lnTo>
                  <a:pt x="29034" y="306486"/>
                </a:lnTo>
                <a:lnTo>
                  <a:pt x="29279" y="296489"/>
                </a:lnTo>
                <a:lnTo>
                  <a:pt x="29287" y="292341"/>
                </a:lnTo>
                <a:close/>
              </a:path>
              <a:path w="38100" h="323850">
                <a:moveTo>
                  <a:pt x="24861" y="222417"/>
                </a:moveTo>
                <a:lnTo>
                  <a:pt x="13976" y="222422"/>
                </a:lnTo>
                <a:lnTo>
                  <a:pt x="9575" y="226827"/>
                </a:lnTo>
                <a:lnTo>
                  <a:pt x="9577" y="237728"/>
                </a:lnTo>
                <a:lnTo>
                  <a:pt x="13986" y="242133"/>
                </a:lnTo>
                <a:lnTo>
                  <a:pt x="24871" y="242126"/>
                </a:lnTo>
                <a:lnTo>
                  <a:pt x="29264" y="237728"/>
                </a:lnTo>
                <a:lnTo>
                  <a:pt x="29276" y="226827"/>
                </a:lnTo>
                <a:lnTo>
                  <a:pt x="24861" y="222417"/>
                </a:lnTo>
                <a:close/>
              </a:path>
              <a:path w="38100" h="323850">
                <a:moveTo>
                  <a:pt x="29271" y="237721"/>
                </a:moveTo>
                <a:lnTo>
                  <a:pt x="24871" y="242126"/>
                </a:lnTo>
                <a:lnTo>
                  <a:pt x="13986" y="242133"/>
                </a:lnTo>
                <a:lnTo>
                  <a:pt x="29270" y="242133"/>
                </a:lnTo>
                <a:lnTo>
                  <a:pt x="29271" y="237721"/>
                </a:lnTo>
                <a:close/>
              </a:path>
              <a:path w="38100" h="323850">
                <a:moveTo>
                  <a:pt x="9274" y="146580"/>
                </a:moveTo>
                <a:lnTo>
                  <a:pt x="9453" y="167812"/>
                </a:lnTo>
                <a:lnTo>
                  <a:pt x="9577" y="237728"/>
                </a:lnTo>
                <a:lnTo>
                  <a:pt x="9575" y="226827"/>
                </a:lnTo>
                <a:lnTo>
                  <a:pt x="13976" y="222422"/>
                </a:lnTo>
                <a:lnTo>
                  <a:pt x="29276" y="222417"/>
                </a:lnTo>
                <a:lnTo>
                  <a:pt x="29243" y="189298"/>
                </a:lnTo>
                <a:lnTo>
                  <a:pt x="29139" y="167812"/>
                </a:lnTo>
                <a:lnTo>
                  <a:pt x="29016" y="156348"/>
                </a:lnTo>
                <a:lnTo>
                  <a:pt x="13780" y="156348"/>
                </a:lnTo>
                <a:lnTo>
                  <a:pt x="9335" y="152003"/>
                </a:lnTo>
                <a:lnTo>
                  <a:pt x="9274" y="146580"/>
                </a:lnTo>
                <a:close/>
              </a:path>
              <a:path w="38100" h="323850">
                <a:moveTo>
                  <a:pt x="29276" y="222417"/>
                </a:moveTo>
                <a:lnTo>
                  <a:pt x="24861" y="222417"/>
                </a:lnTo>
                <a:lnTo>
                  <a:pt x="29276" y="226827"/>
                </a:lnTo>
                <a:lnTo>
                  <a:pt x="29271" y="237721"/>
                </a:lnTo>
                <a:lnTo>
                  <a:pt x="29276" y="222417"/>
                </a:lnTo>
                <a:close/>
              </a:path>
              <a:path w="38100" h="323850">
                <a:moveTo>
                  <a:pt x="24372" y="136574"/>
                </a:moveTo>
                <a:lnTo>
                  <a:pt x="13540" y="136730"/>
                </a:lnTo>
                <a:lnTo>
                  <a:pt x="9213" y="141170"/>
                </a:lnTo>
                <a:lnTo>
                  <a:pt x="9335" y="152003"/>
                </a:lnTo>
                <a:lnTo>
                  <a:pt x="13780" y="156348"/>
                </a:lnTo>
                <a:lnTo>
                  <a:pt x="24625" y="156226"/>
                </a:lnTo>
                <a:lnTo>
                  <a:pt x="28967" y="151785"/>
                </a:lnTo>
                <a:lnTo>
                  <a:pt x="28909" y="146328"/>
                </a:lnTo>
                <a:lnTo>
                  <a:pt x="28796" y="140872"/>
                </a:lnTo>
                <a:lnTo>
                  <a:pt x="24372" y="136574"/>
                </a:lnTo>
                <a:close/>
              </a:path>
              <a:path w="38100" h="323850">
                <a:moveTo>
                  <a:pt x="28967" y="151785"/>
                </a:moveTo>
                <a:lnTo>
                  <a:pt x="24625" y="156226"/>
                </a:lnTo>
                <a:lnTo>
                  <a:pt x="13780" y="156348"/>
                </a:lnTo>
                <a:lnTo>
                  <a:pt x="29016" y="156348"/>
                </a:lnTo>
                <a:lnTo>
                  <a:pt x="28967" y="151785"/>
                </a:lnTo>
                <a:close/>
              </a:path>
              <a:path w="38100" h="323850">
                <a:moveTo>
                  <a:pt x="7372" y="80822"/>
                </a:moveTo>
                <a:lnTo>
                  <a:pt x="8126" y="101248"/>
                </a:lnTo>
                <a:lnTo>
                  <a:pt x="8625" y="116357"/>
                </a:lnTo>
                <a:lnTo>
                  <a:pt x="9010" y="131073"/>
                </a:lnTo>
                <a:lnTo>
                  <a:pt x="9274" y="146580"/>
                </a:lnTo>
                <a:lnTo>
                  <a:pt x="9213" y="141170"/>
                </a:lnTo>
                <a:lnTo>
                  <a:pt x="13540" y="136730"/>
                </a:lnTo>
                <a:lnTo>
                  <a:pt x="24372" y="136574"/>
                </a:lnTo>
                <a:lnTo>
                  <a:pt x="28707" y="136574"/>
                </a:lnTo>
                <a:lnTo>
                  <a:pt x="28594" y="131073"/>
                </a:lnTo>
                <a:lnTo>
                  <a:pt x="28119" y="115821"/>
                </a:lnTo>
                <a:lnTo>
                  <a:pt x="27524" y="100573"/>
                </a:lnTo>
                <a:lnTo>
                  <a:pt x="27304" y="95624"/>
                </a:lnTo>
                <a:lnTo>
                  <a:pt x="12254" y="95624"/>
                </a:lnTo>
                <a:lnTo>
                  <a:pt x="7767" y="91473"/>
                </a:lnTo>
                <a:lnTo>
                  <a:pt x="7372" y="80822"/>
                </a:lnTo>
                <a:close/>
              </a:path>
              <a:path w="38100" h="323850">
                <a:moveTo>
                  <a:pt x="28707" y="136574"/>
                </a:moveTo>
                <a:lnTo>
                  <a:pt x="24372" y="136574"/>
                </a:lnTo>
                <a:lnTo>
                  <a:pt x="28796" y="140872"/>
                </a:lnTo>
                <a:lnTo>
                  <a:pt x="28707" y="136574"/>
                </a:lnTo>
                <a:close/>
              </a:path>
              <a:path w="38100" h="323850">
                <a:moveTo>
                  <a:pt x="22094" y="75882"/>
                </a:moveTo>
                <a:lnTo>
                  <a:pt x="11466" y="76367"/>
                </a:lnTo>
                <a:lnTo>
                  <a:pt x="7372" y="80822"/>
                </a:lnTo>
                <a:lnTo>
                  <a:pt x="7767" y="91473"/>
                </a:lnTo>
                <a:lnTo>
                  <a:pt x="12254" y="95624"/>
                </a:lnTo>
                <a:lnTo>
                  <a:pt x="22910" y="95210"/>
                </a:lnTo>
                <a:lnTo>
                  <a:pt x="27062" y="90723"/>
                </a:lnTo>
                <a:lnTo>
                  <a:pt x="26765" y="83522"/>
                </a:lnTo>
                <a:lnTo>
                  <a:pt x="26595" y="79989"/>
                </a:lnTo>
                <a:lnTo>
                  <a:pt x="22094" y="75882"/>
                </a:lnTo>
                <a:close/>
              </a:path>
              <a:path w="38100" h="323850">
                <a:moveTo>
                  <a:pt x="26899" y="86521"/>
                </a:moveTo>
                <a:lnTo>
                  <a:pt x="27062" y="90723"/>
                </a:lnTo>
                <a:lnTo>
                  <a:pt x="22910" y="95210"/>
                </a:lnTo>
                <a:lnTo>
                  <a:pt x="12254" y="95624"/>
                </a:lnTo>
                <a:lnTo>
                  <a:pt x="27304" y="95624"/>
                </a:lnTo>
                <a:lnTo>
                  <a:pt x="26899" y="86521"/>
                </a:lnTo>
                <a:close/>
              </a:path>
              <a:path w="38100" h="323850">
                <a:moveTo>
                  <a:pt x="4487" y="32554"/>
                </a:moveTo>
                <a:lnTo>
                  <a:pt x="4993" y="37649"/>
                </a:lnTo>
                <a:lnTo>
                  <a:pt x="5981" y="49742"/>
                </a:lnTo>
                <a:lnTo>
                  <a:pt x="6644" y="61935"/>
                </a:lnTo>
                <a:lnTo>
                  <a:pt x="7372" y="80822"/>
                </a:lnTo>
                <a:lnTo>
                  <a:pt x="11466" y="76367"/>
                </a:lnTo>
                <a:lnTo>
                  <a:pt x="22094" y="75882"/>
                </a:lnTo>
                <a:lnTo>
                  <a:pt x="26397" y="75882"/>
                </a:lnTo>
                <a:lnTo>
                  <a:pt x="26100" y="69731"/>
                </a:lnTo>
                <a:lnTo>
                  <a:pt x="25674" y="61875"/>
                </a:lnTo>
                <a:lnTo>
                  <a:pt x="24734" y="46592"/>
                </a:lnTo>
                <a:lnTo>
                  <a:pt x="10115" y="46592"/>
                </a:lnTo>
                <a:lnTo>
                  <a:pt x="5507" y="42818"/>
                </a:lnTo>
                <a:lnTo>
                  <a:pt x="4487" y="32554"/>
                </a:lnTo>
                <a:close/>
              </a:path>
              <a:path w="38100" h="323850">
                <a:moveTo>
                  <a:pt x="26397" y="75882"/>
                </a:moveTo>
                <a:lnTo>
                  <a:pt x="22094" y="75882"/>
                </a:lnTo>
                <a:lnTo>
                  <a:pt x="26595" y="79989"/>
                </a:lnTo>
                <a:lnTo>
                  <a:pt x="26397" y="75882"/>
                </a:lnTo>
                <a:close/>
              </a:path>
              <a:path w="38100" h="323850">
                <a:moveTo>
                  <a:pt x="18387" y="26756"/>
                </a:moveTo>
                <a:lnTo>
                  <a:pt x="8147" y="27990"/>
                </a:lnTo>
                <a:lnTo>
                  <a:pt x="4487" y="32555"/>
                </a:lnTo>
                <a:lnTo>
                  <a:pt x="5507" y="42818"/>
                </a:lnTo>
                <a:lnTo>
                  <a:pt x="10115" y="46592"/>
                </a:lnTo>
                <a:lnTo>
                  <a:pt x="20455" y="45565"/>
                </a:lnTo>
                <a:lnTo>
                  <a:pt x="24230" y="40957"/>
                </a:lnTo>
                <a:lnTo>
                  <a:pt x="23693" y="35591"/>
                </a:lnTo>
                <a:lnTo>
                  <a:pt x="23072" y="30433"/>
                </a:lnTo>
                <a:lnTo>
                  <a:pt x="18387" y="26756"/>
                </a:lnTo>
                <a:close/>
              </a:path>
              <a:path w="38100" h="323850">
                <a:moveTo>
                  <a:pt x="23697" y="35617"/>
                </a:moveTo>
                <a:lnTo>
                  <a:pt x="24230" y="40957"/>
                </a:lnTo>
                <a:lnTo>
                  <a:pt x="20455" y="45565"/>
                </a:lnTo>
                <a:lnTo>
                  <a:pt x="10115" y="46592"/>
                </a:lnTo>
                <a:lnTo>
                  <a:pt x="24734" y="46592"/>
                </a:lnTo>
                <a:lnTo>
                  <a:pt x="24436" y="41749"/>
                </a:lnTo>
                <a:lnTo>
                  <a:pt x="23697" y="35617"/>
                </a:lnTo>
                <a:close/>
              </a:path>
              <a:path w="38100" h="323850">
                <a:moveTo>
                  <a:pt x="22560" y="26756"/>
                </a:moveTo>
                <a:lnTo>
                  <a:pt x="18387" y="26756"/>
                </a:lnTo>
                <a:lnTo>
                  <a:pt x="23072" y="30433"/>
                </a:lnTo>
                <a:lnTo>
                  <a:pt x="23697" y="35617"/>
                </a:lnTo>
                <a:lnTo>
                  <a:pt x="22773" y="27950"/>
                </a:lnTo>
                <a:lnTo>
                  <a:pt x="22560" y="26756"/>
                </a:lnTo>
                <a:close/>
              </a:path>
              <a:path w="38100" h="323850">
                <a:moveTo>
                  <a:pt x="3120" y="21102"/>
                </a:moveTo>
                <a:lnTo>
                  <a:pt x="3453" y="23426"/>
                </a:lnTo>
                <a:lnTo>
                  <a:pt x="4286" y="30532"/>
                </a:lnTo>
                <a:lnTo>
                  <a:pt x="4487" y="32554"/>
                </a:lnTo>
                <a:lnTo>
                  <a:pt x="8147" y="27990"/>
                </a:lnTo>
                <a:lnTo>
                  <a:pt x="18387" y="26756"/>
                </a:lnTo>
                <a:lnTo>
                  <a:pt x="22560" y="26756"/>
                </a:lnTo>
                <a:lnTo>
                  <a:pt x="22141" y="24405"/>
                </a:lnTo>
                <a:lnTo>
                  <a:pt x="7527" y="24405"/>
                </a:lnTo>
                <a:lnTo>
                  <a:pt x="3120" y="21102"/>
                </a:lnTo>
                <a:close/>
              </a:path>
              <a:path w="38100" h="323850">
                <a:moveTo>
                  <a:pt x="13488" y="5481"/>
                </a:moveTo>
                <a:lnTo>
                  <a:pt x="4566" y="7821"/>
                </a:lnTo>
                <a:lnTo>
                  <a:pt x="1812" y="11971"/>
                </a:lnTo>
                <a:lnTo>
                  <a:pt x="3120" y="21102"/>
                </a:lnTo>
                <a:lnTo>
                  <a:pt x="7527" y="24405"/>
                </a:lnTo>
                <a:lnTo>
                  <a:pt x="17038" y="23044"/>
                </a:lnTo>
                <a:lnTo>
                  <a:pt x="20341" y="18637"/>
                </a:lnTo>
                <a:lnTo>
                  <a:pt x="19613" y="13552"/>
                </a:lnTo>
                <a:lnTo>
                  <a:pt x="19419" y="12734"/>
                </a:lnTo>
                <a:lnTo>
                  <a:pt x="18315" y="8533"/>
                </a:lnTo>
                <a:lnTo>
                  <a:pt x="18190" y="8226"/>
                </a:lnTo>
                <a:lnTo>
                  <a:pt x="13488" y="5481"/>
                </a:lnTo>
                <a:close/>
              </a:path>
              <a:path w="38100" h="323850">
                <a:moveTo>
                  <a:pt x="18190" y="8226"/>
                </a:moveTo>
                <a:lnTo>
                  <a:pt x="18315" y="8533"/>
                </a:lnTo>
                <a:lnTo>
                  <a:pt x="19464" y="12905"/>
                </a:lnTo>
                <a:lnTo>
                  <a:pt x="19613" y="13552"/>
                </a:lnTo>
                <a:lnTo>
                  <a:pt x="20341" y="18637"/>
                </a:lnTo>
                <a:lnTo>
                  <a:pt x="17038" y="23044"/>
                </a:lnTo>
                <a:lnTo>
                  <a:pt x="7527" y="24405"/>
                </a:lnTo>
                <a:lnTo>
                  <a:pt x="22141" y="24405"/>
                </a:lnTo>
                <a:lnTo>
                  <a:pt x="21418" y="20353"/>
                </a:lnTo>
                <a:lnTo>
                  <a:pt x="18316" y="8533"/>
                </a:lnTo>
                <a:lnTo>
                  <a:pt x="18190" y="8226"/>
                </a:lnTo>
                <a:close/>
              </a:path>
              <a:path w="38100" h="323850">
                <a:moveTo>
                  <a:pt x="8073" y="0"/>
                </a:moveTo>
                <a:lnTo>
                  <a:pt x="3402" y="1356"/>
                </a:lnTo>
                <a:lnTo>
                  <a:pt x="759" y="6308"/>
                </a:lnTo>
                <a:lnTo>
                  <a:pt x="454" y="7618"/>
                </a:lnTo>
                <a:lnTo>
                  <a:pt x="0" y="10830"/>
                </a:lnTo>
                <a:lnTo>
                  <a:pt x="675" y="12734"/>
                </a:lnTo>
                <a:lnTo>
                  <a:pt x="2084" y="14027"/>
                </a:lnTo>
                <a:lnTo>
                  <a:pt x="2436" y="16327"/>
                </a:lnTo>
                <a:lnTo>
                  <a:pt x="1812" y="11971"/>
                </a:lnTo>
                <a:lnTo>
                  <a:pt x="4566" y="7821"/>
                </a:lnTo>
                <a:lnTo>
                  <a:pt x="13488" y="5481"/>
                </a:lnTo>
                <a:lnTo>
                  <a:pt x="17062" y="5481"/>
                </a:lnTo>
                <a:lnTo>
                  <a:pt x="16322" y="3676"/>
                </a:lnTo>
                <a:lnTo>
                  <a:pt x="8073" y="0"/>
                </a:lnTo>
                <a:close/>
              </a:path>
              <a:path w="38100" h="323850">
                <a:moveTo>
                  <a:pt x="17062" y="5481"/>
                </a:moveTo>
                <a:lnTo>
                  <a:pt x="13488" y="5481"/>
                </a:lnTo>
                <a:lnTo>
                  <a:pt x="18190" y="8226"/>
                </a:lnTo>
                <a:lnTo>
                  <a:pt x="17062" y="5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311206" y="2752098"/>
            <a:ext cx="271106" cy="20219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73781" y="2703250"/>
            <a:ext cx="45223" cy="32180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826616" y="2718691"/>
            <a:ext cx="280269" cy="21590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4217699" y="2710963"/>
            <a:ext cx="38735" cy="330200"/>
          </a:xfrm>
          <a:custGeom>
            <a:avLst/>
            <a:gdLst/>
            <a:ahLst/>
            <a:cxnLst/>
            <a:rect l="l" t="t" r="r" b="b"/>
            <a:pathLst>
              <a:path w="38735" h="330200">
                <a:moveTo>
                  <a:pt x="10581" y="327641"/>
                </a:moveTo>
                <a:lnTo>
                  <a:pt x="15630" y="330145"/>
                </a:lnTo>
                <a:lnTo>
                  <a:pt x="22321" y="328691"/>
                </a:lnTo>
                <a:lnTo>
                  <a:pt x="16410" y="328691"/>
                </a:lnTo>
                <a:lnTo>
                  <a:pt x="10581" y="327641"/>
                </a:lnTo>
                <a:close/>
              </a:path>
              <a:path w="38735" h="330200">
                <a:moveTo>
                  <a:pt x="6434" y="315078"/>
                </a:moveTo>
                <a:lnTo>
                  <a:pt x="5543" y="317353"/>
                </a:lnTo>
                <a:lnTo>
                  <a:pt x="5584" y="318561"/>
                </a:lnTo>
                <a:lnTo>
                  <a:pt x="5851" y="320833"/>
                </a:lnTo>
                <a:lnTo>
                  <a:pt x="10580" y="327640"/>
                </a:lnTo>
                <a:lnTo>
                  <a:pt x="16410" y="328691"/>
                </a:lnTo>
                <a:lnTo>
                  <a:pt x="20296" y="325991"/>
                </a:lnTo>
                <a:lnTo>
                  <a:pt x="13842" y="319835"/>
                </a:lnTo>
                <a:lnTo>
                  <a:pt x="13746" y="315734"/>
                </a:lnTo>
                <a:lnTo>
                  <a:pt x="7389" y="315734"/>
                </a:lnTo>
                <a:lnTo>
                  <a:pt x="6434" y="315078"/>
                </a:lnTo>
                <a:close/>
              </a:path>
              <a:path w="38735" h="330200">
                <a:moveTo>
                  <a:pt x="20296" y="325991"/>
                </a:moveTo>
                <a:lnTo>
                  <a:pt x="16410" y="328691"/>
                </a:lnTo>
                <a:lnTo>
                  <a:pt x="22321" y="328691"/>
                </a:lnTo>
                <a:lnTo>
                  <a:pt x="24810" y="328150"/>
                </a:lnTo>
                <a:lnTo>
                  <a:pt x="26617" y="326577"/>
                </a:lnTo>
                <a:lnTo>
                  <a:pt x="20910" y="326577"/>
                </a:lnTo>
                <a:lnTo>
                  <a:pt x="20296" y="325991"/>
                </a:lnTo>
                <a:close/>
              </a:path>
              <a:path w="38735" h="330200">
                <a:moveTo>
                  <a:pt x="2371" y="312289"/>
                </a:moveTo>
                <a:lnTo>
                  <a:pt x="2496" y="312882"/>
                </a:lnTo>
                <a:lnTo>
                  <a:pt x="4272" y="318561"/>
                </a:lnTo>
                <a:lnTo>
                  <a:pt x="10581" y="327641"/>
                </a:lnTo>
                <a:lnTo>
                  <a:pt x="5851" y="320833"/>
                </a:lnTo>
                <a:lnTo>
                  <a:pt x="5584" y="318561"/>
                </a:lnTo>
                <a:lnTo>
                  <a:pt x="5543" y="317353"/>
                </a:lnTo>
                <a:lnTo>
                  <a:pt x="6434" y="315078"/>
                </a:lnTo>
                <a:lnTo>
                  <a:pt x="2371" y="312289"/>
                </a:lnTo>
                <a:close/>
              </a:path>
              <a:path w="38735" h="330200">
                <a:moveTo>
                  <a:pt x="21889" y="307331"/>
                </a:moveTo>
                <a:lnTo>
                  <a:pt x="21094" y="307843"/>
                </a:lnTo>
                <a:lnTo>
                  <a:pt x="21568" y="310390"/>
                </a:lnTo>
                <a:lnTo>
                  <a:pt x="25891" y="317353"/>
                </a:lnTo>
                <a:lnTo>
                  <a:pt x="24744" y="322901"/>
                </a:lnTo>
                <a:lnTo>
                  <a:pt x="20296" y="325991"/>
                </a:lnTo>
                <a:lnTo>
                  <a:pt x="20910" y="326577"/>
                </a:lnTo>
                <a:lnTo>
                  <a:pt x="26507" y="326445"/>
                </a:lnTo>
                <a:lnTo>
                  <a:pt x="30255" y="322498"/>
                </a:lnTo>
                <a:lnTo>
                  <a:pt x="33355" y="318561"/>
                </a:lnTo>
                <a:lnTo>
                  <a:pt x="33319" y="317353"/>
                </a:lnTo>
                <a:lnTo>
                  <a:pt x="32788" y="312882"/>
                </a:lnTo>
                <a:lnTo>
                  <a:pt x="25995" y="307533"/>
                </a:lnTo>
                <a:lnTo>
                  <a:pt x="21889" y="307331"/>
                </a:lnTo>
                <a:close/>
              </a:path>
              <a:path w="38735" h="330200">
                <a:moveTo>
                  <a:pt x="33449" y="318442"/>
                </a:moveTo>
                <a:lnTo>
                  <a:pt x="30255" y="322498"/>
                </a:lnTo>
                <a:lnTo>
                  <a:pt x="26507" y="326445"/>
                </a:lnTo>
                <a:lnTo>
                  <a:pt x="20910" y="326577"/>
                </a:lnTo>
                <a:lnTo>
                  <a:pt x="26617" y="326577"/>
                </a:lnTo>
                <a:lnTo>
                  <a:pt x="27969" y="325401"/>
                </a:lnTo>
                <a:lnTo>
                  <a:pt x="33449" y="318442"/>
                </a:lnTo>
                <a:close/>
              </a:path>
              <a:path w="38735" h="330200">
                <a:moveTo>
                  <a:pt x="21093" y="307839"/>
                </a:moveTo>
                <a:lnTo>
                  <a:pt x="21253" y="308941"/>
                </a:lnTo>
                <a:lnTo>
                  <a:pt x="17796" y="313800"/>
                </a:lnTo>
                <a:lnTo>
                  <a:pt x="13718" y="314558"/>
                </a:lnTo>
                <a:lnTo>
                  <a:pt x="13842" y="319835"/>
                </a:lnTo>
                <a:lnTo>
                  <a:pt x="20296" y="325991"/>
                </a:lnTo>
                <a:lnTo>
                  <a:pt x="24744" y="322901"/>
                </a:lnTo>
                <a:lnTo>
                  <a:pt x="25891" y="317353"/>
                </a:lnTo>
                <a:lnTo>
                  <a:pt x="21568" y="310390"/>
                </a:lnTo>
                <a:lnTo>
                  <a:pt x="21093" y="307839"/>
                </a:lnTo>
                <a:close/>
              </a:path>
              <a:path w="38735" h="330200">
                <a:moveTo>
                  <a:pt x="37775" y="307331"/>
                </a:moveTo>
                <a:lnTo>
                  <a:pt x="21889" y="307331"/>
                </a:lnTo>
                <a:lnTo>
                  <a:pt x="25995" y="307533"/>
                </a:lnTo>
                <a:lnTo>
                  <a:pt x="32788" y="312882"/>
                </a:lnTo>
                <a:lnTo>
                  <a:pt x="33449" y="318442"/>
                </a:lnTo>
                <a:lnTo>
                  <a:pt x="34244" y="317432"/>
                </a:lnTo>
                <a:lnTo>
                  <a:pt x="37053" y="311680"/>
                </a:lnTo>
                <a:lnTo>
                  <a:pt x="37775" y="307331"/>
                </a:lnTo>
                <a:close/>
              </a:path>
              <a:path w="38735" h="330200">
                <a:moveTo>
                  <a:pt x="13916" y="307461"/>
                </a:moveTo>
                <a:lnTo>
                  <a:pt x="8488" y="309834"/>
                </a:lnTo>
                <a:lnTo>
                  <a:pt x="6434" y="315078"/>
                </a:lnTo>
                <a:lnTo>
                  <a:pt x="7389" y="315734"/>
                </a:lnTo>
                <a:lnTo>
                  <a:pt x="13718" y="314558"/>
                </a:lnTo>
                <a:lnTo>
                  <a:pt x="13710" y="314237"/>
                </a:lnTo>
                <a:lnTo>
                  <a:pt x="18472" y="309246"/>
                </a:lnTo>
                <a:lnTo>
                  <a:pt x="13916" y="307461"/>
                </a:lnTo>
                <a:close/>
              </a:path>
              <a:path w="38735" h="330200">
                <a:moveTo>
                  <a:pt x="13718" y="314558"/>
                </a:moveTo>
                <a:lnTo>
                  <a:pt x="7389" y="315734"/>
                </a:lnTo>
                <a:lnTo>
                  <a:pt x="13746" y="315734"/>
                </a:lnTo>
                <a:lnTo>
                  <a:pt x="13718" y="314558"/>
                </a:lnTo>
                <a:close/>
              </a:path>
              <a:path w="38735" h="330200">
                <a:moveTo>
                  <a:pt x="14797" y="294860"/>
                </a:moveTo>
                <a:lnTo>
                  <a:pt x="4197" y="296391"/>
                </a:lnTo>
                <a:lnTo>
                  <a:pt x="521" y="301308"/>
                </a:lnTo>
                <a:lnTo>
                  <a:pt x="1414" y="307331"/>
                </a:lnTo>
                <a:lnTo>
                  <a:pt x="2371" y="312289"/>
                </a:lnTo>
                <a:lnTo>
                  <a:pt x="6434" y="315078"/>
                </a:lnTo>
                <a:lnTo>
                  <a:pt x="8488" y="309834"/>
                </a:lnTo>
                <a:lnTo>
                  <a:pt x="13916" y="307461"/>
                </a:lnTo>
                <a:lnTo>
                  <a:pt x="20175" y="307461"/>
                </a:lnTo>
                <a:lnTo>
                  <a:pt x="20892" y="306697"/>
                </a:lnTo>
                <a:lnTo>
                  <a:pt x="19672" y="298505"/>
                </a:lnTo>
                <a:lnTo>
                  <a:pt x="14797" y="294860"/>
                </a:lnTo>
                <a:close/>
              </a:path>
              <a:path w="38735" h="330200">
                <a:moveTo>
                  <a:pt x="18472" y="309246"/>
                </a:moveTo>
                <a:lnTo>
                  <a:pt x="13710" y="314237"/>
                </a:lnTo>
                <a:lnTo>
                  <a:pt x="13718" y="314558"/>
                </a:lnTo>
                <a:lnTo>
                  <a:pt x="17796" y="313800"/>
                </a:lnTo>
                <a:lnTo>
                  <a:pt x="20957" y="309356"/>
                </a:lnTo>
                <a:lnTo>
                  <a:pt x="18719" y="309356"/>
                </a:lnTo>
                <a:lnTo>
                  <a:pt x="18472" y="309246"/>
                </a:lnTo>
                <a:close/>
              </a:path>
              <a:path w="38735" h="330200">
                <a:moveTo>
                  <a:pt x="13381" y="0"/>
                </a:moveTo>
                <a:lnTo>
                  <a:pt x="2301" y="61164"/>
                </a:lnTo>
                <a:lnTo>
                  <a:pt x="1603" y="115677"/>
                </a:lnTo>
                <a:lnTo>
                  <a:pt x="1011" y="170205"/>
                </a:lnTo>
                <a:lnTo>
                  <a:pt x="576" y="224665"/>
                </a:lnTo>
                <a:lnTo>
                  <a:pt x="509" y="283876"/>
                </a:lnTo>
                <a:lnTo>
                  <a:pt x="573" y="291401"/>
                </a:lnTo>
                <a:lnTo>
                  <a:pt x="43" y="298505"/>
                </a:lnTo>
                <a:lnTo>
                  <a:pt x="0" y="299732"/>
                </a:lnTo>
                <a:lnTo>
                  <a:pt x="2329" y="312259"/>
                </a:lnTo>
                <a:lnTo>
                  <a:pt x="1414" y="307331"/>
                </a:lnTo>
                <a:lnTo>
                  <a:pt x="521" y="301308"/>
                </a:lnTo>
                <a:lnTo>
                  <a:pt x="4197" y="296391"/>
                </a:lnTo>
                <a:lnTo>
                  <a:pt x="14797" y="294860"/>
                </a:lnTo>
                <a:lnTo>
                  <a:pt x="19395" y="294860"/>
                </a:lnTo>
                <a:lnTo>
                  <a:pt x="19796" y="288014"/>
                </a:lnTo>
                <a:lnTo>
                  <a:pt x="18661" y="224665"/>
                </a:lnTo>
                <a:lnTo>
                  <a:pt x="17971" y="170166"/>
                </a:lnTo>
                <a:lnTo>
                  <a:pt x="17394" y="115666"/>
                </a:lnTo>
                <a:lnTo>
                  <a:pt x="16893" y="61151"/>
                </a:lnTo>
                <a:lnTo>
                  <a:pt x="16400" y="2969"/>
                </a:lnTo>
                <a:lnTo>
                  <a:pt x="13381" y="0"/>
                </a:lnTo>
                <a:close/>
              </a:path>
              <a:path w="38735" h="330200">
                <a:moveTo>
                  <a:pt x="20894" y="306713"/>
                </a:moveTo>
                <a:lnTo>
                  <a:pt x="18472" y="309246"/>
                </a:lnTo>
                <a:lnTo>
                  <a:pt x="18728" y="309346"/>
                </a:lnTo>
                <a:lnTo>
                  <a:pt x="21087" y="307843"/>
                </a:lnTo>
                <a:lnTo>
                  <a:pt x="20894" y="306713"/>
                </a:lnTo>
                <a:close/>
              </a:path>
              <a:path w="38735" h="330200">
                <a:moveTo>
                  <a:pt x="21087" y="307843"/>
                </a:moveTo>
                <a:lnTo>
                  <a:pt x="18719" y="309356"/>
                </a:lnTo>
                <a:lnTo>
                  <a:pt x="20957" y="309356"/>
                </a:lnTo>
                <a:lnTo>
                  <a:pt x="21253" y="308941"/>
                </a:lnTo>
                <a:lnTo>
                  <a:pt x="21087" y="307843"/>
                </a:lnTo>
                <a:close/>
              </a:path>
              <a:path w="38735" h="330200">
                <a:moveTo>
                  <a:pt x="20175" y="307461"/>
                </a:moveTo>
                <a:lnTo>
                  <a:pt x="13916" y="307461"/>
                </a:lnTo>
                <a:lnTo>
                  <a:pt x="18472" y="309246"/>
                </a:lnTo>
                <a:lnTo>
                  <a:pt x="20175" y="307461"/>
                </a:lnTo>
                <a:close/>
              </a:path>
              <a:path w="38735" h="330200">
                <a:moveTo>
                  <a:pt x="32160" y="299006"/>
                </a:moveTo>
                <a:lnTo>
                  <a:pt x="30749" y="299308"/>
                </a:lnTo>
                <a:lnTo>
                  <a:pt x="25022" y="303112"/>
                </a:lnTo>
                <a:lnTo>
                  <a:pt x="20913" y="306697"/>
                </a:lnTo>
                <a:lnTo>
                  <a:pt x="21093" y="307839"/>
                </a:lnTo>
                <a:lnTo>
                  <a:pt x="21889" y="307331"/>
                </a:lnTo>
                <a:lnTo>
                  <a:pt x="37775" y="307331"/>
                </a:lnTo>
                <a:lnTo>
                  <a:pt x="38565" y="302568"/>
                </a:lnTo>
                <a:lnTo>
                  <a:pt x="36537" y="299732"/>
                </a:lnTo>
                <a:lnTo>
                  <a:pt x="32160" y="299006"/>
                </a:lnTo>
                <a:close/>
              </a:path>
              <a:path w="38735" h="330200">
                <a:moveTo>
                  <a:pt x="20913" y="306697"/>
                </a:moveTo>
                <a:lnTo>
                  <a:pt x="20931" y="306970"/>
                </a:lnTo>
                <a:lnTo>
                  <a:pt x="21054" y="307630"/>
                </a:lnTo>
                <a:lnTo>
                  <a:pt x="20913" y="306697"/>
                </a:lnTo>
                <a:close/>
              </a:path>
              <a:path w="38735" h="330200">
                <a:moveTo>
                  <a:pt x="20472" y="303782"/>
                </a:moveTo>
                <a:lnTo>
                  <a:pt x="20894" y="306713"/>
                </a:lnTo>
                <a:lnTo>
                  <a:pt x="20472" y="303782"/>
                </a:lnTo>
                <a:close/>
              </a:path>
              <a:path w="38735" h="330200">
                <a:moveTo>
                  <a:pt x="19672" y="298505"/>
                </a:moveTo>
                <a:lnTo>
                  <a:pt x="20472" y="303782"/>
                </a:lnTo>
                <a:lnTo>
                  <a:pt x="19782" y="299006"/>
                </a:lnTo>
                <a:lnTo>
                  <a:pt x="19672" y="298505"/>
                </a:lnTo>
                <a:close/>
              </a:path>
              <a:path w="38735" h="330200">
                <a:moveTo>
                  <a:pt x="19395" y="294860"/>
                </a:moveTo>
                <a:lnTo>
                  <a:pt x="14797" y="294860"/>
                </a:lnTo>
                <a:lnTo>
                  <a:pt x="19672" y="298505"/>
                </a:lnTo>
                <a:lnTo>
                  <a:pt x="19352" y="296391"/>
                </a:lnTo>
                <a:lnTo>
                  <a:pt x="19395" y="294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84061" y="2725552"/>
            <a:ext cx="220819" cy="2167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699446" y="2683898"/>
            <a:ext cx="54719" cy="35257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735546" y="2748615"/>
            <a:ext cx="389754" cy="32489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838094" y="2751532"/>
            <a:ext cx="228223" cy="15878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162682" y="3251551"/>
            <a:ext cx="125294" cy="24847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365159" y="3332446"/>
            <a:ext cx="223341" cy="10277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61774" y="3290718"/>
            <a:ext cx="235596" cy="16717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176446" y="2355276"/>
            <a:ext cx="144830" cy="18668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395477" y="2414327"/>
            <a:ext cx="229396" cy="8195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748879" y="2379435"/>
            <a:ext cx="186363" cy="18668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08679" y="2296007"/>
            <a:ext cx="34008" cy="26855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109724" y="2328622"/>
            <a:ext cx="282629" cy="197385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3471706" y="2318061"/>
            <a:ext cx="37465" cy="260985"/>
          </a:xfrm>
          <a:custGeom>
            <a:avLst/>
            <a:gdLst/>
            <a:ahLst/>
            <a:cxnLst/>
            <a:rect l="l" t="t" r="r" b="b"/>
            <a:pathLst>
              <a:path w="37464" h="260985">
                <a:moveTo>
                  <a:pt x="12632" y="250504"/>
                </a:moveTo>
                <a:lnTo>
                  <a:pt x="14641" y="255609"/>
                </a:lnTo>
                <a:lnTo>
                  <a:pt x="18738" y="260431"/>
                </a:lnTo>
                <a:lnTo>
                  <a:pt x="24404" y="260195"/>
                </a:lnTo>
                <a:lnTo>
                  <a:pt x="19770" y="260033"/>
                </a:lnTo>
                <a:lnTo>
                  <a:pt x="16322" y="256494"/>
                </a:lnTo>
                <a:lnTo>
                  <a:pt x="16317" y="255894"/>
                </a:lnTo>
                <a:lnTo>
                  <a:pt x="14432" y="255074"/>
                </a:lnTo>
                <a:lnTo>
                  <a:pt x="12632" y="250504"/>
                </a:lnTo>
                <a:close/>
              </a:path>
              <a:path w="37464" h="260985">
                <a:moveTo>
                  <a:pt x="29130" y="259998"/>
                </a:moveTo>
                <a:lnTo>
                  <a:pt x="24404" y="260195"/>
                </a:lnTo>
                <a:lnTo>
                  <a:pt x="28743" y="260344"/>
                </a:lnTo>
                <a:lnTo>
                  <a:pt x="29130" y="259998"/>
                </a:lnTo>
                <a:close/>
              </a:path>
              <a:path w="37464" h="260985">
                <a:moveTo>
                  <a:pt x="16317" y="255894"/>
                </a:moveTo>
                <a:lnTo>
                  <a:pt x="16322" y="256494"/>
                </a:lnTo>
                <a:lnTo>
                  <a:pt x="19770" y="260033"/>
                </a:lnTo>
                <a:lnTo>
                  <a:pt x="24404" y="260195"/>
                </a:lnTo>
                <a:lnTo>
                  <a:pt x="29133" y="259995"/>
                </a:lnTo>
                <a:lnTo>
                  <a:pt x="29474" y="259689"/>
                </a:lnTo>
                <a:lnTo>
                  <a:pt x="31655" y="257319"/>
                </a:lnTo>
                <a:lnTo>
                  <a:pt x="19593" y="257319"/>
                </a:lnTo>
                <a:lnTo>
                  <a:pt x="16317" y="255894"/>
                </a:lnTo>
                <a:close/>
              </a:path>
              <a:path w="37464" h="260985">
                <a:moveTo>
                  <a:pt x="29474" y="259689"/>
                </a:moveTo>
                <a:lnTo>
                  <a:pt x="29130" y="259998"/>
                </a:lnTo>
                <a:lnTo>
                  <a:pt x="29474" y="259689"/>
                </a:lnTo>
                <a:close/>
              </a:path>
              <a:path w="37464" h="260985">
                <a:moveTo>
                  <a:pt x="30760" y="238485"/>
                </a:moveTo>
                <a:lnTo>
                  <a:pt x="29010" y="239105"/>
                </a:lnTo>
                <a:lnTo>
                  <a:pt x="28501" y="239695"/>
                </a:lnTo>
                <a:lnTo>
                  <a:pt x="28510" y="241244"/>
                </a:lnTo>
                <a:lnTo>
                  <a:pt x="29714" y="245738"/>
                </a:lnTo>
                <a:lnTo>
                  <a:pt x="29852" y="246110"/>
                </a:lnTo>
                <a:lnTo>
                  <a:pt x="31443" y="247566"/>
                </a:lnTo>
                <a:lnTo>
                  <a:pt x="32390" y="249596"/>
                </a:lnTo>
                <a:lnTo>
                  <a:pt x="32665" y="256221"/>
                </a:lnTo>
                <a:lnTo>
                  <a:pt x="29474" y="259689"/>
                </a:lnTo>
                <a:lnTo>
                  <a:pt x="32294" y="257162"/>
                </a:lnTo>
                <a:lnTo>
                  <a:pt x="35284" y="250412"/>
                </a:lnTo>
                <a:lnTo>
                  <a:pt x="35921" y="247437"/>
                </a:lnTo>
                <a:lnTo>
                  <a:pt x="36877" y="242129"/>
                </a:lnTo>
                <a:lnTo>
                  <a:pt x="36831" y="241693"/>
                </a:lnTo>
                <a:lnTo>
                  <a:pt x="35149" y="239275"/>
                </a:lnTo>
                <a:lnTo>
                  <a:pt x="30760" y="238485"/>
                </a:lnTo>
                <a:close/>
              </a:path>
              <a:path w="37464" h="260985">
                <a:moveTo>
                  <a:pt x="24319" y="243988"/>
                </a:moveTo>
                <a:lnTo>
                  <a:pt x="19846" y="244026"/>
                </a:lnTo>
                <a:lnTo>
                  <a:pt x="16364" y="247566"/>
                </a:lnTo>
                <a:lnTo>
                  <a:pt x="16317" y="255894"/>
                </a:lnTo>
                <a:lnTo>
                  <a:pt x="19593" y="257319"/>
                </a:lnTo>
                <a:lnTo>
                  <a:pt x="28364" y="253866"/>
                </a:lnTo>
                <a:lnTo>
                  <a:pt x="30659" y="249325"/>
                </a:lnTo>
                <a:lnTo>
                  <a:pt x="29242" y="244003"/>
                </a:lnTo>
                <a:lnTo>
                  <a:pt x="24319" y="244003"/>
                </a:lnTo>
                <a:close/>
              </a:path>
              <a:path w="37464" h="260985">
                <a:moveTo>
                  <a:pt x="28510" y="241244"/>
                </a:moveTo>
                <a:lnTo>
                  <a:pt x="30659" y="249325"/>
                </a:lnTo>
                <a:lnTo>
                  <a:pt x="28364" y="253866"/>
                </a:lnTo>
                <a:lnTo>
                  <a:pt x="19593" y="257319"/>
                </a:lnTo>
                <a:lnTo>
                  <a:pt x="31655" y="257319"/>
                </a:lnTo>
                <a:lnTo>
                  <a:pt x="32665" y="256221"/>
                </a:lnTo>
                <a:lnTo>
                  <a:pt x="32390" y="249596"/>
                </a:lnTo>
                <a:lnTo>
                  <a:pt x="31443" y="247566"/>
                </a:lnTo>
                <a:lnTo>
                  <a:pt x="29852" y="246110"/>
                </a:lnTo>
                <a:lnTo>
                  <a:pt x="29714" y="245738"/>
                </a:lnTo>
                <a:lnTo>
                  <a:pt x="28510" y="241244"/>
                </a:lnTo>
                <a:close/>
              </a:path>
              <a:path w="37464" h="260985">
                <a:moveTo>
                  <a:pt x="12593" y="242129"/>
                </a:moveTo>
                <a:lnTo>
                  <a:pt x="11051" y="244789"/>
                </a:lnTo>
                <a:lnTo>
                  <a:pt x="12401" y="249863"/>
                </a:lnTo>
                <a:lnTo>
                  <a:pt x="12633" y="250506"/>
                </a:lnTo>
                <a:lnTo>
                  <a:pt x="14432" y="255074"/>
                </a:lnTo>
                <a:lnTo>
                  <a:pt x="16317" y="255894"/>
                </a:lnTo>
                <a:lnTo>
                  <a:pt x="16364" y="247566"/>
                </a:lnTo>
                <a:lnTo>
                  <a:pt x="19846" y="244026"/>
                </a:lnTo>
                <a:lnTo>
                  <a:pt x="24319" y="243988"/>
                </a:lnTo>
                <a:lnTo>
                  <a:pt x="24621" y="243761"/>
                </a:lnTo>
                <a:lnTo>
                  <a:pt x="14636" y="243761"/>
                </a:lnTo>
                <a:lnTo>
                  <a:pt x="12593" y="242129"/>
                </a:lnTo>
                <a:close/>
              </a:path>
              <a:path w="37464" h="260985">
                <a:moveTo>
                  <a:pt x="9312" y="234519"/>
                </a:moveTo>
                <a:lnTo>
                  <a:pt x="9954" y="240216"/>
                </a:lnTo>
                <a:lnTo>
                  <a:pt x="10671" y="245525"/>
                </a:lnTo>
                <a:lnTo>
                  <a:pt x="12632" y="250506"/>
                </a:lnTo>
                <a:lnTo>
                  <a:pt x="12401" y="249863"/>
                </a:lnTo>
                <a:lnTo>
                  <a:pt x="11051" y="244789"/>
                </a:lnTo>
                <a:lnTo>
                  <a:pt x="12593" y="242129"/>
                </a:lnTo>
                <a:lnTo>
                  <a:pt x="9999" y="240057"/>
                </a:lnTo>
                <a:lnTo>
                  <a:pt x="9892" y="239695"/>
                </a:lnTo>
                <a:lnTo>
                  <a:pt x="9312" y="234519"/>
                </a:lnTo>
                <a:close/>
              </a:path>
              <a:path w="37464" h="260985">
                <a:moveTo>
                  <a:pt x="24338" y="243988"/>
                </a:moveTo>
                <a:close/>
              </a:path>
              <a:path w="37464" h="260985">
                <a:moveTo>
                  <a:pt x="28112" y="240146"/>
                </a:moveTo>
                <a:lnTo>
                  <a:pt x="26777" y="241693"/>
                </a:lnTo>
                <a:lnTo>
                  <a:pt x="25631" y="242952"/>
                </a:lnTo>
                <a:lnTo>
                  <a:pt x="24319" y="244003"/>
                </a:lnTo>
                <a:lnTo>
                  <a:pt x="29242" y="244003"/>
                </a:lnTo>
                <a:lnTo>
                  <a:pt x="28234" y="240216"/>
                </a:lnTo>
                <a:close/>
              </a:path>
              <a:path w="37464" h="260985">
                <a:moveTo>
                  <a:pt x="23364" y="237393"/>
                </a:moveTo>
                <a:lnTo>
                  <a:pt x="13873" y="239919"/>
                </a:lnTo>
                <a:lnTo>
                  <a:pt x="12593" y="242129"/>
                </a:lnTo>
                <a:lnTo>
                  <a:pt x="14636" y="243761"/>
                </a:lnTo>
                <a:lnTo>
                  <a:pt x="24796" y="242624"/>
                </a:lnTo>
                <a:lnTo>
                  <a:pt x="27334" y="239695"/>
                </a:lnTo>
                <a:lnTo>
                  <a:pt x="23364" y="237393"/>
                </a:lnTo>
                <a:close/>
              </a:path>
              <a:path w="37464" h="260985">
                <a:moveTo>
                  <a:pt x="27334" y="239695"/>
                </a:moveTo>
                <a:lnTo>
                  <a:pt x="24796" y="242624"/>
                </a:lnTo>
                <a:lnTo>
                  <a:pt x="14636" y="243761"/>
                </a:lnTo>
                <a:lnTo>
                  <a:pt x="24621" y="243761"/>
                </a:lnTo>
                <a:lnTo>
                  <a:pt x="25631" y="242952"/>
                </a:lnTo>
                <a:lnTo>
                  <a:pt x="27165" y="241244"/>
                </a:lnTo>
                <a:lnTo>
                  <a:pt x="28112" y="240146"/>
                </a:lnTo>
                <a:lnTo>
                  <a:pt x="27334" y="239695"/>
                </a:lnTo>
                <a:close/>
              </a:path>
              <a:path w="37464" h="260985">
                <a:moveTo>
                  <a:pt x="23760" y="224029"/>
                </a:moveTo>
                <a:lnTo>
                  <a:pt x="13247" y="224362"/>
                </a:lnTo>
                <a:lnTo>
                  <a:pt x="9121" y="228757"/>
                </a:lnTo>
                <a:lnTo>
                  <a:pt x="9275" y="233407"/>
                </a:lnTo>
                <a:lnTo>
                  <a:pt x="9341" y="234772"/>
                </a:lnTo>
                <a:lnTo>
                  <a:pt x="9892" y="239695"/>
                </a:lnTo>
                <a:lnTo>
                  <a:pt x="9999" y="240057"/>
                </a:lnTo>
                <a:lnTo>
                  <a:pt x="12593" y="242129"/>
                </a:lnTo>
                <a:lnTo>
                  <a:pt x="13873" y="239919"/>
                </a:lnTo>
                <a:lnTo>
                  <a:pt x="23364" y="237393"/>
                </a:lnTo>
                <a:lnTo>
                  <a:pt x="28445" y="237393"/>
                </a:lnTo>
                <a:lnTo>
                  <a:pt x="28155" y="228156"/>
                </a:lnTo>
                <a:lnTo>
                  <a:pt x="23760" y="224029"/>
                </a:lnTo>
                <a:close/>
              </a:path>
              <a:path w="37464" h="260985">
                <a:moveTo>
                  <a:pt x="28484" y="239715"/>
                </a:moveTo>
                <a:lnTo>
                  <a:pt x="28308" y="239919"/>
                </a:lnTo>
                <a:lnTo>
                  <a:pt x="28234" y="240216"/>
                </a:lnTo>
                <a:lnTo>
                  <a:pt x="28510" y="241244"/>
                </a:lnTo>
                <a:lnTo>
                  <a:pt x="28484" y="239715"/>
                </a:lnTo>
                <a:close/>
              </a:path>
              <a:path w="37464" h="260985">
                <a:moveTo>
                  <a:pt x="28462" y="238393"/>
                </a:moveTo>
                <a:lnTo>
                  <a:pt x="27334" y="239695"/>
                </a:lnTo>
                <a:lnTo>
                  <a:pt x="28112" y="240146"/>
                </a:lnTo>
                <a:lnTo>
                  <a:pt x="28484" y="239715"/>
                </a:lnTo>
                <a:lnTo>
                  <a:pt x="28462" y="238393"/>
                </a:lnTo>
                <a:close/>
              </a:path>
              <a:path w="37464" h="260985">
                <a:moveTo>
                  <a:pt x="28445" y="237393"/>
                </a:moveTo>
                <a:lnTo>
                  <a:pt x="23364" y="237393"/>
                </a:lnTo>
                <a:lnTo>
                  <a:pt x="27334" y="239695"/>
                </a:lnTo>
                <a:lnTo>
                  <a:pt x="28382" y="238485"/>
                </a:lnTo>
                <a:lnTo>
                  <a:pt x="28445" y="237393"/>
                </a:lnTo>
                <a:close/>
              </a:path>
              <a:path w="37464" h="260985">
                <a:moveTo>
                  <a:pt x="8149" y="194163"/>
                </a:moveTo>
                <a:lnTo>
                  <a:pt x="8222" y="203380"/>
                </a:lnTo>
                <a:lnTo>
                  <a:pt x="8332" y="211018"/>
                </a:lnTo>
                <a:lnTo>
                  <a:pt x="8628" y="223666"/>
                </a:lnTo>
                <a:lnTo>
                  <a:pt x="8723" y="229255"/>
                </a:lnTo>
                <a:lnTo>
                  <a:pt x="9312" y="234519"/>
                </a:lnTo>
                <a:lnTo>
                  <a:pt x="9121" y="228757"/>
                </a:lnTo>
                <a:lnTo>
                  <a:pt x="13247" y="224362"/>
                </a:lnTo>
                <a:lnTo>
                  <a:pt x="23760" y="224029"/>
                </a:lnTo>
                <a:lnTo>
                  <a:pt x="28124" y="224029"/>
                </a:lnTo>
                <a:lnTo>
                  <a:pt x="28070" y="198615"/>
                </a:lnTo>
                <a:lnTo>
                  <a:pt x="12635" y="198615"/>
                </a:lnTo>
                <a:lnTo>
                  <a:pt x="8149" y="194163"/>
                </a:lnTo>
                <a:close/>
              </a:path>
              <a:path w="37464" h="260985">
                <a:moveTo>
                  <a:pt x="28124" y="224029"/>
                </a:moveTo>
                <a:lnTo>
                  <a:pt x="23760" y="224029"/>
                </a:lnTo>
                <a:lnTo>
                  <a:pt x="28155" y="228156"/>
                </a:lnTo>
                <a:lnTo>
                  <a:pt x="28322" y="233407"/>
                </a:lnTo>
                <a:lnTo>
                  <a:pt x="28124" y="224029"/>
                </a:lnTo>
                <a:close/>
              </a:path>
              <a:path w="37464" h="260985">
                <a:moveTo>
                  <a:pt x="12617" y="178593"/>
                </a:moveTo>
                <a:lnTo>
                  <a:pt x="8133" y="183059"/>
                </a:lnTo>
                <a:lnTo>
                  <a:pt x="8149" y="194163"/>
                </a:lnTo>
                <a:lnTo>
                  <a:pt x="12635" y="198615"/>
                </a:lnTo>
                <a:lnTo>
                  <a:pt x="23652" y="198572"/>
                </a:lnTo>
                <a:lnTo>
                  <a:pt x="28051" y="194163"/>
                </a:lnTo>
                <a:lnTo>
                  <a:pt x="28082" y="183059"/>
                </a:lnTo>
                <a:lnTo>
                  <a:pt x="23656" y="178615"/>
                </a:lnTo>
                <a:lnTo>
                  <a:pt x="12617" y="178593"/>
                </a:lnTo>
                <a:close/>
              </a:path>
              <a:path w="37464" h="260985">
                <a:moveTo>
                  <a:pt x="28085" y="194130"/>
                </a:moveTo>
                <a:lnTo>
                  <a:pt x="23652" y="198572"/>
                </a:lnTo>
                <a:lnTo>
                  <a:pt x="12635" y="198615"/>
                </a:lnTo>
                <a:lnTo>
                  <a:pt x="28070" y="198615"/>
                </a:lnTo>
                <a:lnTo>
                  <a:pt x="28085" y="194130"/>
                </a:lnTo>
                <a:close/>
              </a:path>
              <a:path w="37464" h="260985">
                <a:moveTo>
                  <a:pt x="7696" y="133738"/>
                </a:moveTo>
                <a:lnTo>
                  <a:pt x="7842" y="145408"/>
                </a:lnTo>
                <a:lnTo>
                  <a:pt x="7968" y="159667"/>
                </a:lnTo>
                <a:lnTo>
                  <a:pt x="8149" y="194163"/>
                </a:lnTo>
                <a:lnTo>
                  <a:pt x="8133" y="183059"/>
                </a:lnTo>
                <a:lnTo>
                  <a:pt x="12617" y="178593"/>
                </a:lnTo>
                <a:lnTo>
                  <a:pt x="28123" y="178593"/>
                </a:lnTo>
                <a:lnTo>
                  <a:pt x="27997" y="141050"/>
                </a:lnTo>
                <a:lnTo>
                  <a:pt x="12340" y="141050"/>
                </a:lnTo>
                <a:lnTo>
                  <a:pt x="7744" y="136587"/>
                </a:lnTo>
                <a:lnTo>
                  <a:pt x="7696" y="133738"/>
                </a:lnTo>
                <a:close/>
              </a:path>
              <a:path w="37464" h="260985">
                <a:moveTo>
                  <a:pt x="28123" y="178593"/>
                </a:moveTo>
                <a:lnTo>
                  <a:pt x="12617" y="178593"/>
                </a:lnTo>
                <a:lnTo>
                  <a:pt x="23656" y="178615"/>
                </a:lnTo>
                <a:lnTo>
                  <a:pt x="28116" y="183093"/>
                </a:lnTo>
                <a:lnTo>
                  <a:pt x="28123" y="178593"/>
                </a:lnTo>
                <a:close/>
              </a:path>
              <a:path w="37464" h="260985">
                <a:moveTo>
                  <a:pt x="23234" y="120658"/>
                </a:moveTo>
                <a:lnTo>
                  <a:pt x="12058" y="120806"/>
                </a:lnTo>
                <a:lnTo>
                  <a:pt x="7588" y="125394"/>
                </a:lnTo>
                <a:lnTo>
                  <a:pt x="7744" y="136587"/>
                </a:lnTo>
                <a:lnTo>
                  <a:pt x="12340" y="141050"/>
                </a:lnTo>
                <a:lnTo>
                  <a:pt x="23510" y="140884"/>
                </a:lnTo>
                <a:lnTo>
                  <a:pt x="27945" y="136324"/>
                </a:lnTo>
                <a:lnTo>
                  <a:pt x="27800" y="125107"/>
                </a:lnTo>
                <a:lnTo>
                  <a:pt x="23234" y="120658"/>
                </a:lnTo>
                <a:close/>
              </a:path>
              <a:path w="37464" h="260985">
                <a:moveTo>
                  <a:pt x="27945" y="136324"/>
                </a:moveTo>
                <a:lnTo>
                  <a:pt x="23510" y="140884"/>
                </a:lnTo>
                <a:lnTo>
                  <a:pt x="12340" y="141050"/>
                </a:lnTo>
                <a:lnTo>
                  <a:pt x="27997" y="141050"/>
                </a:lnTo>
                <a:lnTo>
                  <a:pt x="27945" y="136324"/>
                </a:lnTo>
                <a:close/>
              </a:path>
              <a:path w="37464" h="260985">
                <a:moveTo>
                  <a:pt x="6459" y="90747"/>
                </a:moveTo>
                <a:lnTo>
                  <a:pt x="6887" y="100806"/>
                </a:lnTo>
                <a:lnTo>
                  <a:pt x="7224" y="110868"/>
                </a:lnTo>
                <a:lnTo>
                  <a:pt x="7468" y="120490"/>
                </a:lnTo>
                <a:lnTo>
                  <a:pt x="7696" y="133738"/>
                </a:lnTo>
                <a:lnTo>
                  <a:pt x="7588" y="125394"/>
                </a:lnTo>
                <a:lnTo>
                  <a:pt x="12058" y="120806"/>
                </a:lnTo>
                <a:lnTo>
                  <a:pt x="23234" y="120658"/>
                </a:lnTo>
                <a:lnTo>
                  <a:pt x="27733" y="120658"/>
                </a:lnTo>
                <a:lnTo>
                  <a:pt x="27495" y="110265"/>
                </a:lnTo>
                <a:lnTo>
                  <a:pt x="27202" y="100693"/>
                </a:lnTo>
                <a:lnTo>
                  <a:pt x="11489" y="100693"/>
                </a:lnTo>
                <a:lnTo>
                  <a:pt x="6724" y="96359"/>
                </a:lnTo>
                <a:lnTo>
                  <a:pt x="6459" y="90747"/>
                </a:lnTo>
                <a:close/>
              </a:path>
              <a:path w="37464" h="260985">
                <a:moveTo>
                  <a:pt x="27733" y="120658"/>
                </a:moveTo>
                <a:lnTo>
                  <a:pt x="23234" y="120658"/>
                </a:lnTo>
                <a:lnTo>
                  <a:pt x="27800" y="125107"/>
                </a:lnTo>
                <a:lnTo>
                  <a:pt x="27733" y="120658"/>
                </a:lnTo>
                <a:close/>
              </a:path>
              <a:path w="37464" h="260985">
                <a:moveTo>
                  <a:pt x="21790" y="79857"/>
                </a:moveTo>
                <a:lnTo>
                  <a:pt x="10565" y="80346"/>
                </a:lnTo>
                <a:lnTo>
                  <a:pt x="6212" y="85095"/>
                </a:lnTo>
                <a:lnTo>
                  <a:pt x="6724" y="96359"/>
                </a:lnTo>
                <a:lnTo>
                  <a:pt x="11489" y="100693"/>
                </a:lnTo>
                <a:lnTo>
                  <a:pt x="22698" y="100161"/>
                </a:lnTo>
                <a:lnTo>
                  <a:pt x="27002" y="95446"/>
                </a:lnTo>
                <a:lnTo>
                  <a:pt x="26783" y="89823"/>
                </a:lnTo>
                <a:lnTo>
                  <a:pt x="26477" y="84152"/>
                </a:lnTo>
                <a:lnTo>
                  <a:pt x="21790" y="79857"/>
                </a:lnTo>
                <a:close/>
              </a:path>
              <a:path w="37464" h="260985">
                <a:moveTo>
                  <a:pt x="27002" y="95446"/>
                </a:moveTo>
                <a:lnTo>
                  <a:pt x="22698" y="100161"/>
                </a:lnTo>
                <a:lnTo>
                  <a:pt x="11489" y="100693"/>
                </a:lnTo>
                <a:lnTo>
                  <a:pt x="27202" y="100693"/>
                </a:lnTo>
                <a:lnTo>
                  <a:pt x="27002" y="95446"/>
                </a:lnTo>
                <a:close/>
              </a:path>
              <a:path w="37464" h="260985">
                <a:moveTo>
                  <a:pt x="26783" y="89823"/>
                </a:moveTo>
                <a:lnTo>
                  <a:pt x="27002" y="95446"/>
                </a:lnTo>
                <a:lnTo>
                  <a:pt x="26783" y="89823"/>
                </a:lnTo>
                <a:close/>
              </a:path>
              <a:path w="37464" h="260985">
                <a:moveTo>
                  <a:pt x="3044" y="48887"/>
                </a:moveTo>
                <a:lnTo>
                  <a:pt x="4121" y="59332"/>
                </a:lnTo>
                <a:lnTo>
                  <a:pt x="5069" y="69791"/>
                </a:lnTo>
                <a:lnTo>
                  <a:pt x="5862" y="80346"/>
                </a:lnTo>
                <a:lnTo>
                  <a:pt x="6459" y="90747"/>
                </a:lnTo>
                <a:lnTo>
                  <a:pt x="6212" y="85095"/>
                </a:lnTo>
                <a:lnTo>
                  <a:pt x="10565" y="80346"/>
                </a:lnTo>
                <a:lnTo>
                  <a:pt x="21790" y="79857"/>
                </a:lnTo>
                <a:lnTo>
                  <a:pt x="26245" y="79857"/>
                </a:lnTo>
                <a:lnTo>
                  <a:pt x="26199" y="79018"/>
                </a:lnTo>
                <a:lnTo>
                  <a:pt x="25412" y="68225"/>
                </a:lnTo>
                <a:lnTo>
                  <a:pt x="24547" y="58543"/>
                </a:lnTo>
                <a:lnTo>
                  <a:pt x="8690" y="58543"/>
                </a:lnTo>
                <a:lnTo>
                  <a:pt x="3652" y="54491"/>
                </a:lnTo>
                <a:lnTo>
                  <a:pt x="3044" y="48887"/>
                </a:lnTo>
                <a:close/>
              </a:path>
              <a:path w="37464" h="260985">
                <a:moveTo>
                  <a:pt x="26477" y="84152"/>
                </a:moveTo>
                <a:lnTo>
                  <a:pt x="26783" y="89823"/>
                </a:lnTo>
                <a:lnTo>
                  <a:pt x="26577" y="85095"/>
                </a:lnTo>
                <a:lnTo>
                  <a:pt x="26477" y="84152"/>
                </a:lnTo>
                <a:close/>
              </a:path>
              <a:path w="37464" h="260985">
                <a:moveTo>
                  <a:pt x="26245" y="79857"/>
                </a:moveTo>
                <a:lnTo>
                  <a:pt x="21790" y="79857"/>
                </a:lnTo>
                <a:lnTo>
                  <a:pt x="26477" y="84152"/>
                </a:lnTo>
                <a:lnTo>
                  <a:pt x="26245" y="79857"/>
                </a:lnTo>
                <a:close/>
              </a:path>
              <a:path w="37464" h="260985">
                <a:moveTo>
                  <a:pt x="17697" y="37025"/>
                </a:moveTo>
                <a:lnTo>
                  <a:pt x="6485" y="38243"/>
                </a:lnTo>
                <a:lnTo>
                  <a:pt x="2464" y="43246"/>
                </a:lnTo>
                <a:lnTo>
                  <a:pt x="3652" y="54491"/>
                </a:lnTo>
                <a:lnTo>
                  <a:pt x="8690" y="58543"/>
                </a:lnTo>
                <a:lnTo>
                  <a:pt x="19902" y="57325"/>
                </a:lnTo>
                <a:lnTo>
                  <a:pt x="23923" y="52324"/>
                </a:lnTo>
                <a:lnTo>
                  <a:pt x="23343" y="46682"/>
                </a:lnTo>
                <a:lnTo>
                  <a:pt x="22584" y="40955"/>
                </a:lnTo>
                <a:lnTo>
                  <a:pt x="17697" y="37025"/>
                </a:lnTo>
                <a:close/>
              </a:path>
              <a:path w="37464" h="260985">
                <a:moveTo>
                  <a:pt x="23923" y="52324"/>
                </a:moveTo>
                <a:lnTo>
                  <a:pt x="19902" y="57325"/>
                </a:lnTo>
                <a:lnTo>
                  <a:pt x="8690" y="58543"/>
                </a:lnTo>
                <a:lnTo>
                  <a:pt x="24547" y="58543"/>
                </a:lnTo>
                <a:lnTo>
                  <a:pt x="23923" y="52324"/>
                </a:lnTo>
                <a:close/>
              </a:path>
              <a:path w="37464" h="260985">
                <a:moveTo>
                  <a:pt x="23343" y="46682"/>
                </a:moveTo>
                <a:lnTo>
                  <a:pt x="23923" y="52324"/>
                </a:lnTo>
                <a:lnTo>
                  <a:pt x="23343" y="46682"/>
                </a:lnTo>
                <a:close/>
              </a:path>
              <a:path w="37464" h="260985">
                <a:moveTo>
                  <a:pt x="2464" y="43246"/>
                </a:moveTo>
                <a:lnTo>
                  <a:pt x="3044" y="48887"/>
                </a:lnTo>
                <a:lnTo>
                  <a:pt x="2464" y="43246"/>
                </a:lnTo>
                <a:close/>
              </a:path>
              <a:path w="37464" h="260985">
                <a:moveTo>
                  <a:pt x="22584" y="40955"/>
                </a:moveTo>
                <a:lnTo>
                  <a:pt x="23343" y="46682"/>
                </a:lnTo>
                <a:lnTo>
                  <a:pt x="22735" y="41076"/>
                </a:lnTo>
                <a:lnTo>
                  <a:pt x="22584" y="40955"/>
                </a:lnTo>
                <a:close/>
              </a:path>
              <a:path w="37464" h="260985">
                <a:moveTo>
                  <a:pt x="7429" y="0"/>
                </a:moveTo>
                <a:lnTo>
                  <a:pt x="1499" y="2716"/>
                </a:lnTo>
                <a:lnTo>
                  <a:pt x="108" y="4946"/>
                </a:lnTo>
                <a:lnTo>
                  <a:pt x="0" y="7974"/>
                </a:lnTo>
                <a:lnTo>
                  <a:pt x="415" y="18223"/>
                </a:lnTo>
                <a:lnTo>
                  <a:pt x="1099" y="28460"/>
                </a:lnTo>
                <a:lnTo>
                  <a:pt x="1995" y="38683"/>
                </a:lnTo>
                <a:lnTo>
                  <a:pt x="2464" y="43246"/>
                </a:lnTo>
                <a:lnTo>
                  <a:pt x="6485" y="38243"/>
                </a:lnTo>
                <a:lnTo>
                  <a:pt x="17697" y="37025"/>
                </a:lnTo>
                <a:lnTo>
                  <a:pt x="22064" y="37025"/>
                </a:lnTo>
                <a:lnTo>
                  <a:pt x="21929" y="36006"/>
                </a:lnTo>
                <a:lnTo>
                  <a:pt x="19872" y="25386"/>
                </a:lnTo>
                <a:lnTo>
                  <a:pt x="16982" y="14981"/>
                </a:lnTo>
                <a:lnTo>
                  <a:pt x="13068" y="4946"/>
                </a:lnTo>
                <a:lnTo>
                  <a:pt x="11493" y="1510"/>
                </a:lnTo>
                <a:lnTo>
                  <a:pt x="7429" y="0"/>
                </a:lnTo>
                <a:close/>
              </a:path>
              <a:path w="37464" h="260985">
                <a:moveTo>
                  <a:pt x="22064" y="37025"/>
                </a:moveTo>
                <a:lnTo>
                  <a:pt x="17697" y="37025"/>
                </a:lnTo>
                <a:lnTo>
                  <a:pt x="22584" y="40955"/>
                </a:lnTo>
                <a:lnTo>
                  <a:pt x="22064" y="37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598960" y="2300533"/>
            <a:ext cx="367219" cy="25712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074019" y="2321796"/>
            <a:ext cx="243129" cy="19257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419051" y="2265445"/>
            <a:ext cx="29484" cy="28084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545164" y="2330894"/>
            <a:ext cx="260113" cy="15488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398601" y="1735343"/>
            <a:ext cx="889230" cy="24778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359824" y="1739620"/>
            <a:ext cx="1490712" cy="25215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2211898" y="3659154"/>
            <a:ext cx="217873" cy="26416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525380" y="3701551"/>
            <a:ext cx="607848" cy="16001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555095" y="3775735"/>
            <a:ext cx="256180" cy="8940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883057" y="3655623"/>
            <a:ext cx="299977" cy="27686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95378" y="2618134"/>
            <a:ext cx="377007" cy="24343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37759" y="2481844"/>
            <a:ext cx="295368" cy="300074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280440" y="2622288"/>
            <a:ext cx="323211" cy="231508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011848" y="2297995"/>
            <a:ext cx="36686" cy="32288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125763" y="2337518"/>
            <a:ext cx="335754" cy="22848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197067" y="4373507"/>
            <a:ext cx="157532" cy="22225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451671" y="4450529"/>
            <a:ext cx="318684" cy="100368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004337" y="4398661"/>
            <a:ext cx="154561" cy="190500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3275328" y="4371564"/>
            <a:ext cx="20955" cy="274955"/>
          </a:xfrm>
          <a:custGeom>
            <a:avLst/>
            <a:gdLst/>
            <a:ahLst/>
            <a:cxnLst/>
            <a:rect l="l" t="t" r="r" b="b"/>
            <a:pathLst>
              <a:path w="20954" h="274954">
                <a:moveTo>
                  <a:pt x="7283" y="271299"/>
                </a:moveTo>
                <a:lnTo>
                  <a:pt x="8966" y="273203"/>
                </a:lnTo>
                <a:lnTo>
                  <a:pt x="14800" y="274646"/>
                </a:lnTo>
                <a:lnTo>
                  <a:pt x="17658" y="273692"/>
                </a:lnTo>
                <a:lnTo>
                  <a:pt x="18546" y="272564"/>
                </a:lnTo>
                <a:lnTo>
                  <a:pt x="10992" y="272564"/>
                </a:lnTo>
                <a:lnTo>
                  <a:pt x="7283" y="271299"/>
                </a:lnTo>
                <a:close/>
              </a:path>
              <a:path w="20954" h="274954">
                <a:moveTo>
                  <a:pt x="5182" y="261751"/>
                </a:moveTo>
                <a:lnTo>
                  <a:pt x="10992" y="272564"/>
                </a:lnTo>
                <a:lnTo>
                  <a:pt x="16814" y="269703"/>
                </a:lnTo>
                <a:lnTo>
                  <a:pt x="18241" y="266795"/>
                </a:lnTo>
                <a:lnTo>
                  <a:pt x="18065" y="265941"/>
                </a:lnTo>
                <a:lnTo>
                  <a:pt x="17973" y="265659"/>
                </a:lnTo>
                <a:lnTo>
                  <a:pt x="17391" y="265196"/>
                </a:lnTo>
                <a:lnTo>
                  <a:pt x="17912" y="265196"/>
                </a:lnTo>
                <a:lnTo>
                  <a:pt x="17658" y="263965"/>
                </a:lnTo>
                <a:lnTo>
                  <a:pt x="17415" y="262966"/>
                </a:lnTo>
                <a:lnTo>
                  <a:pt x="7082" y="262966"/>
                </a:lnTo>
                <a:lnTo>
                  <a:pt x="5182" y="261751"/>
                </a:lnTo>
                <a:close/>
              </a:path>
              <a:path w="20954" h="274954">
                <a:moveTo>
                  <a:pt x="18014" y="265691"/>
                </a:moveTo>
                <a:lnTo>
                  <a:pt x="18241" y="266795"/>
                </a:lnTo>
                <a:lnTo>
                  <a:pt x="16814" y="269703"/>
                </a:lnTo>
                <a:lnTo>
                  <a:pt x="10992" y="272564"/>
                </a:lnTo>
                <a:lnTo>
                  <a:pt x="18546" y="272564"/>
                </a:lnTo>
                <a:lnTo>
                  <a:pt x="20729" y="269792"/>
                </a:lnTo>
                <a:lnTo>
                  <a:pt x="20438" y="267343"/>
                </a:lnTo>
                <a:lnTo>
                  <a:pt x="18657" y="265941"/>
                </a:lnTo>
                <a:lnTo>
                  <a:pt x="18328" y="265941"/>
                </a:lnTo>
                <a:lnTo>
                  <a:pt x="18014" y="265691"/>
                </a:lnTo>
                <a:close/>
              </a:path>
              <a:path w="20954" h="274954">
                <a:moveTo>
                  <a:pt x="7005" y="270985"/>
                </a:moveTo>
                <a:lnTo>
                  <a:pt x="7135" y="271249"/>
                </a:lnTo>
                <a:lnTo>
                  <a:pt x="7283" y="271299"/>
                </a:lnTo>
                <a:lnTo>
                  <a:pt x="7005" y="270985"/>
                </a:lnTo>
                <a:close/>
              </a:path>
              <a:path w="20954" h="274954">
                <a:moveTo>
                  <a:pt x="5513" y="267949"/>
                </a:moveTo>
                <a:lnTo>
                  <a:pt x="6722" y="270664"/>
                </a:lnTo>
                <a:lnTo>
                  <a:pt x="7005" y="270985"/>
                </a:lnTo>
                <a:lnTo>
                  <a:pt x="5513" y="267949"/>
                </a:lnTo>
                <a:close/>
              </a:path>
              <a:path w="20954" h="274954">
                <a:moveTo>
                  <a:pt x="2802" y="260228"/>
                </a:moveTo>
                <a:lnTo>
                  <a:pt x="3699" y="264259"/>
                </a:lnTo>
                <a:lnTo>
                  <a:pt x="5513" y="267949"/>
                </a:lnTo>
                <a:lnTo>
                  <a:pt x="5307" y="267487"/>
                </a:lnTo>
                <a:lnTo>
                  <a:pt x="5183" y="267125"/>
                </a:lnTo>
                <a:lnTo>
                  <a:pt x="4244" y="263300"/>
                </a:lnTo>
                <a:lnTo>
                  <a:pt x="5182" y="261751"/>
                </a:lnTo>
                <a:lnTo>
                  <a:pt x="2802" y="260228"/>
                </a:lnTo>
                <a:close/>
              </a:path>
              <a:path w="20954" h="274954">
                <a:moveTo>
                  <a:pt x="17982" y="265537"/>
                </a:moveTo>
                <a:lnTo>
                  <a:pt x="18014" y="265691"/>
                </a:lnTo>
                <a:lnTo>
                  <a:pt x="18328" y="265941"/>
                </a:lnTo>
                <a:lnTo>
                  <a:pt x="18192" y="265659"/>
                </a:lnTo>
                <a:lnTo>
                  <a:pt x="17982" y="265537"/>
                </a:lnTo>
                <a:close/>
              </a:path>
              <a:path w="20954" h="274954">
                <a:moveTo>
                  <a:pt x="18192" y="265659"/>
                </a:moveTo>
                <a:lnTo>
                  <a:pt x="18328" y="265941"/>
                </a:lnTo>
                <a:lnTo>
                  <a:pt x="18657" y="265941"/>
                </a:lnTo>
                <a:lnTo>
                  <a:pt x="18192" y="265659"/>
                </a:lnTo>
                <a:close/>
              </a:path>
              <a:path w="20954" h="274954">
                <a:moveTo>
                  <a:pt x="17391" y="265196"/>
                </a:moveTo>
                <a:lnTo>
                  <a:pt x="18014" y="265691"/>
                </a:lnTo>
                <a:lnTo>
                  <a:pt x="17982" y="265537"/>
                </a:lnTo>
                <a:lnTo>
                  <a:pt x="17391" y="265196"/>
                </a:lnTo>
                <a:close/>
              </a:path>
              <a:path w="20954" h="274954">
                <a:moveTo>
                  <a:pt x="17658" y="263965"/>
                </a:moveTo>
                <a:lnTo>
                  <a:pt x="17982" y="265537"/>
                </a:lnTo>
                <a:lnTo>
                  <a:pt x="18192" y="265659"/>
                </a:lnTo>
                <a:lnTo>
                  <a:pt x="17947" y="265150"/>
                </a:lnTo>
                <a:lnTo>
                  <a:pt x="17658" y="263965"/>
                </a:lnTo>
                <a:close/>
              </a:path>
              <a:path w="20954" h="274954">
                <a:moveTo>
                  <a:pt x="17912" y="265196"/>
                </a:moveTo>
                <a:lnTo>
                  <a:pt x="17391" y="265196"/>
                </a:lnTo>
                <a:lnTo>
                  <a:pt x="17982" y="265537"/>
                </a:lnTo>
                <a:lnTo>
                  <a:pt x="17912" y="265196"/>
                </a:lnTo>
                <a:close/>
              </a:path>
              <a:path w="20954" h="274954">
                <a:moveTo>
                  <a:pt x="17384" y="258379"/>
                </a:moveTo>
                <a:lnTo>
                  <a:pt x="16103" y="259841"/>
                </a:lnTo>
                <a:lnTo>
                  <a:pt x="16748" y="260231"/>
                </a:lnTo>
                <a:lnTo>
                  <a:pt x="17658" y="263965"/>
                </a:lnTo>
                <a:lnTo>
                  <a:pt x="17101" y="261254"/>
                </a:lnTo>
                <a:lnTo>
                  <a:pt x="17203" y="259814"/>
                </a:lnTo>
                <a:lnTo>
                  <a:pt x="17384" y="258379"/>
                </a:lnTo>
                <a:close/>
              </a:path>
              <a:path w="20954" h="274954">
                <a:moveTo>
                  <a:pt x="13262" y="258119"/>
                </a:moveTo>
                <a:lnTo>
                  <a:pt x="6356" y="259814"/>
                </a:lnTo>
                <a:lnTo>
                  <a:pt x="5182" y="261751"/>
                </a:lnTo>
                <a:lnTo>
                  <a:pt x="7082" y="262966"/>
                </a:lnTo>
                <a:lnTo>
                  <a:pt x="14865" y="261254"/>
                </a:lnTo>
                <a:lnTo>
                  <a:pt x="16103" y="259841"/>
                </a:lnTo>
                <a:lnTo>
                  <a:pt x="13262" y="258119"/>
                </a:lnTo>
                <a:close/>
              </a:path>
              <a:path w="20954" h="274954">
                <a:moveTo>
                  <a:pt x="16103" y="259841"/>
                </a:moveTo>
                <a:lnTo>
                  <a:pt x="14865" y="261254"/>
                </a:lnTo>
                <a:lnTo>
                  <a:pt x="7082" y="262966"/>
                </a:lnTo>
                <a:lnTo>
                  <a:pt x="17415" y="262966"/>
                </a:lnTo>
                <a:lnTo>
                  <a:pt x="16748" y="260231"/>
                </a:lnTo>
                <a:lnTo>
                  <a:pt x="16103" y="259841"/>
                </a:lnTo>
                <a:close/>
              </a:path>
              <a:path w="20954" h="274954">
                <a:moveTo>
                  <a:pt x="5950" y="245752"/>
                </a:moveTo>
                <a:lnTo>
                  <a:pt x="2052" y="249036"/>
                </a:lnTo>
                <a:lnTo>
                  <a:pt x="1674" y="253480"/>
                </a:lnTo>
                <a:lnTo>
                  <a:pt x="1660" y="255087"/>
                </a:lnTo>
                <a:lnTo>
                  <a:pt x="2806" y="260231"/>
                </a:lnTo>
                <a:lnTo>
                  <a:pt x="5182" y="261751"/>
                </a:lnTo>
                <a:lnTo>
                  <a:pt x="6356" y="259814"/>
                </a:lnTo>
                <a:lnTo>
                  <a:pt x="13262" y="258119"/>
                </a:lnTo>
                <a:lnTo>
                  <a:pt x="17417" y="258119"/>
                </a:lnTo>
                <a:lnTo>
                  <a:pt x="18091" y="250405"/>
                </a:lnTo>
                <a:lnTo>
                  <a:pt x="14808" y="246509"/>
                </a:lnTo>
                <a:lnTo>
                  <a:pt x="5950" y="245752"/>
                </a:lnTo>
                <a:close/>
              </a:path>
              <a:path w="20954" h="274954">
                <a:moveTo>
                  <a:pt x="0" y="200666"/>
                </a:moveTo>
                <a:lnTo>
                  <a:pt x="665" y="244339"/>
                </a:lnTo>
                <a:lnTo>
                  <a:pt x="2802" y="260228"/>
                </a:lnTo>
                <a:lnTo>
                  <a:pt x="1660" y="255087"/>
                </a:lnTo>
                <a:lnTo>
                  <a:pt x="1674" y="253480"/>
                </a:lnTo>
                <a:lnTo>
                  <a:pt x="2052" y="249036"/>
                </a:lnTo>
                <a:lnTo>
                  <a:pt x="5950" y="245752"/>
                </a:lnTo>
                <a:lnTo>
                  <a:pt x="18216" y="245752"/>
                </a:lnTo>
                <a:lnTo>
                  <a:pt x="18333" y="225703"/>
                </a:lnTo>
                <a:lnTo>
                  <a:pt x="18403" y="204791"/>
                </a:lnTo>
                <a:lnTo>
                  <a:pt x="4117" y="204787"/>
                </a:lnTo>
                <a:lnTo>
                  <a:pt x="0" y="200666"/>
                </a:lnTo>
                <a:close/>
              </a:path>
              <a:path w="20954" h="274954">
                <a:moveTo>
                  <a:pt x="17417" y="258119"/>
                </a:moveTo>
                <a:lnTo>
                  <a:pt x="13262" y="258119"/>
                </a:lnTo>
                <a:lnTo>
                  <a:pt x="16103" y="259841"/>
                </a:lnTo>
                <a:lnTo>
                  <a:pt x="17384" y="258379"/>
                </a:lnTo>
                <a:lnTo>
                  <a:pt x="17417" y="258119"/>
                </a:lnTo>
                <a:close/>
              </a:path>
              <a:path w="20954" h="274954">
                <a:moveTo>
                  <a:pt x="17767" y="254209"/>
                </a:moveTo>
                <a:lnTo>
                  <a:pt x="17463" y="257756"/>
                </a:lnTo>
                <a:lnTo>
                  <a:pt x="17384" y="258379"/>
                </a:lnTo>
                <a:lnTo>
                  <a:pt x="17464" y="257756"/>
                </a:lnTo>
                <a:lnTo>
                  <a:pt x="17767" y="254209"/>
                </a:lnTo>
                <a:close/>
              </a:path>
              <a:path w="20954" h="274954">
                <a:moveTo>
                  <a:pt x="18216" y="245752"/>
                </a:moveTo>
                <a:lnTo>
                  <a:pt x="5950" y="245752"/>
                </a:lnTo>
                <a:lnTo>
                  <a:pt x="14808" y="246509"/>
                </a:lnTo>
                <a:lnTo>
                  <a:pt x="18091" y="250405"/>
                </a:lnTo>
                <a:lnTo>
                  <a:pt x="18208" y="249036"/>
                </a:lnTo>
                <a:lnTo>
                  <a:pt x="18216" y="245752"/>
                </a:lnTo>
                <a:close/>
              </a:path>
              <a:path w="20954" h="274954">
                <a:moveTo>
                  <a:pt x="4126" y="186361"/>
                </a:moveTo>
                <a:lnTo>
                  <a:pt x="1" y="190480"/>
                </a:lnTo>
                <a:lnTo>
                  <a:pt x="12" y="200679"/>
                </a:lnTo>
                <a:lnTo>
                  <a:pt x="4117" y="204787"/>
                </a:lnTo>
                <a:lnTo>
                  <a:pt x="14297" y="204787"/>
                </a:lnTo>
                <a:lnTo>
                  <a:pt x="18410" y="200679"/>
                </a:lnTo>
                <a:lnTo>
                  <a:pt x="18413" y="190480"/>
                </a:lnTo>
                <a:lnTo>
                  <a:pt x="14302" y="186366"/>
                </a:lnTo>
                <a:lnTo>
                  <a:pt x="4126" y="186361"/>
                </a:lnTo>
                <a:close/>
              </a:path>
              <a:path w="20954" h="274954">
                <a:moveTo>
                  <a:pt x="18410" y="200679"/>
                </a:moveTo>
                <a:lnTo>
                  <a:pt x="14294" y="204791"/>
                </a:lnTo>
                <a:lnTo>
                  <a:pt x="18403" y="204791"/>
                </a:lnTo>
                <a:lnTo>
                  <a:pt x="18410" y="200679"/>
                </a:lnTo>
                <a:close/>
              </a:path>
              <a:path w="20954" h="274954">
                <a:moveTo>
                  <a:pt x="18432" y="186361"/>
                </a:moveTo>
                <a:lnTo>
                  <a:pt x="4126" y="186361"/>
                </a:lnTo>
                <a:lnTo>
                  <a:pt x="14302" y="186366"/>
                </a:lnTo>
                <a:lnTo>
                  <a:pt x="18413" y="190480"/>
                </a:lnTo>
                <a:lnTo>
                  <a:pt x="18410" y="200679"/>
                </a:lnTo>
                <a:lnTo>
                  <a:pt x="18432" y="186361"/>
                </a:lnTo>
                <a:close/>
              </a:path>
              <a:path w="20954" h="274954">
                <a:moveTo>
                  <a:pt x="164" y="128692"/>
                </a:moveTo>
                <a:lnTo>
                  <a:pt x="82" y="141571"/>
                </a:lnTo>
                <a:lnTo>
                  <a:pt x="1" y="190480"/>
                </a:lnTo>
                <a:lnTo>
                  <a:pt x="4126" y="186361"/>
                </a:lnTo>
                <a:lnTo>
                  <a:pt x="18432" y="186361"/>
                </a:lnTo>
                <a:lnTo>
                  <a:pt x="18540" y="141571"/>
                </a:lnTo>
                <a:lnTo>
                  <a:pt x="18626" y="132947"/>
                </a:lnTo>
                <a:lnTo>
                  <a:pt x="14471" y="132947"/>
                </a:lnTo>
                <a:lnTo>
                  <a:pt x="4263" y="132861"/>
                </a:lnTo>
                <a:lnTo>
                  <a:pt x="164" y="128692"/>
                </a:lnTo>
                <a:close/>
              </a:path>
              <a:path w="20954" h="274954">
                <a:moveTo>
                  <a:pt x="4455" y="114333"/>
                </a:moveTo>
                <a:lnTo>
                  <a:pt x="260" y="118424"/>
                </a:lnTo>
                <a:lnTo>
                  <a:pt x="164" y="128692"/>
                </a:lnTo>
                <a:lnTo>
                  <a:pt x="4263" y="132861"/>
                </a:lnTo>
                <a:lnTo>
                  <a:pt x="14471" y="132947"/>
                </a:lnTo>
                <a:lnTo>
                  <a:pt x="18643" y="128860"/>
                </a:lnTo>
                <a:lnTo>
                  <a:pt x="18756" y="118639"/>
                </a:lnTo>
                <a:lnTo>
                  <a:pt x="14676" y="114458"/>
                </a:lnTo>
                <a:lnTo>
                  <a:pt x="4455" y="114333"/>
                </a:lnTo>
                <a:close/>
              </a:path>
              <a:path w="20954" h="274954">
                <a:moveTo>
                  <a:pt x="18756" y="118639"/>
                </a:moveTo>
                <a:lnTo>
                  <a:pt x="18643" y="128860"/>
                </a:lnTo>
                <a:lnTo>
                  <a:pt x="14471" y="132947"/>
                </a:lnTo>
                <a:lnTo>
                  <a:pt x="18626" y="132947"/>
                </a:lnTo>
                <a:lnTo>
                  <a:pt x="18756" y="118639"/>
                </a:lnTo>
                <a:close/>
              </a:path>
              <a:path w="20954" h="274954">
                <a:moveTo>
                  <a:pt x="458" y="63453"/>
                </a:moveTo>
                <a:lnTo>
                  <a:pt x="290" y="109846"/>
                </a:lnTo>
                <a:lnTo>
                  <a:pt x="164" y="128692"/>
                </a:lnTo>
                <a:lnTo>
                  <a:pt x="260" y="118424"/>
                </a:lnTo>
                <a:lnTo>
                  <a:pt x="4455" y="114333"/>
                </a:lnTo>
                <a:lnTo>
                  <a:pt x="18799" y="114333"/>
                </a:lnTo>
                <a:lnTo>
                  <a:pt x="18922" y="96121"/>
                </a:lnTo>
                <a:lnTo>
                  <a:pt x="18963" y="77966"/>
                </a:lnTo>
                <a:lnTo>
                  <a:pt x="4537" y="77965"/>
                </a:lnTo>
                <a:lnTo>
                  <a:pt x="381" y="73808"/>
                </a:lnTo>
                <a:lnTo>
                  <a:pt x="458" y="63453"/>
                </a:lnTo>
                <a:close/>
              </a:path>
              <a:path w="20954" h="274954">
                <a:moveTo>
                  <a:pt x="18799" y="114333"/>
                </a:moveTo>
                <a:lnTo>
                  <a:pt x="4455" y="114333"/>
                </a:lnTo>
                <a:lnTo>
                  <a:pt x="14676" y="114458"/>
                </a:lnTo>
                <a:lnTo>
                  <a:pt x="18756" y="118639"/>
                </a:lnTo>
                <a:lnTo>
                  <a:pt x="18799" y="114333"/>
                </a:lnTo>
                <a:close/>
              </a:path>
              <a:path w="20954" h="274954">
                <a:moveTo>
                  <a:pt x="14808" y="59373"/>
                </a:moveTo>
                <a:lnTo>
                  <a:pt x="4540" y="59373"/>
                </a:lnTo>
                <a:lnTo>
                  <a:pt x="458" y="63453"/>
                </a:lnTo>
                <a:lnTo>
                  <a:pt x="381" y="73808"/>
                </a:lnTo>
                <a:lnTo>
                  <a:pt x="4537" y="77965"/>
                </a:lnTo>
                <a:lnTo>
                  <a:pt x="14808" y="77965"/>
                </a:lnTo>
                <a:lnTo>
                  <a:pt x="18966" y="73808"/>
                </a:lnTo>
                <a:lnTo>
                  <a:pt x="18886" y="63453"/>
                </a:lnTo>
                <a:lnTo>
                  <a:pt x="14808" y="59373"/>
                </a:lnTo>
                <a:close/>
              </a:path>
              <a:path w="20954" h="274954">
                <a:moveTo>
                  <a:pt x="18966" y="73808"/>
                </a:moveTo>
                <a:lnTo>
                  <a:pt x="14807" y="77966"/>
                </a:lnTo>
                <a:lnTo>
                  <a:pt x="18963" y="77966"/>
                </a:lnTo>
                <a:lnTo>
                  <a:pt x="18966" y="73808"/>
                </a:lnTo>
                <a:close/>
              </a:path>
              <a:path w="20954" h="274954">
                <a:moveTo>
                  <a:pt x="18929" y="59373"/>
                </a:moveTo>
                <a:lnTo>
                  <a:pt x="14808" y="59373"/>
                </a:lnTo>
                <a:lnTo>
                  <a:pt x="18947" y="63514"/>
                </a:lnTo>
                <a:lnTo>
                  <a:pt x="18929" y="59373"/>
                </a:lnTo>
                <a:close/>
              </a:path>
              <a:path w="20954" h="274954">
                <a:moveTo>
                  <a:pt x="14516" y="0"/>
                </a:moveTo>
                <a:lnTo>
                  <a:pt x="1417" y="37003"/>
                </a:lnTo>
                <a:lnTo>
                  <a:pt x="458" y="63453"/>
                </a:lnTo>
                <a:lnTo>
                  <a:pt x="4540" y="59373"/>
                </a:lnTo>
                <a:lnTo>
                  <a:pt x="18929" y="59373"/>
                </a:lnTo>
                <a:lnTo>
                  <a:pt x="18252" y="21224"/>
                </a:lnTo>
                <a:lnTo>
                  <a:pt x="17507" y="2726"/>
                </a:lnTo>
                <a:lnTo>
                  <a:pt x="14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425687" y="4363613"/>
            <a:ext cx="251199" cy="232515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3762797" y="4357540"/>
            <a:ext cx="24130" cy="248920"/>
          </a:xfrm>
          <a:custGeom>
            <a:avLst/>
            <a:gdLst/>
            <a:ahLst/>
            <a:cxnLst/>
            <a:rect l="l" t="t" r="r" b="b"/>
            <a:pathLst>
              <a:path w="24129" h="248920">
                <a:moveTo>
                  <a:pt x="7895" y="247344"/>
                </a:moveTo>
                <a:lnTo>
                  <a:pt x="9839" y="248456"/>
                </a:lnTo>
                <a:lnTo>
                  <a:pt x="12282" y="247790"/>
                </a:lnTo>
                <a:lnTo>
                  <a:pt x="7895" y="247344"/>
                </a:lnTo>
                <a:close/>
              </a:path>
              <a:path w="24129" h="248920">
                <a:moveTo>
                  <a:pt x="18819" y="244290"/>
                </a:moveTo>
                <a:lnTo>
                  <a:pt x="16785" y="246562"/>
                </a:lnTo>
                <a:lnTo>
                  <a:pt x="12282" y="247790"/>
                </a:lnTo>
                <a:lnTo>
                  <a:pt x="14987" y="248065"/>
                </a:lnTo>
                <a:lnTo>
                  <a:pt x="18602" y="245389"/>
                </a:lnTo>
                <a:lnTo>
                  <a:pt x="18819" y="244290"/>
                </a:lnTo>
                <a:close/>
              </a:path>
              <a:path w="24129" h="248920">
                <a:moveTo>
                  <a:pt x="19071" y="224899"/>
                </a:moveTo>
                <a:lnTo>
                  <a:pt x="17344" y="225323"/>
                </a:lnTo>
                <a:lnTo>
                  <a:pt x="14265" y="228687"/>
                </a:lnTo>
                <a:lnTo>
                  <a:pt x="12245" y="230927"/>
                </a:lnTo>
                <a:lnTo>
                  <a:pt x="9896" y="232681"/>
                </a:lnTo>
                <a:lnTo>
                  <a:pt x="5841" y="233777"/>
                </a:lnTo>
                <a:lnTo>
                  <a:pt x="3449" y="237958"/>
                </a:lnTo>
                <a:lnTo>
                  <a:pt x="5658" y="246065"/>
                </a:lnTo>
                <a:lnTo>
                  <a:pt x="7895" y="247344"/>
                </a:lnTo>
                <a:lnTo>
                  <a:pt x="12282" y="247790"/>
                </a:lnTo>
                <a:lnTo>
                  <a:pt x="16785" y="246562"/>
                </a:lnTo>
                <a:lnTo>
                  <a:pt x="18819" y="244290"/>
                </a:lnTo>
                <a:lnTo>
                  <a:pt x="19713" y="239769"/>
                </a:lnTo>
                <a:lnTo>
                  <a:pt x="19691" y="225123"/>
                </a:lnTo>
                <a:lnTo>
                  <a:pt x="19071" y="224899"/>
                </a:lnTo>
                <a:close/>
              </a:path>
              <a:path w="24129" h="248920">
                <a:moveTo>
                  <a:pt x="1811" y="190583"/>
                </a:moveTo>
                <a:lnTo>
                  <a:pt x="2695" y="232681"/>
                </a:lnTo>
                <a:lnTo>
                  <a:pt x="7895" y="247344"/>
                </a:lnTo>
                <a:lnTo>
                  <a:pt x="5658" y="246065"/>
                </a:lnTo>
                <a:lnTo>
                  <a:pt x="3449" y="237958"/>
                </a:lnTo>
                <a:lnTo>
                  <a:pt x="5841" y="233777"/>
                </a:lnTo>
                <a:lnTo>
                  <a:pt x="9896" y="232681"/>
                </a:lnTo>
                <a:lnTo>
                  <a:pt x="12245" y="230927"/>
                </a:lnTo>
                <a:lnTo>
                  <a:pt x="17344" y="225323"/>
                </a:lnTo>
                <a:lnTo>
                  <a:pt x="19071" y="224899"/>
                </a:lnTo>
                <a:lnTo>
                  <a:pt x="19692" y="224899"/>
                </a:lnTo>
                <a:lnTo>
                  <a:pt x="19723" y="194586"/>
                </a:lnTo>
                <a:lnTo>
                  <a:pt x="5814" y="194580"/>
                </a:lnTo>
                <a:lnTo>
                  <a:pt x="1811" y="190583"/>
                </a:lnTo>
                <a:close/>
              </a:path>
              <a:path w="24129" h="248920">
                <a:moveTo>
                  <a:pt x="19315" y="241783"/>
                </a:moveTo>
                <a:lnTo>
                  <a:pt x="18819" y="244290"/>
                </a:lnTo>
                <a:lnTo>
                  <a:pt x="18946" y="244148"/>
                </a:lnTo>
                <a:lnTo>
                  <a:pt x="19315" y="241783"/>
                </a:lnTo>
                <a:close/>
              </a:path>
              <a:path w="24129" h="248920">
                <a:moveTo>
                  <a:pt x="19691" y="225123"/>
                </a:moveTo>
                <a:lnTo>
                  <a:pt x="19713" y="239769"/>
                </a:lnTo>
                <a:lnTo>
                  <a:pt x="19310" y="241811"/>
                </a:lnTo>
                <a:lnTo>
                  <a:pt x="19541" y="240809"/>
                </a:lnTo>
                <a:lnTo>
                  <a:pt x="21134" y="235978"/>
                </a:lnTo>
                <a:lnTo>
                  <a:pt x="23815" y="228549"/>
                </a:lnTo>
                <a:lnTo>
                  <a:pt x="22724" y="226220"/>
                </a:lnTo>
                <a:lnTo>
                  <a:pt x="19691" y="225123"/>
                </a:lnTo>
                <a:close/>
              </a:path>
              <a:path w="24129" h="248920">
                <a:moveTo>
                  <a:pt x="19433" y="241184"/>
                </a:moveTo>
                <a:lnTo>
                  <a:pt x="19315" y="241782"/>
                </a:lnTo>
                <a:lnTo>
                  <a:pt x="19433" y="241184"/>
                </a:lnTo>
                <a:close/>
              </a:path>
              <a:path w="24129" h="248920">
                <a:moveTo>
                  <a:pt x="19692" y="224899"/>
                </a:moveTo>
                <a:lnTo>
                  <a:pt x="19071" y="224899"/>
                </a:lnTo>
                <a:lnTo>
                  <a:pt x="19691" y="225123"/>
                </a:lnTo>
                <a:lnTo>
                  <a:pt x="19692" y="224899"/>
                </a:lnTo>
                <a:close/>
              </a:path>
              <a:path w="24129" h="248920">
                <a:moveTo>
                  <a:pt x="15709" y="176653"/>
                </a:moveTo>
                <a:lnTo>
                  <a:pt x="5808" y="176660"/>
                </a:lnTo>
                <a:lnTo>
                  <a:pt x="1822" y="180652"/>
                </a:lnTo>
                <a:lnTo>
                  <a:pt x="1811" y="190583"/>
                </a:lnTo>
                <a:lnTo>
                  <a:pt x="5820" y="194586"/>
                </a:lnTo>
                <a:lnTo>
                  <a:pt x="15721" y="194580"/>
                </a:lnTo>
                <a:lnTo>
                  <a:pt x="19712" y="190583"/>
                </a:lnTo>
                <a:lnTo>
                  <a:pt x="19713" y="180652"/>
                </a:lnTo>
                <a:lnTo>
                  <a:pt x="15709" y="176653"/>
                </a:lnTo>
                <a:close/>
              </a:path>
              <a:path w="24129" h="248920">
                <a:moveTo>
                  <a:pt x="19724" y="190571"/>
                </a:moveTo>
                <a:lnTo>
                  <a:pt x="15721" y="194580"/>
                </a:lnTo>
                <a:lnTo>
                  <a:pt x="5820" y="194586"/>
                </a:lnTo>
                <a:lnTo>
                  <a:pt x="19723" y="194586"/>
                </a:lnTo>
                <a:lnTo>
                  <a:pt x="19724" y="190571"/>
                </a:lnTo>
                <a:close/>
              </a:path>
              <a:path w="24129" h="248920">
                <a:moveTo>
                  <a:pt x="937" y="94536"/>
                </a:moveTo>
                <a:lnTo>
                  <a:pt x="1363" y="117296"/>
                </a:lnTo>
                <a:lnTo>
                  <a:pt x="1623" y="140072"/>
                </a:lnTo>
                <a:lnTo>
                  <a:pt x="1755" y="162735"/>
                </a:lnTo>
                <a:lnTo>
                  <a:pt x="1800" y="184788"/>
                </a:lnTo>
                <a:lnTo>
                  <a:pt x="1822" y="180652"/>
                </a:lnTo>
                <a:lnTo>
                  <a:pt x="5808" y="176660"/>
                </a:lnTo>
                <a:lnTo>
                  <a:pt x="19706" y="176653"/>
                </a:lnTo>
                <a:lnTo>
                  <a:pt x="19681" y="162735"/>
                </a:lnTo>
                <a:lnTo>
                  <a:pt x="19542" y="139856"/>
                </a:lnTo>
                <a:lnTo>
                  <a:pt x="19269" y="116978"/>
                </a:lnTo>
                <a:lnTo>
                  <a:pt x="19002" y="103374"/>
                </a:lnTo>
                <a:lnTo>
                  <a:pt x="5148" y="103374"/>
                </a:lnTo>
                <a:lnTo>
                  <a:pt x="1053" y="99463"/>
                </a:lnTo>
                <a:lnTo>
                  <a:pt x="937" y="94536"/>
                </a:lnTo>
                <a:close/>
              </a:path>
              <a:path w="24129" h="248920">
                <a:moveTo>
                  <a:pt x="19706" y="176653"/>
                </a:moveTo>
                <a:lnTo>
                  <a:pt x="15709" y="176653"/>
                </a:lnTo>
                <a:lnTo>
                  <a:pt x="19713" y="180652"/>
                </a:lnTo>
                <a:lnTo>
                  <a:pt x="19706" y="176653"/>
                </a:lnTo>
                <a:close/>
              </a:path>
              <a:path w="24129" h="248920">
                <a:moveTo>
                  <a:pt x="14601" y="85258"/>
                </a:moveTo>
                <a:lnTo>
                  <a:pt x="4729" y="85496"/>
                </a:lnTo>
                <a:lnTo>
                  <a:pt x="830" y="89583"/>
                </a:lnTo>
                <a:lnTo>
                  <a:pt x="1053" y="99463"/>
                </a:lnTo>
                <a:lnTo>
                  <a:pt x="5148" y="103374"/>
                </a:lnTo>
                <a:lnTo>
                  <a:pt x="15024" y="103145"/>
                </a:lnTo>
                <a:lnTo>
                  <a:pt x="18917" y="99067"/>
                </a:lnTo>
                <a:lnTo>
                  <a:pt x="18806" y="93593"/>
                </a:lnTo>
                <a:lnTo>
                  <a:pt x="18681" y="89146"/>
                </a:lnTo>
                <a:lnTo>
                  <a:pt x="14601" y="85258"/>
                </a:lnTo>
                <a:close/>
              </a:path>
              <a:path w="24129" h="248920">
                <a:moveTo>
                  <a:pt x="18917" y="99067"/>
                </a:moveTo>
                <a:lnTo>
                  <a:pt x="15024" y="103145"/>
                </a:lnTo>
                <a:lnTo>
                  <a:pt x="5148" y="103374"/>
                </a:lnTo>
                <a:lnTo>
                  <a:pt x="19002" y="103374"/>
                </a:lnTo>
                <a:lnTo>
                  <a:pt x="18917" y="99067"/>
                </a:lnTo>
                <a:close/>
              </a:path>
              <a:path w="24129" h="248920">
                <a:moveTo>
                  <a:pt x="937" y="94523"/>
                </a:moveTo>
                <a:close/>
              </a:path>
              <a:path w="24129" h="248920">
                <a:moveTo>
                  <a:pt x="917" y="93593"/>
                </a:moveTo>
                <a:lnTo>
                  <a:pt x="937" y="94523"/>
                </a:lnTo>
                <a:lnTo>
                  <a:pt x="917" y="93593"/>
                </a:lnTo>
                <a:close/>
              </a:path>
              <a:path w="24129" h="248920">
                <a:moveTo>
                  <a:pt x="18681" y="89146"/>
                </a:moveTo>
                <a:lnTo>
                  <a:pt x="18821" y="94153"/>
                </a:lnTo>
                <a:lnTo>
                  <a:pt x="18701" y="89165"/>
                </a:lnTo>
                <a:close/>
              </a:path>
              <a:path w="24129" h="248920">
                <a:moveTo>
                  <a:pt x="8744" y="0"/>
                </a:moveTo>
                <a:lnTo>
                  <a:pt x="2385" y="1012"/>
                </a:lnTo>
                <a:lnTo>
                  <a:pt x="180" y="3553"/>
                </a:lnTo>
                <a:lnTo>
                  <a:pt x="67" y="15133"/>
                </a:lnTo>
                <a:lnTo>
                  <a:pt x="0" y="34110"/>
                </a:lnTo>
                <a:lnTo>
                  <a:pt x="104" y="50548"/>
                </a:lnTo>
                <a:lnTo>
                  <a:pt x="459" y="72540"/>
                </a:lnTo>
                <a:lnTo>
                  <a:pt x="830" y="89583"/>
                </a:lnTo>
                <a:lnTo>
                  <a:pt x="4729" y="85496"/>
                </a:lnTo>
                <a:lnTo>
                  <a:pt x="14601" y="85258"/>
                </a:lnTo>
                <a:lnTo>
                  <a:pt x="18572" y="85258"/>
                </a:lnTo>
                <a:lnTo>
                  <a:pt x="18466" y="81474"/>
                </a:lnTo>
                <a:lnTo>
                  <a:pt x="15814" y="34110"/>
                </a:lnTo>
                <a:lnTo>
                  <a:pt x="11923" y="2307"/>
                </a:lnTo>
                <a:lnTo>
                  <a:pt x="8744" y="0"/>
                </a:lnTo>
                <a:close/>
              </a:path>
              <a:path w="24129" h="248920">
                <a:moveTo>
                  <a:pt x="18572" y="85258"/>
                </a:moveTo>
                <a:lnTo>
                  <a:pt x="14601" y="85258"/>
                </a:lnTo>
                <a:lnTo>
                  <a:pt x="18681" y="89146"/>
                </a:lnTo>
                <a:lnTo>
                  <a:pt x="18572" y="85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object 71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894136" y="4359287"/>
            <a:ext cx="251393" cy="213360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4237608" y="4349613"/>
            <a:ext cx="22860" cy="274320"/>
          </a:xfrm>
          <a:custGeom>
            <a:avLst/>
            <a:gdLst/>
            <a:ahLst/>
            <a:cxnLst/>
            <a:rect l="l" t="t" r="r" b="b"/>
            <a:pathLst>
              <a:path w="22860" h="274320">
                <a:moveTo>
                  <a:pt x="17869" y="272821"/>
                </a:moveTo>
                <a:lnTo>
                  <a:pt x="16386" y="273240"/>
                </a:lnTo>
                <a:lnTo>
                  <a:pt x="15806" y="273329"/>
                </a:lnTo>
                <a:lnTo>
                  <a:pt x="11917" y="273434"/>
                </a:lnTo>
                <a:lnTo>
                  <a:pt x="15722" y="274125"/>
                </a:lnTo>
                <a:lnTo>
                  <a:pt x="17869" y="272821"/>
                </a:lnTo>
                <a:close/>
              </a:path>
              <a:path w="22860" h="274320">
                <a:moveTo>
                  <a:pt x="8071" y="269700"/>
                </a:moveTo>
                <a:lnTo>
                  <a:pt x="8090" y="270381"/>
                </a:lnTo>
                <a:lnTo>
                  <a:pt x="11329" y="273450"/>
                </a:lnTo>
                <a:lnTo>
                  <a:pt x="11917" y="273434"/>
                </a:lnTo>
                <a:lnTo>
                  <a:pt x="8411" y="270211"/>
                </a:lnTo>
                <a:lnTo>
                  <a:pt x="8071" y="269700"/>
                </a:lnTo>
                <a:close/>
              </a:path>
              <a:path w="22860" h="274320">
                <a:moveTo>
                  <a:pt x="7981" y="266364"/>
                </a:moveTo>
                <a:lnTo>
                  <a:pt x="8071" y="269700"/>
                </a:lnTo>
                <a:lnTo>
                  <a:pt x="8411" y="270211"/>
                </a:lnTo>
                <a:lnTo>
                  <a:pt x="11917" y="273434"/>
                </a:lnTo>
                <a:lnTo>
                  <a:pt x="15806" y="273329"/>
                </a:lnTo>
                <a:lnTo>
                  <a:pt x="16386" y="273240"/>
                </a:lnTo>
                <a:lnTo>
                  <a:pt x="17869" y="272821"/>
                </a:lnTo>
                <a:lnTo>
                  <a:pt x="21339" y="270713"/>
                </a:lnTo>
                <a:lnTo>
                  <a:pt x="22602" y="267616"/>
                </a:lnTo>
                <a:lnTo>
                  <a:pt x="10101" y="267616"/>
                </a:lnTo>
                <a:lnTo>
                  <a:pt x="7981" y="266364"/>
                </a:lnTo>
                <a:close/>
              </a:path>
              <a:path w="22860" h="274320">
                <a:moveTo>
                  <a:pt x="21025" y="260171"/>
                </a:moveTo>
                <a:lnTo>
                  <a:pt x="21218" y="261463"/>
                </a:lnTo>
                <a:lnTo>
                  <a:pt x="21241" y="262089"/>
                </a:lnTo>
                <a:lnTo>
                  <a:pt x="22625" y="267561"/>
                </a:lnTo>
                <a:lnTo>
                  <a:pt x="21339" y="270713"/>
                </a:lnTo>
                <a:lnTo>
                  <a:pt x="17869" y="272821"/>
                </a:lnTo>
                <a:lnTo>
                  <a:pt x="20679" y="272025"/>
                </a:lnTo>
                <a:lnTo>
                  <a:pt x="22780" y="268362"/>
                </a:lnTo>
                <a:lnTo>
                  <a:pt x="22046" y="263453"/>
                </a:lnTo>
                <a:lnTo>
                  <a:pt x="21025" y="260171"/>
                </a:lnTo>
                <a:close/>
              </a:path>
              <a:path w="22860" h="274320">
                <a:moveTo>
                  <a:pt x="5692" y="265012"/>
                </a:moveTo>
                <a:lnTo>
                  <a:pt x="5815" y="265433"/>
                </a:lnTo>
                <a:lnTo>
                  <a:pt x="7592" y="268978"/>
                </a:lnTo>
                <a:lnTo>
                  <a:pt x="8071" y="269700"/>
                </a:lnTo>
                <a:lnTo>
                  <a:pt x="7981" y="266364"/>
                </a:lnTo>
                <a:lnTo>
                  <a:pt x="5692" y="265012"/>
                </a:lnTo>
                <a:close/>
              </a:path>
              <a:path w="22860" h="274320">
                <a:moveTo>
                  <a:pt x="18378" y="257812"/>
                </a:moveTo>
                <a:lnTo>
                  <a:pt x="15722" y="258648"/>
                </a:lnTo>
                <a:lnTo>
                  <a:pt x="15247" y="258908"/>
                </a:lnTo>
                <a:lnTo>
                  <a:pt x="14836" y="259253"/>
                </a:lnTo>
                <a:lnTo>
                  <a:pt x="10948" y="259360"/>
                </a:lnTo>
                <a:lnTo>
                  <a:pt x="7880" y="262600"/>
                </a:lnTo>
                <a:lnTo>
                  <a:pt x="7981" y="266364"/>
                </a:lnTo>
                <a:lnTo>
                  <a:pt x="10101" y="267616"/>
                </a:lnTo>
                <a:lnTo>
                  <a:pt x="18589" y="265431"/>
                </a:lnTo>
                <a:lnTo>
                  <a:pt x="21174" y="261529"/>
                </a:lnTo>
                <a:lnTo>
                  <a:pt x="20973" y="260007"/>
                </a:lnTo>
                <a:lnTo>
                  <a:pt x="20661" y="259003"/>
                </a:lnTo>
                <a:lnTo>
                  <a:pt x="18378" y="257812"/>
                </a:lnTo>
                <a:close/>
              </a:path>
              <a:path w="22860" h="274320">
                <a:moveTo>
                  <a:pt x="21174" y="261529"/>
                </a:moveTo>
                <a:lnTo>
                  <a:pt x="18579" y="265433"/>
                </a:lnTo>
                <a:lnTo>
                  <a:pt x="10101" y="267616"/>
                </a:lnTo>
                <a:lnTo>
                  <a:pt x="22602" y="267616"/>
                </a:lnTo>
                <a:lnTo>
                  <a:pt x="21241" y="262089"/>
                </a:lnTo>
                <a:lnTo>
                  <a:pt x="21174" y="261529"/>
                </a:lnTo>
                <a:close/>
              </a:path>
              <a:path w="22860" h="274320">
                <a:moveTo>
                  <a:pt x="16239" y="250068"/>
                </a:moveTo>
                <a:lnTo>
                  <a:pt x="16122" y="250196"/>
                </a:lnTo>
                <a:lnTo>
                  <a:pt x="6583" y="251248"/>
                </a:lnTo>
                <a:lnTo>
                  <a:pt x="3637" y="255228"/>
                </a:lnTo>
                <a:lnTo>
                  <a:pt x="4373" y="260104"/>
                </a:lnTo>
                <a:lnTo>
                  <a:pt x="5103" y="262985"/>
                </a:lnTo>
                <a:lnTo>
                  <a:pt x="5692" y="265012"/>
                </a:lnTo>
                <a:lnTo>
                  <a:pt x="7981" y="266364"/>
                </a:lnTo>
                <a:lnTo>
                  <a:pt x="7880" y="262600"/>
                </a:lnTo>
                <a:lnTo>
                  <a:pt x="10948" y="259360"/>
                </a:lnTo>
                <a:lnTo>
                  <a:pt x="14840" y="259255"/>
                </a:lnTo>
                <a:lnTo>
                  <a:pt x="15247" y="258908"/>
                </a:lnTo>
                <a:lnTo>
                  <a:pt x="15722" y="258648"/>
                </a:lnTo>
                <a:lnTo>
                  <a:pt x="18378" y="257812"/>
                </a:lnTo>
                <a:lnTo>
                  <a:pt x="20672" y="257812"/>
                </a:lnTo>
                <a:lnTo>
                  <a:pt x="19923" y="252794"/>
                </a:lnTo>
                <a:lnTo>
                  <a:pt x="16239" y="250068"/>
                </a:lnTo>
                <a:close/>
              </a:path>
              <a:path w="22860" h="274320">
                <a:moveTo>
                  <a:pt x="4872" y="262089"/>
                </a:moveTo>
                <a:lnTo>
                  <a:pt x="5612" y="264965"/>
                </a:lnTo>
                <a:lnTo>
                  <a:pt x="4872" y="262089"/>
                </a:lnTo>
                <a:close/>
              </a:path>
              <a:path w="22860" h="274320">
                <a:moveTo>
                  <a:pt x="21004" y="260104"/>
                </a:moveTo>
                <a:lnTo>
                  <a:pt x="21174" y="261529"/>
                </a:lnTo>
                <a:lnTo>
                  <a:pt x="21004" y="260104"/>
                </a:lnTo>
                <a:close/>
              </a:path>
              <a:path w="22860" h="274320">
                <a:moveTo>
                  <a:pt x="1270" y="242136"/>
                </a:moveTo>
                <a:lnTo>
                  <a:pt x="1982" y="248602"/>
                </a:lnTo>
                <a:lnTo>
                  <a:pt x="2956" y="254648"/>
                </a:lnTo>
                <a:lnTo>
                  <a:pt x="4472" y="260538"/>
                </a:lnTo>
                <a:lnTo>
                  <a:pt x="4351" y="260007"/>
                </a:lnTo>
                <a:lnTo>
                  <a:pt x="3637" y="255228"/>
                </a:lnTo>
                <a:lnTo>
                  <a:pt x="6571" y="251264"/>
                </a:lnTo>
                <a:lnTo>
                  <a:pt x="6435" y="251264"/>
                </a:lnTo>
                <a:lnTo>
                  <a:pt x="1873" y="247606"/>
                </a:lnTo>
                <a:lnTo>
                  <a:pt x="1270" y="242136"/>
                </a:lnTo>
                <a:close/>
              </a:path>
              <a:path w="22860" h="274320">
                <a:moveTo>
                  <a:pt x="20672" y="257812"/>
                </a:moveTo>
                <a:lnTo>
                  <a:pt x="18378" y="257812"/>
                </a:lnTo>
                <a:lnTo>
                  <a:pt x="20661" y="259003"/>
                </a:lnTo>
                <a:lnTo>
                  <a:pt x="21004" y="260104"/>
                </a:lnTo>
                <a:lnTo>
                  <a:pt x="20672" y="257812"/>
                </a:lnTo>
                <a:close/>
              </a:path>
              <a:path w="22860" h="274320">
                <a:moveTo>
                  <a:pt x="19643" y="246335"/>
                </a:moveTo>
                <a:lnTo>
                  <a:pt x="16239" y="250068"/>
                </a:lnTo>
                <a:lnTo>
                  <a:pt x="19923" y="252794"/>
                </a:lnTo>
                <a:lnTo>
                  <a:pt x="19824" y="252135"/>
                </a:lnTo>
                <a:lnTo>
                  <a:pt x="19735" y="249693"/>
                </a:lnTo>
                <a:lnTo>
                  <a:pt x="19643" y="246335"/>
                </a:lnTo>
                <a:close/>
              </a:path>
              <a:path w="22860" h="274320">
                <a:moveTo>
                  <a:pt x="5557" y="232205"/>
                </a:moveTo>
                <a:lnTo>
                  <a:pt x="1380" y="236237"/>
                </a:lnTo>
                <a:lnTo>
                  <a:pt x="1315" y="242538"/>
                </a:lnTo>
                <a:lnTo>
                  <a:pt x="1873" y="247606"/>
                </a:lnTo>
                <a:lnTo>
                  <a:pt x="6435" y="251264"/>
                </a:lnTo>
                <a:lnTo>
                  <a:pt x="6583" y="251248"/>
                </a:lnTo>
                <a:lnTo>
                  <a:pt x="6738" y="251038"/>
                </a:lnTo>
                <a:lnTo>
                  <a:pt x="15732" y="249693"/>
                </a:lnTo>
                <a:lnTo>
                  <a:pt x="16581" y="249693"/>
                </a:lnTo>
                <a:lnTo>
                  <a:pt x="19643" y="246335"/>
                </a:lnTo>
                <a:lnTo>
                  <a:pt x="19789" y="236564"/>
                </a:lnTo>
                <a:lnTo>
                  <a:pt x="15754" y="232385"/>
                </a:lnTo>
                <a:lnTo>
                  <a:pt x="5557" y="232205"/>
                </a:lnTo>
                <a:close/>
              </a:path>
              <a:path w="22860" h="274320">
                <a:moveTo>
                  <a:pt x="6583" y="251248"/>
                </a:moveTo>
                <a:lnTo>
                  <a:pt x="6435" y="251264"/>
                </a:lnTo>
                <a:lnTo>
                  <a:pt x="6571" y="251264"/>
                </a:lnTo>
                <a:close/>
              </a:path>
              <a:path w="22860" h="274320">
                <a:moveTo>
                  <a:pt x="15732" y="249693"/>
                </a:moveTo>
                <a:lnTo>
                  <a:pt x="6738" y="251038"/>
                </a:lnTo>
                <a:lnTo>
                  <a:pt x="6583" y="251248"/>
                </a:lnTo>
                <a:lnTo>
                  <a:pt x="16122" y="250196"/>
                </a:lnTo>
                <a:lnTo>
                  <a:pt x="16239" y="250068"/>
                </a:lnTo>
                <a:lnTo>
                  <a:pt x="15732" y="249693"/>
                </a:lnTo>
                <a:close/>
              </a:path>
              <a:path w="22860" h="274320">
                <a:moveTo>
                  <a:pt x="16581" y="249693"/>
                </a:moveTo>
                <a:lnTo>
                  <a:pt x="15732" y="249693"/>
                </a:lnTo>
                <a:lnTo>
                  <a:pt x="16239" y="250068"/>
                </a:lnTo>
                <a:lnTo>
                  <a:pt x="16581" y="249693"/>
                </a:lnTo>
                <a:close/>
              </a:path>
              <a:path w="22860" h="274320">
                <a:moveTo>
                  <a:pt x="219" y="155674"/>
                </a:moveTo>
                <a:lnTo>
                  <a:pt x="336" y="198120"/>
                </a:lnTo>
                <a:lnTo>
                  <a:pt x="552" y="220417"/>
                </a:lnTo>
                <a:lnTo>
                  <a:pt x="669" y="227838"/>
                </a:lnTo>
                <a:lnTo>
                  <a:pt x="873" y="234764"/>
                </a:lnTo>
                <a:lnTo>
                  <a:pt x="970" y="239408"/>
                </a:lnTo>
                <a:lnTo>
                  <a:pt x="1270" y="242136"/>
                </a:lnTo>
                <a:lnTo>
                  <a:pt x="1380" y="236237"/>
                </a:lnTo>
                <a:lnTo>
                  <a:pt x="5557" y="232205"/>
                </a:lnTo>
                <a:lnTo>
                  <a:pt x="19823" y="232205"/>
                </a:lnTo>
                <a:lnTo>
                  <a:pt x="19884" y="160075"/>
                </a:lnTo>
                <a:lnTo>
                  <a:pt x="4621" y="160075"/>
                </a:lnTo>
                <a:lnTo>
                  <a:pt x="219" y="155674"/>
                </a:lnTo>
                <a:close/>
              </a:path>
              <a:path w="22860" h="274320">
                <a:moveTo>
                  <a:pt x="19823" y="232205"/>
                </a:moveTo>
                <a:lnTo>
                  <a:pt x="5557" y="232205"/>
                </a:lnTo>
                <a:lnTo>
                  <a:pt x="15754" y="232385"/>
                </a:lnTo>
                <a:lnTo>
                  <a:pt x="19789" y="236564"/>
                </a:lnTo>
                <a:lnTo>
                  <a:pt x="19823" y="232205"/>
                </a:lnTo>
                <a:close/>
              </a:path>
              <a:path w="22860" h="274320">
                <a:moveTo>
                  <a:pt x="15486" y="140402"/>
                </a:moveTo>
                <a:lnTo>
                  <a:pt x="4621" y="140402"/>
                </a:lnTo>
                <a:lnTo>
                  <a:pt x="218" y="144805"/>
                </a:lnTo>
                <a:lnTo>
                  <a:pt x="220" y="155674"/>
                </a:lnTo>
                <a:lnTo>
                  <a:pt x="4621" y="160075"/>
                </a:lnTo>
                <a:lnTo>
                  <a:pt x="15486" y="160075"/>
                </a:lnTo>
                <a:lnTo>
                  <a:pt x="19887" y="155674"/>
                </a:lnTo>
                <a:lnTo>
                  <a:pt x="19889" y="144805"/>
                </a:lnTo>
                <a:lnTo>
                  <a:pt x="15486" y="140402"/>
                </a:lnTo>
                <a:close/>
              </a:path>
              <a:path w="22860" h="274320">
                <a:moveTo>
                  <a:pt x="19887" y="155674"/>
                </a:moveTo>
                <a:lnTo>
                  <a:pt x="15486" y="160075"/>
                </a:lnTo>
                <a:lnTo>
                  <a:pt x="19884" y="160075"/>
                </a:lnTo>
                <a:lnTo>
                  <a:pt x="19887" y="155674"/>
                </a:lnTo>
                <a:close/>
              </a:path>
              <a:path w="22860" h="274320">
                <a:moveTo>
                  <a:pt x="19897" y="140402"/>
                </a:moveTo>
                <a:lnTo>
                  <a:pt x="15486" y="140402"/>
                </a:lnTo>
                <a:lnTo>
                  <a:pt x="19889" y="144805"/>
                </a:lnTo>
                <a:lnTo>
                  <a:pt x="19887" y="155674"/>
                </a:lnTo>
                <a:lnTo>
                  <a:pt x="19897" y="140402"/>
                </a:lnTo>
                <a:close/>
              </a:path>
              <a:path w="22860" h="274320">
                <a:moveTo>
                  <a:pt x="47" y="45124"/>
                </a:moveTo>
                <a:lnTo>
                  <a:pt x="95" y="54721"/>
                </a:lnTo>
                <a:lnTo>
                  <a:pt x="218" y="144805"/>
                </a:lnTo>
                <a:lnTo>
                  <a:pt x="4621" y="140402"/>
                </a:lnTo>
                <a:lnTo>
                  <a:pt x="19897" y="140402"/>
                </a:lnTo>
                <a:lnTo>
                  <a:pt x="19795" y="71213"/>
                </a:lnTo>
                <a:lnTo>
                  <a:pt x="19584" y="54799"/>
                </a:lnTo>
                <a:lnTo>
                  <a:pt x="4461" y="54799"/>
                </a:lnTo>
                <a:lnTo>
                  <a:pt x="85" y="50485"/>
                </a:lnTo>
                <a:lnTo>
                  <a:pt x="47" y="45124"/>
                </a:lnTo>
                <a:close/>
              </a:path>
              <a:path w="22860" h="274320">
                <a:moveTo>
                  <a:pt x="14934" y="35252"/>
                </a:moveTo>
                <a:lnTo>
                  <a:pt x="4257" y="35448"/>
                </a:lnTo>
                <a:lnTo>
                  <a:pt x="18" y="39796"/>
                </a:lnTo>
                <a:lnTo>
                  <a:pt x="85" y="50485"/>
                </a:lnTo>
                <a:lnTo>
                  <a:pt x="4461" y="54799"/>
                </a:lnTo>
                <a:lnTo>
                  <a:pt x="15182" y="54721"/>
                </a:lnTo>
                <a:lnTo>
                  <a:pt x="19497" y="50345"/>
                </a:lnTo>
                <a:lnTo>
                  <a:pt x="19456" y="44876"/>
                </a:lnTo>
                <a:lnTo>
                  <a:pt x="19228" y="39391"/>
                </a:lnTo>
                <a:lnTo>
                  <a:pt x="14934" y="35252"/>
                </a:lnTo>
                <a:close/>
              </a:path>
              <a:path w="22860" h="274320">
                <a:moveTo>
                  <a:pt x="19456" y="44876"/>
                </a:moveTo>
                <a:lnTo>
                  <a:pt x="19497" y="50345"/>
                </a:lnTo>
                <a:lnTo>
                  <a:pt x="15182" y="54721"/>
                </a:lnTo>
                <a:lnTo>
                  <a:pt x="4461" y="54799"/>
                </a:lnTo>
                <a:lnTo>
                  <a:pt x="19584" y="54799"/>
                </a:lnTo>
                <a:lnTo>
                  <a:pt x="19456" y="44876"/>
                </a:lnTo>
                <a:close/>
              </a:path>
              <a:path w="22860" h="274320">
                <a:moveTo>
                  <a:pt x="19228" y="39391"/>
                </a:moveTo>
                <a:lnTo>
                  <a:pt x="19456" y="44876"/>
                </a:lnTo>
                <a:lnTo>
                  <a:pt x="19358" y="39517"/>
                </a:lnTo>
                <a:lnTo>
                  <a:pt x="19228" y="39391"/>
                </a:lnTo>
                <a:close/>
              </a:path>
              <a:path w="22860" h="274320">
                <a:moveTo>
                  <a:pt x="7171" y="0"/>
                </a:moveTo>
                <a:lnTo>
                  <a:pt x="1516" y="2490"/>
                </a:lnTo>
                <a:lnTo>
                  <a:pt x="0" y="4798"/>
                </a:lnTo>
                <a:lnTo>
                  <a:pt x="18" y="39796"/>
                </a:lnTo>
                <a:lnTo>
                  <a:pt x="4257" y="35448"/>
                </a:lnTo>
                <a:lnTo>
                  <a:pt x="14934" y="35252"/>
                </a:lnTo>
                <a:lnTo>
                  <a:pt x="19055" y="35252"/>
                </a:lnTo>
                <a:lnTo>
                  <a:pt x="19032" y="34695"/>
                </a:lnTo>
                <a:lnTo>
                  <a:pt x="17929" y="24463"/>
                </a:lnTo>
                <a:lnTo>
                  <a:pt x="15845" y="14418"/>
                </a:lnTo>
                <a:lnTo>
                  <a:pt x="12479" y="4798"/>
                </a:lnTo>
                <a:lnTo>
                  <a:pt x="11025" y="1497"/>
                </a:lnTo>
                <a:lnTo>
                  <a:pt x="7171" y="0"/>
                </a:lnTo>
                <a:close/>
              </a:path>
              <a:path w="22860" h="274320">
                <a:moveTo>
                  <a:pt x="19055" y="35252"/>
                </a:moveTo>
                <a:lnTo>
                  <a:pt x="14934" y="35252"/>
                </a:lnTo>
                <a:lnTo>
                  <a:pt x="19228" y="39391"/>
                </a:lnTo>
                <a:lnTo>
                  <a:pt x="19055" y="35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3" name="object 7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390077" y="4350198"/>
            <a:ext cx="216716" cy="203172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230710" y="4830714"/>
            <a:ext cx="423471" cy="260350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717762" y="4314342"/>
            <a:ext cx="839755" cy="293837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2791542" y="4834296"/>
            <a:ext cx="275290" cy="217462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136073" y="4814782"/>
            <a:ext cx="56960" cy="321823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279076" y="4840411"/>
            <a:ext cx="283419" cy="203310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3645420" y="4846999"/>
            <a:ext cx="47625" cy="276225"/>
          </a:xfrm>
          <a:custGeom>
            <a:avLst/>
            <a:gdLst/>
            <a:ahLst/>
            <a:cxnLst/>
            <a:rect l="l" t="t" r="r" b="b"/>
            <a:pathLst>
              <a:path w="47625" h="276225">
                <a:moveTo>
                  <a:pt x="27280" y="273691"/>
                </a:moveTo>
                <a:lnTo>
                  <a:pt x="34022" y="275973"/>
                </a:lnTo>
                <a:lnTo>
                  <a:pt x="36427" y="274894"/>
                </a:lnTo>
                <a:lnTo>
                  <a:pt x="31809" y="274894"/>
                </a:lnTo>
                <a:lnTo>
                  <a:pt x="27280" y="273691"/>
                </a:lnTo>
                <a:close/>
              </a:path>
              <a:path w="47625" h="276225">
                <a:moveTo>
                  <a:pt x="32795" y="258486"/>
                </a:moveTo>
                <a:lnTo>
                  <a:pt x="31483" y="263611"/>
                </a:lnTo>
                <a:lnTo>
                  <a:pt x="23204" y="268907"/>
                </a:lnTo>
                <a:lnTo>
                  <a:pt x="21171" y="268907"/>
                </a:lnTo>
                <a:lnTo>
                  <a:pt x="21346" y="269962"/>
                </a:lnTo>
                <a:lnTo>
                  <a:pt x="25579" y="272992"/>
                </a:lnTo>
                <a:lnTo>
                  <a:pt x="26283" y="273353"/>
                </a:lnTo>
                <a:lnTo>
                  <a:pt x="27280" y="273691"/>
                </a:lnTo>
                <a:lnTo>
                  <a:pt x="31809" y="274894"/>
                </a:lnTo>
                <a:lnTo>
                  <a:pt x="36189" y="272352"/>
                </a:lnTo>
                <a:lnTo>
                  <a:pt x="37105" y="268907"/>
                </a:lnTo>
                <a:lnTo>
                  <a:pt x="23204" y="268907"/>
                </a:lnTo>
                <a:lnTo>
                  <a:pt x="21094" y="268443"/>
                </a:lnTo>
                <a:lnTo>
                  <a:pt x="37228" y="268443"/>
                </a:lnTo>
                <a:lnTo>
                  <a:pt x="38127" y="265057"/>
                </a:lnTo>
                <a:lnTo>
                  <a:pt x="37091" y="261842"/>
                </a:lnTo>
                <a:lnTo>
                  <a:pt x="34463" y="259680"/>
                </a:lnTo>
                <a:lnTo>
                  <a:pt x="32795" y="258486"/>
                </a:lnTo>
                <a:close/>
              </a:path>
              <a:path w="47625" h="276225">
                <a:moveTo>
                  <a:pt x="34463" y="259680"/>
                </a:moveTo>
                <a:lnTo>
                  <a:pt x="37091" y="261842"/>
                </a:lnTo>
                <a:lnTo>
                  <a:pt x="38127" y="265057"/>
                </a:lnTo>
                <a:lnTo>
                  <a:pt x="36189" y="272352"/>
                </a:lnTo>
                <a:lnTo>
                  <a:pt x="31809" y="274894"/>
                </a:lnTo>
                <a:lnTo>
                  <a:pt x="36427" y="274894"/>
                </a:lnTo>
                <a:lnTo>
                  <a:pt x="40887" y="272892"/>
                </a:lnTo>
                <a:lnTo>
                  <a:pt x="47212" y="265664"/>
                </a:lnTo>
                <a:lnTo>
                  <a:pt x="47017" y="262747"/>
                </a:lnTo>
                <a:lnTo>
                  <a:pt x="44930" y="260921"/>
                </a:lnTo>
                <a:lnTo>
                  <a:pt x="36197" y="260921"/>
                </a:lnTo>
                <a:lnTo>
                  <a:pt x="34463" y="259680"/>
                </a:lnTo>
                <a:close/>
              </a:path>
              <a:path w="47625" h="276225">
                <a:moveTo>
                  <a:pt x="15645" y="264665"/>
                </a:moveTo>
                <a:lnTo>
                  <a:pt x="17829" y="268081"/>
                </a:lnTo>
                <a:lnTo>
                  <a:pt x="22058" y="272304"/>
                </a:lnTo>
                <a:lnTo>
                  <a:pt x="27280" y="273691"/>
                </a:lnTo>
                <a:lnTo>
                  <a:pt x="26283" y="273353"/>
                </a:lnTo>
                <a:lnTo>
                  <a:pt x="25579" y="272992"/>
                </a:lnTo>
                <a:lnTo>
                  <a:pt x="21346" y="269962"/>
                </a:lnTo>
                <a:lnTo>
                  <a:pt x="21094" y="268443"/>
                </a:lnTo>
                <a:lnTo>
                  <a:pt x="17565" y="267667"/>
                </a:lnTo>
                <a:lnTo>
                  <a:pt x="15645" y="264665"/>
                </a:lnTo>
                <a:close/>
              </a:path>
              <a:path w="47625" h="276225">
                <a:moveTo>
                  <a:pt x="30657" y="256956"/>
                </a:moveTo>
                <a:lnTo>
                  <a:pt x="25661" y="257783"/>
                </a:lnTo>
                <a:lnTo>
                  <a:pt x="20734" y="264665"/>
                </a:lnTo>
                <a:lnTo>
                  <a:pt x="20634" y="265664"/>
                </a:lnTo>
                <a:lnTo>
                  <a:pt x="21094" y="268443"/>
                </a:lnTo>
                <a:lnTo>
                  <a:pt x="23204" y="268907"/>
                </a:lnTo>
                <a:lnTo>
                  <a:pt x="31483" y="263611"/>
                </a:lnTo>
                <a:lnTo>
                  <a:pt x="32795" y="258486"/>
                </a:lnTo>
                <a:lnTo>
                  <a:pt x="30657" y="256956"/>
                </a:lnTo>
                <a:close/>
              </a:path>
              <a:path w="47625" h="276225">
                <a:moveTo>
                  <a:pt x="25383" y="248919"/>
                </a:moveTo>
                <a:lnTo>
                  <a:pt x="24193" y="250992"/>
                </a:lnTo>
                <a:lnTo>
                  <a:pt x="14220" y="253897"/>
                </a:lnTo>
                <a:lnTo>
                  <a:pt x="13457" y="253897"/>
                </a:lnTo>
                <a:lnTo>
                  <a:pt x="12230" y="258080"/>
                </a:lnTo>
                <a:lnTo>
                  <a:pt x="12127" y="258486"/>
                </a:lnTo>
                <a:lnTo>
                  <a:pt x="14739" y="263249"/>
                </a:lnTo>
                <a:lnTo>
                  <a:pt x="17565" y="267667"/>
                </a:lnTo>
                <a:lnTo>
                  <a:pt x="21094" y="268443"/>
                </a:lnTo>
                <a:lnTo>
                  <a:pt x="20519" y="264966"/>
                </a:lnTo>
                <a:lnTo>
                  <a:pt x="25661" y="257783"/>
                </a:lnTo>
                <a:lnTo>
                  <a:pt x="30657" y="256956"/>
                </a:lnTo>
                <a:lnTo>
                  <a:pt x="32073" y="256956"/>
                </a:lnTo>
                <a:lnTo>
                  <a:pt x="30400" y="253897"/>
                </a:lnTo>
                <a:lnTo>
                  <a:pt x="14220" y="253897"/>
                </a:lnTo>
                <a:lnTo>
                  <a:pt x="13563" y="253536"/>
                </a:lnTo>
                <a:lnTo>
                  <a:pt x="30203" y="253536"/>
                </a:lnTo>
                <a:lnTo>
                  <a:pt x="28117" y="249721"/>
                </a:lnTo>
                <a:lnTo>
                  <a:pt x="25383" y="248919"/>
                </a:lnTo>
                <a:close/>
              </a:path>
              <a:path w="47625" h="276225">
                <a:moveTo>
                  <a:pt x="7456" y="245938"/>
                </a:moveTo>
                <a:lnTo>
                  <a:pt x="9222" y="252001"/>
                </a:lnTo>
                <a:lnTo>
                  <a:pt x="11432" y="258080"/>
                </a:lnTo>
                <a:lnTo>
                  <a:pt x="15645" y="264665"/>
                </a:lnTo>
                <a:lnTo>
                  <a:pt x="14739" y="263249"/>
                </a:lnTo>
                <a:lnTo>
                  <a:pt x="12127" y="258486"/>
                </a:lnTo>
                <a:lnTo>
                  <a:pt x="12317" y="257783"/>
                </a:lnTo>
                <a:lnTo>
                  <a:pt x="13563" y="253536"/>
                </a:lnTo>
                <a:lnTo>
                  <a:pt x="8929" y="250992"/>
                </a:lnTo>
                <a:lnTo>
                  <a:pt x="7456" y="245938"/>
                </a:lnTo>
                <a:close/>
              </a:path>
              <a:path w="47625" h="276225">
                <a:moveTo>
                  <a:pt x="42428" y="259702"/>
                </a:moveTo>
                <a:lnTo>
                  <a:pt x="38775" y="260590"/>
                </a:lnTo>
                <a:lnTo>
                  <a:pt x="36197" y="260921"/>
                </a:lnTo>
                <a:lnTo>
                  <a:pt x="44930" y="260921"/>
                </a:lnTo>
                <a:lnTo>
                  <a:pt x="43968" y="260079"/>
                </a:lnTo>
                <a:lnTo>
                  <a:pt x="42428" y="259702"/>
                </a:lnTo>
                <a:close/>
              </a:path>
              <a:path w="47625" h="276225">
                <a:moveTo>
                  <a:pt x="28297" y="250049"/>
                </a:moveTo>
                <a:lnTo>
                  <a:pt x="32687" y="258080"/>
                </a:lnTo>
                <a:lnTo>
                  <a:pt x="32795" y="258486"/>
                </a:lnTo>
                <a:lnTo>
                  <a:pt x="34463" y="259680"/>
                </a:lnTo>
                <a:lnTo>
                  <a:pt x="32859" y="258344"/>
                </a:lnTo>
                <a:lnTo>
                  <a:pt x="28297" y="250049"/>
                </a:lnTo>
                <a:close/>
              </a:path>
              <a:path w="47625" h="276225">
                <a:moveTo>
                  <a:pt x="32073" y="256956"/>
                </a:moveTo>
                <a:lnTo>
                  <a:pt x="30657" y="256956"/>
                </a:lnTo>
                <a:lnTo>
                  <a:pt x="32795" y="258486"/>
                </a:lnTo>
                <a:lnTo>
                  <a:pt x="32832" y="258344"/>
                </a:lnTo>
                <a:lnTo>
                  <a:pt x="32073" y="256956"/>
                </a:lnTo>
                <a:close/>
              </a:path>
              <a:path w="47625" h="276225">
                <a:moveTo>
                  <a:pt x="22578" y="248097"/>
                </a:moveTo>
                <a:lnTo>
                  <a:pt x="13741" y="252928"/>
                </a:lnTo>
                <a:lnTo>
                  <a:pt x="13563" y="253536"/>
                </a:lnTo>
                <a:lnTo>
                  <a:pt x="14220" y="253897"/>
                </a:lnTo>
                <a:lnTo>
                  <a:pt x="24193" y="250992"/>
                </a:lnTo>
                <a:lnTo>
                  <a:pt x="25383" y="248919"/>
                </a:lnTo>
                <a:lnTo>
                  <a:pt x="22578" y="248097"/>
                </a:lnTo>
                <a:close/>
              </a:path>
              <a:path w="47625" h="276225">
                <a:moveTo>
                  <a:pt x="19405" y="232746"/>
                </a:moveTo>
                <a:lnTo>
                  <a:pt x="9189" y="235300"/>
                </a:lnTo>
                <a:lnTo>
                  <a:pt x="6114" y="240426"/>
                </a:lnTo>
                <a:lnTo>
                  <a:pt x="7457" y="245938"/>
                </a:lnTo>
                <a:lnTo>
                  <a:pt x="8929" y="250992"/>
                </a:lnTo>
                <a:lnTo>
                  <a:pt x="13563" y="253536"/>
                </a:lnTo>
                <a:lnTo>
                  <a:pt x="13741" y="252928"/>
                </a:lnTo>
                <a:lnTo>
                  <a:pt x="22578" y="248097"/>
                </a:lnTo>
                <a:lnTo>
                  <a:pt x="25855" y="248097"/>
                </a:lnTo>
                <a:lnTo>
                  <a:pt x="27095" y="245938"/>
                </a:lnTo>
                <a:lnTo>
                  <a:pt x="24580" y="235851"/>
                </a:lnTo>
                <a:lnTo>
                  <a:pt x="19405" y="232746"/>
                </a:lnTo>
                <a:close/>
              </a:path>
              <a:path w="47625" h="276225">
                <a:moveTo>
                  <a:pt x="26580" y="243848"/>
                </a:moveTo>
                <a:lnTo>
                  <a:pt x="27095" y="245938"/>
                </a:lnTo>
                <a:lnTo>
                  <a:pt x="25383" y="248919"/>
                </a:lnTo>
                <a:lnTo>
                  <a:pt x="28117" y="249721"/>
                </a:lnTo>
                <a:lnTo>
                  <a:pt x="28297" y="250049"/>
                </a:lnTo>
                <a:lnTo>
                  <a:pt x="26981" y="245451"/>
                </a:lnTo>
                <a:lnTo>
                  <a:pt x="26580" y="243848"/>
                </a:lnTo>
                <a:close/>
              </a:path>
              <a:path w="47625" h="276225">
                <a:moveTo>
                  <a:pt x="25855" y="248097"/>
                </a:moveTo>
                <a:lnTo>
                  <a:pt x="22578" y="248097"/>
                </a:lnTo>
                <a:lnTo>
                  <a:pt x="25383" y="248919"/>
                </a:lnTo>
                <a:lnTo>
                  <a:pt x="25855" y="248097"/>
                </a:lnTo>
                <a:close/>
              </a:path>
              <a:path w="47625" h="276225">
                <a:moveTo>
                  <a:pt x="7416" y="245777"/>
                </a:moveTo>
                <a:lnTo>
                  <a:pt x="7456" y="245938"/>
                </a:lnTo>
                <a:lnTo>
                  <a:pt x="7416" y="245777"/>
                </a:lnTo>
                <a:close/>
              </a:path>
              <a:path w="47625" h="276225">
                <a:moveTo>
                  <a:pt x="6114" y="240426"/>
                </a:moveTo>
                <a:lnTo>
                  <a:pt x="7416" y="245777"/>
                </a:lnTo>
                <a:lnTo>
                  <a:pt x="6114" y="240426"/>
                </a:lnTo>
                <a:close/>
              </a:path>
              <a:path w="47625" h="276225">
                <a:moveTo>
                  <a:pt x="23931" y="232746"/>
                </a:moveTo>
                <a:lnTo>
                  <a:pt x="19405" y="232746"/>
                </a:lnTo>
                <a:lnTo>
                  <a:pt x="24580" y="235851"/>
                </a:lnTo>
                <a:lnTo>
                  <a:pt x="26580" y="243848"/>
                </a:lnTo>
                <a:lnTo>
                  <a:pt x="23985" y="233469"/>
                </a:lnTo>
                <a:lnTo>
                  <a:pt x="23931" y="232746"/>
                </a:lnTo>
                <a:close/>
              </a:path>
              <a:path w="47625" h="276225">
                <a:moveTo>
                  <a:pt x="3940" y="224247"/>
                </a:moveTo>
                <a:lnTo>
                  <a:pt x="4024" y="225648"/>
                </a:lnTo>
                <a:lnTo>
                  <a:pt x="4726" y="232486"/>
                </a:lnTo>
                <a:lnTo>
                  <a:pt x="5833" y="239270"/>
                </a:lnTo>
                <a:lnTo>
                  <a:pt x="6114" y="240426"/>
                </a:lnTo>
                <a:lnTo>
                  <a:pt x="9189" y="235300"/>
                </a:lnTo>
                <a:lnTo>
                  <a:pt x="19405" y="232746"/>
                </a:lnTo>
                <a:lnTo>
                  <a:pt x="23931" y="232746"/>
                </a:lnTo>
                <a:lnTo>
                  <a:pt x="23600" y="228332"/>
                </a:lnTo>
                <a:lnTo>
                  <a:pt x="8398" y="228332"/>
                </a:lnTo>
                <a:lnTo>
                  <a:pt x="3940" y="224247"/>
                </a:lnTo>
                <a:close/>
              </a:path>
              <a:path w="47625" h="276225">
                <a:moveTo>
                  <a:pt x="18313" y="208406"/>
                </a:moveTo>
                <a:lnTo>
                  <a:pt x="7564" y="208857"/>
                </a:lnTo>
                <a:lnTo>
                  <a:pt x="3438" y="213343"/>
                </a:lnTo>
                <a:lnTo>
                  <a:pt x="3615" y="218791"/>
                </a:lnTo>
                <a:lnTo>
                  <a:pt x="3940" y="224247"/>
                </a:lnTo>
                <a:lnTo>
                  <a:pt x="8398" y="228332"/>
                </a:lnTo>
                <a:lnTo>
                  <a:pt x="19140" y="227860"/>
                </a:lnTo>
                <a:lnTo>
                  <a:pt x="23302" y="223324"/>
                </a:lnTo>
                <a:lnTo>
                  <a:pt x="22853" y="212582"/>
                </a:lnTo>
                <a:lnTo>
                  <a:pt x="18313" y="208406"/>
                </a:lnTo>
                <a:close/>
              </a:path>
              <a:path w="47625" h="276225">
                <a:moveTo>
                  <a:pt x="23302" y="223325"/>
                </a:moveTo>
                <a:lnTo>
                  <a:pt x="19140" y="227860"/>
                </a:lnTo>
                <a:lnTo>
                  <a:pt x="8398" y="228332"/>
                </a:lnTo>
                <a:lnTo>
                  <a:pt x="23600" y="228332"/>
                </a:lnTo>
                <a:lnTo>
                  <a:pt x="23399" y="225648"/>
                </a:lnTo>
                <a:lnTo>
                  <a:pt x="23302" y="223325"/>
                </a:lnTo>
                <a:close/>
              </a:path>
              <a:path w="47625" h="276225">
                <a:moveTo>
                  <a:pt x="3614" y="218791"/>
                </a:moveTo>
                <a:lnTo>
                  <a:pt x="3813" y="223324"/>
                </a:lnTo>
                <a:lnTo>
                  <a:pt x="3940" y="224247"/>
                </a:lnTo>
                <a:lnTo>
                  <a:pt x="3614" y="218791"/>
                </a:lnTo>
                <a:close/>
              </a:path>
              <a:path w="47625" h="276225">
                <a:moveTo>
                  <a:pt x="22784" y="208406"/>
                </a:moveTo>
                <a:lnTo>
                  <a:pt x="18313" y="208406"/>
                </a:lnTo>
                <a:lnTo>
                  <a:pt x="22853" y="212582"/>
                </a:lnTo>
                <a:lnTo>
                  <a:pt x="23302" y="223325"/>
                </a:lnTo>
                <a:lnTo>
                  <a:pt x="23078" y="217957"/>
                </a:lnTo>
                <a:lnTo>
                  <a:pt x="22784" y="208406"/>
                </a:lnTo>
                <a:close/>
              </a:path>
              <a:path w="47625" h="276225">
                <a:moveTo>
                  <a:pt x="3610" y="218659"/>
                </a:moveTo>
                <a:lnTo>
                  <a:pt x="3614" y="218791"/>
                </a:lnTo>
                <a:lnTo>
                  <a:pt x="3610" y="218659"/>
                </a:lnTo>
                <a:close/>
              </a:path>
              <a:path w="47625" h="276225">
                <a:moveTo>
                  <a:pt x="3438" y="213343"/>
                </a:moveTo>
                <a:lnTo>
                  <a:pt x="3610" y="218659"/>
                </a:lnTo>
                <a:lnTo>
                  <a:pt x="3438" y="213343"/>
                </a:lnTo>
                <a:close/>
              </a:path>
              <a:path w="47625" h="276225">
                <a:moveTo>
                  <a:pt x="2933" y="163172"/>
                </a:moveTo>
                <a:lnTo>
                  <a:pt x="2970" y="190986"/>
                </a:lnTo>
                <a:lnTo>
                  <a:pt x="3157" y="204268"/>
                </a:lnTo>
                <a:lnTo>
                  <a:pt x="3438" y="213343"/>
                </a:lnTo>
                <a:lnTo>
                  <a:pt x="7564" y="208857"/>
                </a:lnTo>
                <a:lnTo>
                  <a:pt x="18313" y="208406"/>
                </a:lnTo>
                <a:lnTo>
                  <a:pt x="22784" y="208406"/>
                </a:lnTo>
                <a:lnTo>
                  <a:pt x="22657" y="204268"/>
                </a:lnTo>
                <a:lnTo>
                  <a:pt x="22481" y="190986"/>
                </a:lnTo>
                <a:lnTo>
                  <a:pt x="22439" y="172927"/>
                </a:lnTo>
                <a:lnTo>
                  <a:pt x="7301" y="172925"/>
                </a:lnTo>
                <a:lnTo>
                  <a:pt x="2936" y="168562"/>
                </a:lnTo>
                <a:lnTo>
                  <a:pt x="2933" y="163172"/>
                </a:lnTo>
                <a:close/>
              </a:path>
              <a:path w="47625" h="276225">
                <a:moveTo>
                  <a:pt x="18075" y="153414"/>
                </a:moveTo>
                <a:lnTo>
                  <a:pt x="7299" y="153415"/>
                </a:lnTo>
                <a:lnTo>
                  <a:pt x="2943" y="157772"/>
                </a:lnTo>
                <a:lnTo>
                  <a:pt x="2936" y="168562"/>
                </a:lnTo>
                <a:lnTo>
                  <a:pt x="7302" y="172927"/>
                </a:lnTo>
                <a:lnTo>
                  <a:pt x="18078" y="172925"/>
                </a:lnTo>
                <a:lnTo>
                  <a:pt x="22441" y="168562"/>
                </a:lnTo>
                <a:lnTo>
                  <a:pt x="22434" y="157772"/>
                </a:lnTo>
                <a:lnTo>
                  <a:pt x="18075" y="153414"/>
                </a:lnTo>
                <a:close/>
              </a:path>
              <a:path w="47625" h="276225">
                <a:moveTo>
                  <a:pt x="22441" y="168562"/>
                </a:moveTo>
                <a:lnTo>
                  <a:pt x="18078" y="172925"/>
                </a:lnTo>
                <a:lnTo>
                  <a:pt x="7302" y="172927"/>
                </a:lnTo>
                <a:lnTo>
                  <a:pt x="22439" y="172927"/>
                </a:lnTo>
                <a:lnTo>
                  <a:pt x="22441" y="168562"/>
                </a:lnTo>
                <a:close/>
              </a:path>
              <a:path w="47625" h="276225">
                <a:moveTo>
                  <a:pt x="2702" y="82850"/>
                </a:moveTo>
                <a:lnTo>
                  <a:pt x="2806" y="103898"/>
                </a:lnTo>
                <a:lnTo>
                  <a:pt x="2933" y="163172"/>
                </a:lnTo>
                <a:lnTo>
                  <a:pt x="2943" y="157772"/>
                </a:lnTo>
                <a:lnTo>
                  <a:pt x="7299" y="153415"/>
                </a:lnTo>
                <a:lnTo>
                  <a:pt x="22430" y="153414"/>
                </a:lnTo>
                <a:lnTo>
                  <a:pt x="22347" y="123655"/>
                </a:lnTo>
                <a:lnTo>
                  <a:pt x="22227" y="103898"/>
                </a:lnTo>
                <a:lnTo>
                  <a:pt x="22139" y="93941"/>
                </a:lnTo>
                <a:lnTo>
                  <a:pt x="7096" y="93941"/>
                </a:lnTo>
                <a:lnTo>
                  <a:pt x="2740" y="89634"/>
                </a:lnTo>
                <a:lnTo>
                  <a:pt x="2702" y="82850"/>
                </a:lnTo>
                <a:close/>
              </a:path>
              <a:path w="47625" h="276225">
                <a:moveTo>
                  <a:pt x="22430" y="153414"/>
                </a:moveTo>
                <a:lnTo>
                  <a:pt x="18075" y="153414"/>
                </a:lnTo>
                <a:lnTo>
                  <a:pt x="22434" y="157772"/>
                </a:lnTo>
                <a:lnTo>
                  <a:pt x="22430" y="153414"/>
                </a:lnTo>
                <a:close/>
              </a:path>
              <a:path w="47625" h="276225">
                <a:moveTo>
                  <a:pt x="17632" y="74510"/>
                </a:moveTo>
                <a:lnTo>
                  <a:pt x="6963" y="74615"/>
                </a:lnTo>
                <a:lnTo>
                  <a:pt x="2845" y="78797"/>
                </a:lnTo>
                <a:lnTo>
                  <a:pt x="2740" y="89634"/>
                </a:lnTo>
                <a:lnTo>
                  <a:pt x="7096" y="93941"/>
                </a:lnTo>
                <a:lnTo>
                  <a:pt x="17782" y="93880"/>
                </a:lnTo>
                <a:lnTo>
                  <a:pt x="21982" y="89634"/>
                </a:lnTo>
                <a:lnTo>
                  <a:pt x="22004" y="78797"/>
                </a:lnTo>
                <a:lnTo>
                  <a:pt x="17632" y="74510"/>
                </a:lnTo>
                <a:close/>
              </a:path>
              <a:path w="47625" h="276225">
                <a:moveTo>
                  <a:pt x="22067" y="85692"/>
                </a:moveTo>
                <a:lnTo>
                  <a:pt x="21982" y="89634"/>
                </a:lnTo>
                <a:lnTo>
                  <a:pt x="17782" y="93880"/>
                </a:lnTo>
                <a:lnTo>
                  <a:pt x="7096" y="93941"/>
                </a:lnTo>
                <a:lnTo>
                  <a:pt x="22139" y="93941"/>
                </a:lnTo>
                <a:lnTo>
                  <a:pt x="22067" y="85692"/>
                </a:lnTo>
                <a:close/>
              </a:path>
              <a:path w="47625" h="276225">
                <a:moveTo>
                  <a:pt x="2083" y="27914"/>
                </a:moveTo>
                <a:lnTo>
                  <a:pt x="2361" y="42427"/>
                </a:lnTo>
                <a:lnTo>
                  <a:pt x="2519" y="55732"/>
                </a:lnTo>
                <a:lnTo>
                  <a:pt x="2628" y="69949"/>
                </a:lnTo>
                <a:lnTo>
                  <a:pt x="2702" y="82850"/>
                </a:lnTo>
                <a:lnTo>
                  <a:pt x="2680" y="78964"/>
                </a:lnTo>
                <a:lnTo>
                  <a:pt x="6963" y="74615"/>
                </a:lnTo>
                <a:lnTo>
                  <a:pt x="21960" y="74510"/>
                </a:lnTo>
                <a:lnTo>
                  <a:pt x="21914" y="69949"/>
                </a:lnTo>
                <a:lnTo>
                  <a:pt x="21636" y="55732"/>
                </a:lnTo>
                <a:lnTo>
                  <a:pt x="21039" y="41530"/>
                </a:lnTo>
                <a:lnTo>
                  <a:pt x="20713" y="37325"/>
                </a:lnTo>
                <a:lnTo>
                  <a:pt x="6310" y="37325"/>
                </a:lnTo>
                <a:lnTo>
                  <a:pt x="2212" y="33414"/>
                </a:lnTo>
                <a:lnTo>
                  <a:pt x="2083" y="27914"/>
                </a:lnTo>
                <a:close/>
              </a:path>
              <a:path w="47625" h="276225">
                <a:moveTo>
                  <a:pt x="21960" y="74510"/>
                </a:moveTo>
                <a:lnTo>
                  <a:pt x="17632" y="74510"/>
                </a:lnTo>
                <a:lnTo>
                  <a:pt x="22004" y="78797"/>
                </a:lnTo>
                <a:lnTo>
                  <a:pt x="21960" y="74510"/>
                </a:lnTo>
                <a:close/>
              </a:path>
              <a:path w="47625" h="276225">
                <a:moveTo>
                  <a:pt x="15069" y="18873"/>
                </a:moveTo>
                <a:lnTo>
                  <a:pt x="5499" y="19828"/>
                </a:lnTo>
                <a:lnTo>
                  <a:pt x="1988" y="23799"/>
                </a:lnTo>
                <a:lnTo>
                  <a:pt x="2212" y="33414"/>
                </a:lnTo>
                <a:lnTo>
                  <a:pt x="6310" y="37325"/>
                </a:lnTo>
                <a:lnTo>
                  <a:pt x="16188" y="37095"/>
                </a:lnTo>
                <a:lnTo>
                  <a:pt x="20100" y="32998"/>
                </a:lnTo>
                <a:lnTo>
                  <a:pt x="19973" y="27914"/>
                </a:lnTo>
                <a:lnTo>
                  <a:pt x="19942" y="27378"/>
                </a:lnTo>
                <a:lnTo>
                  <a:pt x="19452" y="22462"/>
                </a:lnTo>
                <a:lnTo>
                  <a:pt x="15069" y="18873"/>
                </a:lnTo>
                <a:close/>
              </a:path>
              <a:path w="47625" h="276225">
                <a:moveTo>
                  <a:pt x="19968" y="27706"/>
                </a:moveTo>
                <a:lnTo>
                  <a:pt x="20100" y="32998"/>
                </a:lnTo>
                <a:lnTo>
                  <a:pt x="16188" y="37095"/>
                </a:lnTo>
                <a:lnTo>
                  <a:pt x="6310" y="37325"/>
                </a:lnTo>
                <a:lnTo>
                  <a:pt x="20713" y="37325"/>
                </a:lnTo>
                <a:lnTo>
                  <a:pt x="19968" y="27706"/>
                </a:lnTo>
                <a:close/>
              </a:path>
              <a:path w="47625" h="276225">
                <a:moveTo>
                  <a:pt x="5707" y="0"/>
                </a:moveTo>
                <a:lnTo>
                  <a:pt x="2184" y="1225"/>
                </a:lnTo>
                <a:lnTo>
                  <a:pt x="118" y="5495"/>
                </a:lnTo>
                <a:lnTo>
                  <a:pt x="0" y="7031"/>
                </a:lnTo>
                <a:lnTo>
                  <a:pt x="1092" y="10576"/>
                </a:lnTo>
                <a:lnTo>
                  <a:pt x="1254" y="12890"/>
                </a:lnTo>
                <a:lnTo>
                  <a:pt x="1841" y="19537"/>
                </a:lnTo>
                <a:lnTo>
                  <a:pt x="1985" y="23799"/>
                </a:lnTo>
                <a:lnTo>
                  <a:pt x="2083" y="27914"/>
                </a:lnTo>
                <a:lnTo>
                  <a:pt x="1988" y="23799"/>
                </a:lnTo>
                <a:lnTo>
                  <a:pt x="5499" y="19828"/>
                </a:lnTo>
                <a:lnTo>
                  <a:pt x="15069" y="18873"/>
                </a:lnTo>
                <a:lnTo>
                  <a:pt x="18903" y="18873"/>
                </a:lnTo>
                <a:lnTo>
                  <a:pt x="18543" y="16620"/>
                </a:lnTo>
                <a:lnTo>
                  <a:pt x="15081" y="7573"/>
                </a:lnTo>
                <a:lnTo>
                  <a:pt x="12655" y="3362"/>
                </a:lnTo>
                <a:lnTo>
                  <a:pt x="5707" y="0"/>
                </a:lnTo>
                <a:close/>
              </a:path>
              <a:path w="47625" h="276225">
                <a:moveTo>
                  <a:pt x="18903" y="18873"/>
                </a:moveTo>
                <a:lnTo>
                  <a:pt x="15069" y="18873"/>
                </a:lnTo>
                <a:lnTo>
                  <a:pt x="19452" y="22462"/>
                </a:lnTo>
                <a:lnTo>
                  <a:pt x="19968" y="27706"/>
                </a:lnTo>
                <a:lnTo>
                  <a:pt x="19410" y="22039"/>
                </a:lnTo>
                <a:lnTo>
                  <a:pt x="18903" y="18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object 80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769333" y="4850396"/>
            <a:ext cx="263105" cy="212779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589765" y="4843217"/>
            <a:ext cx="31459" cy="270059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727210" y="4837619"/>
            <a:ext cx="372499" cy="234872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267890" y="5295300"/>
            <a:ext cx="447495" cy="249406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830448" y="5344974"/>
            <a:ext cx="257508" cy="176799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238833" y="5664560"/>
            <a:ext cx="222994" cy="259595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2575256" y="5666621"/>
            <a:ext cx="567176" cy="238221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2252656" y="6046419"/>
            <a:ext cx="899168" cy="269942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066682" y="104550"/>
            <a:ext cx="209762" cy="16830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111980" y="437085"/>
            <a:ext cx="338257" cy="37084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141435" y="4845863"/>
            <a:ext cx="370940" cy="313544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6372705" y="4177135"/>
            <a:ext cx="665726" cy="305248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7156014" y="4199466"/>
            <a:ext cx="809883" cy="215609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6378764" y="4816466"/>
            <a:ext cx="663723" cy="302541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7214578" y="4897752"/>
            <a:ext cx="1028988" cy="2086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91262"/>
            <a:ext cx="30524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699592"/>
            <a:ext cx="7936230" cy="162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5. </a:t>
            </a:r>
            <a:r>
              <a:rPr dirty="0" sz="1800" spc="-10">
                <a:latin typeface="Calibri"/>
                <a:cs typeface="Calibri"/>
              </a:rPr>
              <a:t>Eliminate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right-hand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side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exactly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 spc="-5">
                <a:latin typeface="Calibri"/>
                <a:cs typeface="Calibri"/>
              </a:rPr>
              <a:t> symbols, which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both</a:t>
            </a: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variables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(1)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3944239"/>
            <a:ext cx="1944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(1)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52324" y="1482100"/>
            <a:ext cx="1812289" cy="0"/>
          </a:xfrm>
          <a:custGeom>
            <a:avLst/>
            <a:gdLst/>
            <a:ahLst/>
            <a:cxnLst/>
            <a:rect l="l" t="t" r="r" b="b"/>
            <a:pathLst>
              <a:path w="1812290" h="0">
                <a:moveTo>
                  <a:pt x="0" y="0"/>
                </a:moveTo>
                <a:lnTo>
                  <a:pt x="1811802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419" y="1930824"/>
            <a:ext cx="335339" cy="2996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7801" y="1943848"/>
            <a:ext cx="234091" cy="2396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6012" y="1967108"/>
            <a:ext cx="27109" cy="2734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4455" y="1975835"/>
            <a:ext cx="187289" cy="2079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4025" y="1958977"/>
            <a:ext cx="32066" cy="2883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17147" y="1984999"/>
            <a:ext cx="280357" cy="21766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595704" y="1966885"/>
            <a:ext cx="40005" cy="264795"/>
          </a:xfrm>
          <a:custGeom>
            <a:avLst/>
            <a:gdLst/>
            <a:ahLst/>
            <a:cxnLst/>
            <a:rect l="l" t="t" r="r" b="b"/>
            <a:pathLst>
              <a:path w="40004" h="264794">
                <a:moveTo>
                  <a:pt x="33942" y="255420"/>
                </a:moveTo>
                <a:lnTo>
                  <a:pt x="33554" y="256155"/>
                </a:lnTo>
                <a:lnTo>
                  <a:pt x="33205" y="256646"/>
                </a:lnTo>
                <a:lnTo>
                  <a:pt x="30220" y="259866"/>
                </a:lnTo>
                <a:lnTo>
                  <a:pt x="27877" y="259954"/>
                </a:lnTo>
                <a:lnTo>
                  <a:pt x="27792" y="260755"/>
                </a:lnTo>
                <a:lnTo>
                  <a:pt x="23652" y="264099"/>
                </a:lnTo>
                <a:lnTo>
                  <a:pt x="25429" y="264288"/>
                </a:lnTo>
                <a:lnTo>
                  <a:pt x="31407" y="261138"/>
                </a:lnTo>
                <a:lnTo>
                  <a:pt x="33942" y="255420"/>
                </a:lnTo>
                <a:close/>
              </a:path>
              <a:path w="40004" h="264794">
                <a:moveTo>
                  <a:pt x="18398" y="263540"/>
                </a:moveTo>
                <a:lnTo>
                  <a:pt x="23648" y="264099"/>
                </a:lnTo>
                <a:lnTo>
                  <a:pt x="18398" y="263540"/>
                </a:lnTo>
                <a:close/>
              </a:path>
              <a:path w="40004" h="264794">
                <a:moveTo>
                  <a:pt x="20934" y="255445"/>
                </a:moveTo>
                <a:lnTo>
                  <a:pt x="12114" y="259659"/>
                </a:lnTo>
                <a:lnTo>
                  <a:pt x="11808" y="259659"/>
                </a:lnTo>
                <a:lnTo>
                  <a:pt x="12786" y="261673"/>
                </a:lnTo>
                <a:lnTo>
                  <a:pt x="17776" y="263401"/>
                </a:lnTo>
                <a:lnTo>
                  <a:pt x="18403" y="263541"/>
                </a:lnTo>
                <a:lnTo>
                  <a:pt x="23652" y="264099"/>
                </a:lnTo>
                <a:lnTo>
                  <a:pt x="27792" y="260755"/>
                </a:lnTo>
                <a:lnTo>
                  <a:pt x="27869" y="260029"/>
                </a:lnTo>
                <a:lnTo>
                  <a:pt x="25880" y="260029"/>
                </a:lnTo>
                <a:lnTo>
                  <a:pt x="25480" y="259659"/>
                </a:lnTo>
                <a:lnTo>
                  <a:pt x="12114" y="259659"/>
                </a:lnTo>
                <a:lnTo>
                  <a:pt x="11745" y="259528"/>
                </a:lnTo>
                <a:lnTo>
                  <a:pt x="25339" y="259528"/>
                </a:lnTo>
                <a:lnTo>
                  <a:pt x="20934" y="255445"/>
                </a:lnTo>
                <a:close/>
              </a:path>
              <a:path w="40004" h="264794">
                <a:moveTo>
                  <a:pt x="6637" y="257724"/>
                </a:moveTo>
                <a:lnTo>
                  <a:pt x="7222" y="258949"/>
                </a:lnTo>
                <a:lnTo>
                  <a:pt x="12617" y="262926"/>
                </a:lnTo>
                <a:lnTo>
                  <a:pt x="18398" y="263540"/>
                </a:lnTo>
                <a:lnTo>
                  <a:pt x="17776" y="263401"/>
                </a:lnTo>
                <a:lnTo>
                  <a:pt x="12786" y="261673"/>
                </a:lnTo>
                <a:lnTo>
                  <a:pt x="11745" y="259528"/>
                </a:lnTo>
                <a:lnTo>
                  <a:pt x="6637" y="257724"/>
                </a:lnTo>
                <a:close/>
              </a:path>
              <a:path w="40004" h="264794">
                <a:moveTo>
                  <a:pt x="23037" y="247432"/>
                </a:moveTo>
                <a:lnTo>
                  <a:pt x="22406" y="248112"/>
                </a:lnTo>
                <a:lnTo>
                  <a:pt x="22361" y="248585"/>
                </a:lnTo>
                <a:lnTo>
                  <a:pt x="23040" y="250299"/>
                </a:lnTo>
                <a:lnTo>
                  <a:pt x="21041" y="255394"/>
                </a:lnTo>
                <a:lnTo>
                  <a:pt x="25880" y="260029"/>
                </a:lnTo>
                <a:lnTo>
                  <a:pt x="27877" y="259954"/>
                </a:lnTo>
                <a:lnTo>
                  <a:pt x="28696" y="252247"/>
                </a:lnTo>
                <a:lnTo>
                  <a:pt x="26371" y="248585"/>
                </a:lnTo>
                <a:lnTo>
                  <a:pt x="23037" y="247432"/>
                </a:lnTo>
                <a:close/>
              </a:path>
              <a:path w="40004" h="264794">
                <a:moveTo>
                  <a:pt x="27877" y="259954"/>
                </a:moveTo>
                <a:lnTo>
                  <a:pt x="25880" y="260029"/>
                </a:lnTo>
                <a:lnTo>
                  <a:pt x="27869" y="260029"/>
                </a:lnTo>
                <a:close/>
              </a:path>
              <a:path w="40004" h="264794">
                <a:moveTo>
                  <a:pt x="28025" y="245032"/>
                </a:moveTo>
                <a:lnTo>
                  <a:pt x="25077" y="245534"/>
                </a:lnTo>
                <a:lnTo>
                  <a:pt x="23067" y="247423"/>
                </a:lnTo>
                <a:lnTo>
                  <a:pt x="26371" y="248585"/>
                </a:lnTo>
                <a:lnTo>
                  <a:pt x="28696" y="252247"/>
                </a:lnTo>
                <a:lnTo>
                  <a:pt x="27877" y="259954"/>
                </a:lnTo>
                <a:lnTo>
                  <a:pt x="30220" y="259866"/>
                </a:lnTo>
                <a:lnTo>
                  <a:pt x="33205" y="256646"/>
                </a:lnTo>
                <a:lnTo>
                  <a:pt x="33554" y="256155"/>
                </a:lnTo>
                <a:lnTo>
                  <a:pt x="33954" y="255394"/>
                </a:lnTo>
                <a:lnTo>
                  <a:pt x="35575" y="251739"/>
                </a:lnTo>
                <a:lnTo>
                  <a:pt x="34011" y="247685"/>
                </a:lnTo>
                <a:lnTo>
                  <a:pt x="28025" y="245032"/>
                </a:lnTo>
                <a:close/>
              </a:path>
              <a:path w="40004" h="264794">
                <a:moveTo>
                  <a:pt x="18287" y="245786"/>
                </a:moveTo>
                <a:lnTo>
                  <a:pt x="13500" y="248112"/>
                </a:lnTo>
                <a:lnTo>
                  <a:pt x="10462" y="256885"/>
                </a:lnTo>
                <a:lnTo>
                  <a:pt x="11745" y="259528"/>
                </a:lnTo>
                <a:lnTo>
                  <a:pt x="12114" y="259659"/>
                </a:lnTo>
                <a:lnTo>
                  <a:pt x="20934" y="255445"/>
                </a:lnTo>
                <a:lnTo>
                  <a:pt x="20322" y="254877"/>
                </a:lnTo>
                <a:lnTo>
                  <a:pt x="20158" y="250536"/>
                </a:lnTo>
                <a:lnTo>
                  <a:pt x="22243" y="248288"/>
                </a:lnTo>
                <a:lnTo>
                  <a:pt x="21724" y="246976"/>
                </a:lnTo>
                <a:lnTo>
                  <a:pt x="18287" y="245786"/>
                </a:lnTo>
                <a:close/>
              </a:path>
              <a:path w="40004" h="264794">
                <a:moveTo>
                  <a:pt x="4340" y="243221"/>
                </a:moveTo>
                <a:lnTo>
                  <a:pt x="2524" y="247418"/>
                </a:lnTo>
                <a:lnTo>
                  <a:pt x="2432" y="248112"/>
                </a:lnTo>
                <a:lnTo>
                  <a:pt x="4361" y="252961"/>
                </a:lnTo>
                <a:lnTo>
                  <a:pt x="6637" y="257724"/>
                </a:lnTo>
                <a:lnTo>
                  <a:pt x="11745" y="259528"/>
                </a:lnTo>
                <a:lnTo>
                  <a:pt x="10462" y="256885"/>
                </a:lnTo>
                <a:lnTo>
                  <a:pt x="13500" y="248112"/>
                </a:lnTo>
                <a:lnTo>
                  <a:pt x="18287" y="245786"/>
                </a:lnTo>
                <a:lnTo>
                  <a:pt x="21252" y="245786"/>
                </a:lnTo>
                <a:lnTo>
                  <a:pt x="20644" y="244251"/>
                </a:lnTo>
                <a:lnTo>
                  <a:pt x="5539" y="244251"/>
                </a:lnTo>
                <a:lnTo>
                  <a:pt x="4340" y="243221"/>
                </a:lnTo>
                <a:close/>
              </a:path>
              <a:path w="40004" h="264794">
                <a:moveTo>
                  <a:pt x="888" y="240255"/>
                </a:moveTo>
                <a:lnTo>
                  <a:pt x="954" y="241101"/>
                </a:lnTo>
                <a:lnTo>
                  <a:pt x="1736" y="247305"/>
                </a:lnTo>
                <a:lnTo>
                  <a:pt x="1840" y="247685"/>
                </a:lnTo>
                <a:lnTo>
                  <a:pt x="6637" y="257724"/>
                </a:lnTo>
                <a:lnTo>
                  <a:pt x="4361" y="252961"/>
                </a:lnTo>
                <a:lnTo>
                  <a:pt x="2432" y="248112"/>
                </a:lnTo>
                <a:lnTo>
                  <a:pt x="2524" y="247418"/>
                </a:lnTo>
                <a:lnTo>
                  <a:pt x="4340" y="243221"/>
                </a:lnTo>
                <a:lnTo>
                  <a:pt x="888" y="240255"/>
                </a:lnTo>
                <a:close/>
              </a:path>
              <a:path w="40004" h="264794">
                <a:moveTo>
                  <a:pt x="22243" y="248288"/>
                </a:moveTo>
                <a:lnTo>
                  <a:pt x="20158" y="250536"/>
                </a:lnTo>
                <a:lnTo>
                  <a:pt x="20322" y="254877"/>
                </a:lnTo>
                <a:lnTo>
                  <a:pt x="20934" y="255445"/>
                </a:lnTo>
                <a:lnTo>
                  <a:pt x="23040" y="250299"/>
                </a:lnTo>
                <a:lnTo>
                  <a:pt x="22243" y="248288"/>
                </a:lnTo>
                <a:close/>
              </a:path>
              <a:path w="40004" h="264794">
                <a:moveTo>
                  <a:pt x="38362" y="245032"/>
                </a:moveTo>
                <a:lnTo>
                  <a:pt x="28025" y="245032"/>
                </a:lnTo>
                <a:lnTo>
                  <a:pt x="34011" y="247685"/>
                </a:lnTo>
                <a:lnTo>
                  <a:pt x="35575" y="251739"/>
                </a:lnTo>
                <a:lnTo>
                  <a:pt x="33942" y="255420"/>
                </a:lnTo>
                <a:lnTo>
                  <a:pt x="36113" y="251303"/>
                </a:lnTo>
                <a:lnTo>
                  <a:pt x="37989" y="246721"/>
                </a:lnTo>
                <a:lnTo>
                  <a:pt x="38362" y="245032"/>
                </a:lnTo>
                <a:close/>
              </a:path>
              <a:path w="40004" h="264794">
                <a:moveTo>
                  <a:pt x="21724" y="246976"/>
                </a:moveTo>
                <a:lnTo>
                  <a:pt x="22243" y="248288"/>
                </a:lnTo>
                <a:lnTo>
                  <a:pt x="22950" y="247525"/>
                </a:lnTo>
                <a:lnTo>
                  <a:pt x="21724" y="246976"/>
                </a:lnTo>
                <a:close/>
              </a:path>
              <a:path w="40004" h="264794">
                <a:moveTo>
                  <a:pt x="21905" y="247039"/>
                </a:moveTo>
                <a:lnTo>
                  <a:pt x="23037" y="247432"/>
                </a:lnTo>
                <a:lnTo>
                  <a:pt x="21905" y="247039"/>
                </a:lnTo>
                <a:close/>
              </a:path>
              <a:path w="40004" h="264794">
                <a:moveTo>
                  <a:pt x="23049" y="247418"/>
                </a:moveTo>
                <a:close/>
              </a:path>
              <a:path w="40004" h="264794">
                <a:moveTo>
                  <a:pt x="34987" y="237116"/>
                </a:moveTo>
                <a:lnTo>
                  <a:pt x="23067" y="247423"/>
                </a:lnTo>
                <a:lnTo>
                  <a:pt x="25077" y="245534"/>
                </a:lnTo>
                <a:lnTo>
                  <a:pt x="28025" y="245032"/>
                </a:lnTo>
                <a:lnTo>
                  <a:pt x="38362" y="245032"/>
                </a:lnTo>
                <a:lnTo>
                  <a:pt x="39503" y="239873"/>
                </a:lnTo>
                <a:lnTo>
                  <a:pt x="38197" y="237826"/>
                </a:lnTo>
                <a:lnTo>
                  <a:pt x="34987" y="237116"/>
                </a:lnTo>
                <a:close/>
              </a:path>
              <a:path w="40004" h="264794">
                <a:moveTo>
                  <a:pt x="21562" y="246567"/>
                </a:moveTo>
                <a:lnTo>
                  <a:pt x="21724" y="246976"/>
                </a:lnTo>
                <a:lnTo>
                  <a:pt x="21905" y="247039"/>
                </a:lnTo>
                <a:lnTo>
                  <a:pt x="21562" y="246567"/>
                </a:lnTo>
                <a:close/>
              </a:path>
              <a:path w="40004" h="264794">
                <a:moveTo>
                  <a:pt x="21252" y="245786"/>
                </a:moveTo>
                <a:lnTo>
                  <a:pt x="18287" y="245786"/>
                </a:lnTo>
                <a:lnTo>
                  <a:pt x="21724" y="246976"/>
                </a:lnTo>
                <a:lnTo>
                  <a:pt x="21252" y="245786"/>
                </a:lnTo>
                <a:close/>
              </a:path>
              <a:path w="40004" h="264794">
                <a:moveTo>
                  <a:pt x="14063" y="238795"/>
                </a:moveTo>
                <a:lnTo>
                  <a:pt x="4640" y="242528"/>
                </a:lnTo>
                <a:lnTo>
                  <a:pt x="4340" y="243221"/>
                </a:lnTo>
                <a:lnTo>
                  <a:pt x="5539" y="244251"/>
                </a:lnTo>
                <a:lnTo>
                  <a:pt x="15967" y="243462"/>
                </a:lnTo>
                <a:lnTo>
                  <a:pt x="18492" y="240710"/>
                </a:lnTo>
                <a:lnTo>
                  <a:pt x="14063" y="238795"/>
                </a:lnTo>
                <a:close/>
              </a:path>
              <a:path w="40004" h="264794">
                <a:moveTo>
                  <a:pt x="18492" y="240710"/>
                </a:moveTo>
                <a:lnTo>
                  <a:pt x="15967" y="243462"/>
                </a:lnTo>
                <a:lnTo>
                  <a:pt x="5539" y="244251"/>
                </a:lnTo>
                <a:lnTo>
                  <a:pt x="20644" y="244251"/>
                </a:lnTo>
                <a:lnTo>
                  <a:pt x="19397" y="241101"/>
                </a:lnTo>
                <a:lnTo>
                  <a:pt x="18492" y="240710"/>
                </a:lnTo>
                <a:close/>
              </a:path>
              <a:path w="40004" h="264794">
                <a:moveTo>
                  <a:pt x="15387" y="224443"/>
                </a:moveTo>
                <a:lnTo>
                  <a:pt x="4687" y="224561"/>
                </a:lnTo>
                <a:lnTo>
                  <a:pt x="398" y="228945"/>
                </a:lnTo>
                <a:lnTo>
                  <a:pt x="427" y="231353"/>
                </a:lnTo>
                <a:lnTo>
                  <a:pt x="534" y="235577"/>
                </a:lnTo>
                <a:lnTo>
                  <a:pt x="888" y="240255"/>
                </a:lnTo>
                <a:lnTo>
                  <a:pt x="4340" y="243221"/>
                </a:lnTo>
                <a:lnTo>
                  <a:pt x="4640" y="242528"/>
                </a:lnTo>
                <a:lnTo>
                  <a:pt x="14063" y="238795"/>
                </a:lnTo>
                <a:lnTo>
                  <a:pt x="19865" y="238795"/>
                </a:lnTo>
                <a:lnTo>
                  <a:pt x="19771" y="228733"/>
                </a:lnTo>
                <a:lnTo>
                  <a:pt x="15387" y="224443"/>
                </a:lnTo>
                <a:close/>
              </a:path>
              <a:path w="40004" h="264794">
                <a:moveTo>
                  <a:pt x="19862" y="239216"/>
                </a:moveTo>
                <a:lnTo>
                  <a:pt x="18492" y="240710"/>
                </a:lnTo>
                <a:lnTo>
                  <a:pt x="19397" y="241101"/>
                </a:lnTo>
                <a:lnTo>
                  <a:pt x="19839" y="242218"/>
                </a:lnTo>
                <a:lnTo>
                  <a:pt x="19862" y="239216"/>
                </a:lnTo>
                <a:close/>
              </a:path>
              <a:path w="40004" h="264794">
                <a:moveTo>
                  <a:pt x="19865" y="238795"/>
                </a:moveTo>
                <a:lnTo>
                  <a:pt x="14063" y="238795"/>
                </a:lnTo>
                <a:lnTo>
                  <a:pt x="18492" y="240710"/>
                </a:lnTo>
                <a:lnTo>
                  <a:pt x="19862" y="239216"/>
                </a:lnTo>
                <a:lnTo>
                  <a:pt x="19865" y="238795"/>
                </a:lnTo>
                <a:close/>
              </a:path>
              <a:path w="40004" h="264794">
                <a:moveTo>
                  <a:pt x="19756" y="224443"/>
                </a:moveTo>
                <a:lnTo>
                  <a:pt x="15387" y="224443"/>
                </a:lnTo>
                <a:lnTo>
                  <a:pt x="19771" y="228733"/>
                </a:lnTo>
                <a:lnTo>
                  <a:pt x="19862" y="239216"/>
                </a:lnTo>
                <a:lnTo>
                  <a:pt x="19756" y="224443"/>
                </a:lnTo>
                <a:close/>
              </a:path>
              <a:path w="40004" h="264794">
                <a:moveTo>
                  <a:pt x="68" y="126979"/>
                </a:moveTo>
                <a:lnTo>
                  <a:pt x="43" y="216477"/>
                </a:lnTo>
                <a:lnTo>
                  <a:pt x="163" y="224443"/>
                </a:lnTo>
                <a:lnTo>
                  <a:pt x="214" y="231353"/>
                </a:lnTo>
                <a:lnTo>
                  <a:pt x="468" y="234699"/>
                </a:lnTo>
                <a:lnTo>
                  <a:pt x="398" y="228945"/>
                </a:lnTo>
                <a:lnTo>
                  <a:pt x="4687" y="224561"/>
                </a:lnTo>
                <a:lnTo>
                  <a:pt x="15387" y="224443"/>
                </a:lnTo>
                <a:lnTo>
                  <a:pt x="19756" y="224443"/>
                </a:lnTo>
                <a:lnTo>
                  <a:pt x="19592" y="205980"/>
                </a:lnTo>
                <a:lnTo>
                  <a:pt x="19398" y="161371"/>
                </a:lnTo>
                <a:lnTo>
                  <a:pt x="19293" y="131324"/>
                </a:lnTo>
                <a:lnTo>
                  <a:pt x="4339" y="131284"/>
                </a:lnTo>
                <a:lnTo>
                  <a:pt x="68" y="126979"/>
                </a:lnTo>
                <a:close/>
              </a:path>
              <a:path w="40004" h="264794">
                <a:moveTo>
                  <a:pt x="14927" y="112097"/>
                </a:moveTo>
                <a:lnTo>
                  <a:pt x="4363" y="112144"/>
                </a:lnTo>
                <a:lnTo>
                  <a:pt x="148" y="116362"/>
                </a:lnTo>
                <a:lnTo>
                  <a:pt x="134" y="127045"/>
                </a:lnTo>
                <a:lnTo>
                  <a:pt x="4339" y="131284"/>
                </a:lnTo>
                <a:lnTo>
                  <a:pt x="14935" y="131324"/>
                </a:lnTo>
                <a:lnTo>
                  <a:pt x="19245" y="127045"/>
                </a:lnTo>
                <a:lnTo>
                  <a:pt x="19231" y="116362"/>
                </a:lnTo>
                <a:lnTo>
                  <a:pt x="14927" y="112097"/>
                </a:lnTo>
                <a:close/>
              </a:path>
              <a:path w="40004" h="264794">
                <a:moveTo>
                  <a:pt x="19262" y="122327"/>
                </a:moveTo>
                <a:lnTo>
                  <a:pt x="19245" y="127045"/>
                </a:lnTo>
                <a:lnTo>
                  <a:pt x="14935" y="131324"/>
                </a:lnTo>
                <a:lnTo>
                  <a:pt x="19293" y="131324"/>
                </a:lnTo>
                <a:lnTo>
                  <a:pt x="19262" y="122327"/>
                </a:lnTo>
                <a:close/>
              </a:path>
              <a:path w="40004" h="264794">
                <a:moveTo>
                  <a:pt x="6940" y="0"/>
                </a:moveTo>
                <a:lnTo>
                  <a:pt x="1413" y="2768"/>
                </a:lnTo>
                <a:lnTo>
                  <a:pt x="0" y="5142"/>
                </a:lnTo>
                <a:lnTo>
                  <a:pt x="83" y="7700"/>
                </a:lnTo>
                <a:lnTo>
                  <a:pt x="202" y="13126"/>
                </a:lnTo>
                <a:lnTo>
                  <a:pt x="275" y="41497"/>
                </a:lnTo>
                <a:lnTo>
                  <a:pt x="154" y="101623"/>
                </a:lnTo>
                <a:lnTo>
                  <a:pt x="68" y="126979"/>
                </a:lnTo>
                <a:lnTo>
                  <a:pt x="148" y="116362"/>
                </a:lnTo>
                <a:lnTo>
                  <a:pt x="4363" y="112144"/>
                </a:lnTo>
                <a:lnTo>
                  <a:pt x="19205" y="112097"/>
                </a:lnTo>
                <a:lnTo>
                  <a:pt x="19139" y="101623"/>
                </a:lnTo>
                <a:lnTo>
                  <a:pt x="18364" y="61526"/>
                </a:lnTo>
                <a:lnTo>
                  <a:pt x="14972" y="13126"/>
                </a:lnTo>
                <a:lnTo>
                  <a:pt x="14451" y="8440"/>
                </a:lnTo>
                <a:lnTo>
                  <a:pt x="10881" y="1310"/>
                </a:lnTo>
                <a:lnTo>
                  <a:pt x="6940" y="0"/>
                </a:lnTo>
                <a:close/>
              </a:path>
              <a:path w="40004" h="264794">
                <a:moveTo>
                  <a:pt x="19205" y="112097"/>
                </a:moveTo>
                <a:lnTo>
                  <a:pt x="14927" y="112097"/>
                </a:lnTo>
                <a:lnTo>
                  <a:pt x="19231" y="116362"/>
                </a:lnTo>
                <a:lnTo>
                  <a:pt x="19205" y="11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4234" y="1980929"/>
            <a:ext cx="457163" cy="2636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20420" y="2408213"/>
            <a:ext cx="271085" cy="2167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58658" y="2412613"/>
            <a:ext cx="32212" cy="2841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93495" y="2431939"/>
            <a:ext cx="243553" cy="20721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77653" y="2414035"/>
            <a:ext cx="473338" cy="30762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264114" y="2433659"/>
            <a:ext cx="46990" cy="284480"/>
          </a:xfrm>
          <a:custGeom>
            <a:avLst/>
            <a:gdLst/>
            <a:ahLst/>
            <a:cxnLst/>
            <a:rect l="l" t="t" r="r" b="b"/>
            <a:pathLst>
              <a:path w="46989" h="284480">
                <a:moveTo>
                  <a:pt x="29988" y="282068"/>
                </a:moveTo>
                <a:lnTo>
                  <a:pt x="29151" y="282393"/>
                </a:lnTo>
                <a:lnTo>
                  <a:pt x="28271" y="282591"/>
                </a:lnTo>
                <a:lnTo>
                  <a:pt x="22542" y="283005"/>
                </a:lnTo>
                <a:lnTo>
                  <a:pt x="24668" y="284135"/>
                </a:lnTo>
                <a:lnTo>
                  <a:pt x="29988" y="282068"/>
                </a:lnTo>
                <a:close/>
              </a:path>
              <a:path w="46989" h="284480">
                <a:moveTo>
                  <a:pt x="22201" y="282824"/>
                </a:moveTo>
                <a:lnTo>
                  <a:pt x="22421" y="283014"/>
                </a:lnTo>
                <a:lnTo>
                  <a:pt x="22201" y="282824"/>
                </a:lnTo>
                <a:close/>
              </a:path>
              <a:path w="46989" h="284480">
                <a:moveTo>
                  <a:pt x="28226" y="263470"/>
                </a:moveTo>
                <a:lnTo>
                  <a:pt x="27791" y="263913"/>
                </a:lnTo>
                <a:lnTo>
                  <a:pt x="26999" y="264643"/>
                </a:lnTo>
                <a:lnTo>
                  <a:pt x="21124" y="265069"/>
                </a:lnTo>
                <a:lnTo>
                  <a:pt x="17397" y="269377"/>
                </a:lnTo>
                <a:lnTo>
                  <a:pt x="18096" y="279055"/>
                </a:lnTo>
                <a:lnTo>
                  <a:pt x="18292" y="279443"/>
                </a:lnTo>
                <a:lnTo>
                  <a:pt x="22201" y="282824"/>
                </a:lnTo>
                <a:lnTo>
                  <a:pt x="22542" y="283005"/>
                </a:lnTo>
                <a:lnTo>
                  <a:pt x="28271" y="282591"/>
                </a:lnTo>
                <a:lnTo>
                  <a:pt x="29151" y="282393"/>
                </a:lnTo>
                <a:lnTo>
                  <a:pt x="34618" y="280268"/>
                </a:lnTo>
                <a:lnTo>
                  <a:pt x="36247" y="276569"/>
                </a:lnTo>
                <a:lnTo>
                  <a:pt x="31912" y="276569"/>
                </a:lnTo>
                <a:lnTo>
                  <a:pt x="25905" y="271414"/>
                </a:lnTo>
                <a:lnTo>
                  <a:pt x="25785" y="271184"/>
                </a:lnTo>
                <a:lnTo>
                  <a:pt x="25444" y="266713"/>
                </a:lnTo>
                <a:lnTo>
                  <a:pt x="28226" y="263470"/>
                </a:lnTo>
                <a:close/>
              </a:path>
              <a:path w="46989" h="284480">
                <a:moveTo>
                  <a:pt x="18292" y="279443"/>
                </a:moveTo>
                <a:lnTo>
                  <a:pt x="19191" y="281223"/>
                </a:lnTo>
                <a:lnTo>
                  <a:pt x="22201" y="282824"/>
                </a:lnTo>
                <a:lnTo>
                  <a:pt x="18292" y="279443"/>
                </a:lnTo>
                <a:close/>
              </a:path>
              <a:path w="46989" h="284480">
                <a:moveTo>
                  <a:pt x="40357" y="271184"/>
                </a:moveTo>
                <a:lnTo>
                  <a:pt x="39967" y="272045"/>
                </a:lnTo>
                <a:lnTo>
                  <a:pt x="39594" y="272632"/>
                </a:lnTo>
                <a:lnTo>
                  <a:pt x="36519" y="276216"/>
                </a:lnTo>
                <a:lnTo>
                  <a:pt x="34618" y="280268"/>
                </a:lnTo>
                <a:lnTo>
                  <a:pt x="29988" y="282068"/>
                </a:lnTo>
                <a:lnTo>
                  <a:pt x="34998" y="280121"/>
                </a:lnTo>
                <a:lnTo>
                  <a:pt x="38587" y="275925"/>
                </a:lnTo>
                <a:lnTo>
                  <a:pt x="40357" y="271184"/>
                </a:lnTo>
                <a:close/>
              </a:path>
              <a:path w="46989" h="284480">
                <a:moveTo>
                  <a:pt x="18096" y="279055"/>
                </a:moveTo>
                <a:lnTo>
                  <a:pt x="18113" y="279288"/>
                </a:lnTo>
                <a:lnTo>
                  <a:pt x="18292" y="279443"/>
                </a:lnTo>
                <a:lnTo>
                  <a:pt x="18096" y="279055"/>
                </a:lnTo>
                <a:close/>
              </a:path>
              <a:path w="46989" h="284480">
                <a:moveTo>
                  <a:pt x="13289" y="247461"/>
                </a:moveTo>
                <a:lnTo>
                  <a:pt x="18096" y="279055"/>
                </a:lnTo>
                <a:lnTo>
                  <a:pt x="17397" y="269377"/>
                </a:lnTo>
                <a:lnTo>
                  <a:pt x="21124" y="265069"/>
                </a:lnTo>
                <a:lnTo>
                  <a:pt x="32765" y="257986"/>
                </a:lnTo>
                <a:lnTo>
                  <a:pt x="32702" y="251969"/>
                </a:lnTo>
                <a:lnTo>
                  <a:pt x="28366" y="251969"/>
                </a:lnTo>
                <a:lnTo>
                  <a:pt x="17603" y="251862"/>
                </a:lnTo>
                <a:lnTo>
                  <a:pt x="13289" y="247461"/>
                </a:lnTo>
                <a:close/>
              </a:path>
              <a:path w="46989" h="284480">
                <a:moveTo>
                  <a:pt x="32851" y="260698"/>
                </a:moveTo>
                <a:lnTo>
                  <a:pt x="30419" y="261237"/>
                </a:lnTo>
                <a:lnTo>
                  <a:pt x="28226" y="263470"/>
                </a:lnTo>
                <a:lnTo>
                  <a:pt x="25444" y="266713"/>
                </a:lnTo>
                <a:lnTo>
                  <a:pt x="25785" y="271184"/>
                </a:lnTo>
                <a:lnTo>
                  <a:pt x="25905" y="271414"/>
                </a:lnTo>
                <a:lnTo>
                  <a:pt x="31912" y="276569"/>
                </a:lnTo>
                <a:lnTo>
                  <a:pt x="36402" y="276216"/>
                </a:lnTo>
                <a:lnTo>
                  <a:pt x="36913" y="275055"/>
                </a:lnTo>
                <a:lnTo>
                  <a:pt x="34739" y="269460"/>
                </a:lnTo>
                <a:lnTo>
                  <a:pt x="34201" y="268570"/>
                </a:lnTo>
                <a:lnTo>
                  <a:pt x="33525" y="267789"/>
                </a:lnTo>
                <a:lnTo>
                  <a:pt x="32876" y="261475"/>
                </a:lnTo>
                <a:lnTo>
                  <a:pt x="32851" y="260698"/>
                </a:lnTo>
                <a:close/>
              </a:path>
              <a:path w="46989" h="284480">
                <a:moveTo>
                  <a:pt x="36398" y="276225"/>
                </a:moveTo>
                <a:lnTo>
                  <a:pt x="31912" y="276569"/>
                </a:lnTo>
                <a:lnTo>
                  <a:pt x="36247" y="276569"/>
                </a:lnTo>
                <a:lnTo>
                  <a:pt x="36398" y="276225"/>
                </a:lnTo>
                <a:close/>
              </a:path>
              <a:path w="46989" h="284480">
                <a:moveTo>
                  <a:pt x="33459" y="260563"/>
                </a:moveTo>
                <a:lnTo>
                  <a:pt x="32851" y="260698"/>
                </a:lnTo>
                <a:lnTo>
                  <a:pt x="32876" y="261475"/>
                </a:lnTo>
                <a:lnTo>
                  <a:pt x="33525" y="267789"/>
                </a:lnTo>
                <a:lnTo>
                  <a:pt x="34201" y="268570"/>
                </a:lnTo>
                <a:lnTo>
                  <a:pt x="34739" y="269460"/>
                </a:lnTo>
                <a:lnTo>
                  <a:pt x="36913" y="275055"/>
                </a:lnTo>
                <a:lnTo>
                  <a:pt x="36398" y="276225"/>
                </a:lnTo>
                <a:lnTo>
                  <a:pt x="39594" y="272632"/>
                </a:lnTo>
                <a:lnTo>
                  <a:pt x="39967" y="272045"/>
                </a:lnTo>
                <a:lnTo>
                  <a:pt x="40357" y="271184"/>
                </a:lnTo>
                <a:lnTo>
                  <a:pt x="41851" y="267183"/>
                </a:lnTo>
                <a:lnTo>
                  <a:pt x="39933" y="262980"/>
                </a:lnTo>
                <a:lnTo>
                  <a:pt x="33459" y="260563"/>
                </a:lnTo>
                <a:close/>
              </a:path>
              <a:path w="46989" h="284480">
                <a:moveTo>
                  <a:pt x="44288" y="260563"/>
                </a:moveTo>
                <a:lnTo>
                  <a:pt x="33459" y="260563"/>
                </a:lnTo>
                <a:lnTo>
                  <a:pt x="39933" y="262980"/>
                </a:lnTo>
                <a:lnTo>
                  <a:pt x="41851" y="267183"/>
                </a:lnTo>
                <a:lnTo>
                  <a:pt x="40357" y="271184"/>
                </a:lnTo>
                <a:lnTo>
                  <a:pt x="43044" y="265242"/>
                </a:lnTo>
                <a:lnTo>
                  <a:pt x="44288" y="260563"/>
                </a:lnTo>
                <a:close/>
              </a:path>
              <a:path w="46989" h="284480">
                <a:moveTo>
                  <a:pt x="32765" y="257986"/>
                </a:moveTo>
                <a:lnTo>
                  <a:pt x="32049" y="259013"/>
                </a:lnTo>
                <a:lnTo>
                  <a:pt x="28226" y="263470"/>
                </a:lnTo>
                <a:lnTo>
                  <a:pt x="30419" y="261237"/>
                </a:lnTo>
                <a:lnTo>
                  <a:pt x="32851" y="260698"/>
                </a:lnTo>
                <a:lnTo>
                  <a:pt x="32765" y="257986"/>
                </a:lnTo>
                <a:close/>
              </a:path>
              <a:path w="46989" h="284480">
                <a:moveTo>
                  <a:pt x="41573" y="246829"/>
                </a:moveTo>
                <a:lnTo>
                  <a:pt x="39889" y="247505"/>
                </a:lnTo>
                <a:lnTo>
                  <a:pt x="35565" y="253970"/>
                </a:lnTo>
                <a:lnTo>
                  <a:pt x="32765" y="257986"/>
                </a:lnTo>
                <a:lnTo>
                  <a:pt x="32851" y="260698"/>
                </a:lnTo>
                <a:lnTo>
                  <a:pt x="33459" y="260563"/>
                </a:lnTo>
                <a:lnTo>
                  <a:pt x="44288" y="260563"/>
                </a:lnTo>
                <a:lnTo>
                  <a:pt x="44806" y="258612"/>
                </a:lnTo>
                <a:lnTo>
                  <a:pt x="46757" y="249838"/>
                </a:lnTo>
                <a:lnTo>
                  <a:pt x="45383" y="247676"/>
                </a:lnTo>
                <a:lnTo>
                  <a:pt x="41573" y="246829"/>
                </a:lnTo>
                <a:close/>
              </a:path>
              <a:path w="46989" h="284480">
                <a:moveTo>
                  <a:pt x="17892" y="232257"/>
                </a:moveTo>
                <a:lnTo>
                  <a:pt x="13429" y="236548"/>
                </a:lnTo>
                <a:lnTo>
                  <a:pt x="13332" y="247505"/>
                </a:lnTo>
                <a:lnTo>
                  <a:pt x="17603" y="251862"/>
                </a:lnTo>
                <a:lnTo>
                  <a:pt x="28366" y="251969"/>
                </a:lnTo>
                <a:lnTo>
                  <a:pt x="32754" y="247709"/>
                </a:lnTo>
                <a:lnTo>
                  <a:pt x="32874" y="242009"/>
                </a:lnTo>
                <a:lnTo>
                  <a:pt x="32957" y="236904"/>
                </a:lnTo>
                <a:lnTo>
                  <a:pt x="28690" y="232468"/>
                </a:lnTo>
                <a:lnTo>
                  <a:pt x="17892" y="232257"/>
                </a:lnTo>
                <a:close/>
              </a:path>
              <a:path w="46989" h="284480">
                <a:moveTo>
                  <a:pt x="32754" y="247709"/>
                </a:moveTo>
                <a:lnTo>
                  <a:pt x="28366" y="251969"/>
                </a:lnTo>
                <a:lnTo>
                  <a:pt x="32702" y="251969"/>
                </a:lnTo>
                <a:lnTo>
                  <a:pt x="32754" y="247709"/>
                </a:lnTo>
                <a:close/>
              </a:path>
              <a:path w="46989" h="284480">
                <a:moveTo>
                  <a:pt x="13282" y="168880"/>
                </a:moveTo>
                <a:lnTo>
                  <a:pt x="13384" y="232257"/>
                </a:lnTo>
                <a:lnTo>
                  <a:pt x="13289" y="247461"/>
                </a:lnTo>
                <a:lnTo>
                  <a:pt x="13343" y="240954"/>
                </a:lnTo>
                <a:lnTo>
                  <a:pt x="13429" y="236548"/>
                </a:lnTo>
                <a:lnTo>
                  <a:pt x="17892" y="232257"/>
                </a:lnTo>
                <a:lnTo>
                  <a:pt x="33026" y="232257"/>
                </a:lnTo>
                <a:lnTo>
                  <a:pt x="33152" y="223802"/>
                </a:lnTo>
                <a:lnTo>
                  <a:pt x="33205" y="178285"/>
                </a:lnTo>
                <a:lnTo>
                  <a:pt x="17813" y="178285"/>
                </a:lnTo>
                <a:lnTo>
                  <a:pt x="13326" y="173876"/>
                </a:lnTo>
                <a:lnTo>
                  <a:pt x="13282" y="168880"/>
                </a:lnTo>
                <a:close/>
              </a:path>
              <a:path w="46989" h="284480">
                <a:moveTo>
                  <a:pt x="33026" y="232257"/>
                </a:moveTo>
                <a:lnTo>
                  <a:pt x="17892" y="232257"/>
                </a:lnTo>
                <a:lnTo>
                  <a:pt x="28690" y="232468"/>
                </a:lnTo>
                <a:lnTo>
                  <a:pt x="32957" y="236904"/>
                </a:lnTo>
                <a:lnTo>
                  <a:pt x="33026" y="232257"/>
                </a:lnTo>
                <a:close/>
              </a:path>
              <a:path w="46989" h="284480">
                <a:moveTo>
                  <a:pt x="28610" y="158320"/>
                </a:moveTo>
                <a:lnTo>
                  <a:pt x="17638" y="158418"/>
                </a:lnTo>
                <a:lnTo>
                  <a:pt x="13406" y="162726"/>
                </a:lnTo>
                <a:lnTo>
                  <a:pt x="13326" y="173876"/>
                </a:lnTo>
                <a:lnTo>
                  <a:pt x="17813" y="178285"/>
                </a:lnTo>
                <a:lnTo>
                  <a:pt x="28785" y="178187"/>
                </a:lnTo>
                <a:lnTo>
                  <a:pt x="33173" y="173722"/>
                </a:lnTo>
                <a:lnTo>
                  <a:pt x="33094" y="162726"/>
                </a:lnTo>
                <a:lnTo>
                  <a:pt x="28610" y="158320"/>
                </a:lnTo>
                <a:close/>
              </a:path>
              <a:path w="46989" h="284480">
                <a:moveTo>
                  <a:pt x="33173" y="173722"/>
                </a:moveTo>
                <a:lnTo>
                  <a:pt x="28785" y="178187"/>
                </a:lnTo>
                <a:lnTo>
                  <a:pt x="17813" y="178285"/>
                </a:lnTo>
                <a:lnTo>
                  <a:pt x="33205" y="178285"/>
                </a:lnTo>
                <a:lnTo>
                  <a:pt x="33173" y="173722"/>
                </a:lnTo>
                <a:close/>
              </a:path>
              <a:path w="46989" h="284480">
                <a:moveTo>
                  <a:pt x="11783" y="109335"/>
                </a:moveTo>
                <a:lnTo>
                  <a:pt x="12514" y="124083"/>
                </a:lnTo>
                <a:lnTo>
                  <a:pt x="12929" y="138851"/>
                </a:lnTo>
                <a:lnTo>
                  <a:pt x="13139" y="153180"/>
                </a:lnTo>
                <a:lnTo>
                  <a:pt x="13282" y="168880"/>
                </a:lnTo>
                <a:lnTo>
                  <a:pt x="13230" y="162905"/>
                </a:lnTo>
                <a:lnTo>
                  <a:pt x="17638" y="158418"/>
                </a:lnTo>
                <a:lnTo>
                  <a:pt x="33054" y="158320"/>
                </a:lnTo>
                <a:lnTo>
                  <a:pt x="33007" y="153180"/>
                </a:lnTo>
                <a:lnTo>
                  <a:pt x="32783" y="138137"/>
                </a:lnTo>
                <a:lnTo>
                  <a:pt x="32354" y="123100"/>
                </a:lnTo>
                <a:lnTo>
                  <a:pt x="32147" y="118965"/>
                </a:lnTo>
                <a:lnTo>
                  <a:pt x="16844" y="118965"/>
                </a:lnTo>
                <a:lnTo>
                  <a:pt x="12129" y="114809"/>
                </a:lnTo>
                <a:lnTo>
                  <a:pt x="11783" y="109335"/>
                </a:lnTo>
                <a:close/>
              </a:path>
              <a:path w="46989" h="284480">
                <a:moveTo>
                  <a:pt x="33054" y="158320"/>
                </a:moveTo>
                <a:lnTo>
                  <a:pt x="28610" y="158320"/>
                </a:lnTo>
                <a:lnTo>
                  <a:pt x="33094" y="162726"/>
                </a:lnTo>
                <a:lnTo>
                  <a:pt x="33054" y="158320"/>
                </a:lnTo>
                <a:close/>
              </a:path>
              <a:path w="46989" h="284480">
                <a:moveTo>
                  <a:pt x="26537" y="98455"/>
                </a:moveTo>
                <a:lnTo>
                  <a:pt x="15593" y="99150"/>
                </a:lnTo>
                <a:lnTo>
                  <a:pt x="11439" y="103865"/>
                </a:lnTo>
                <a:lnTo>
                  <a:pt x="12129" y="114809"/>
                </a:lnTo>
                <a:lnTo>
                  <a:pt x="16844" y="118965"/>
                </a:lnTo>
                <a:lnTo>
                  <a:pt x="27789" y="118277"/>
                </a:lnTo>
                <a:lnTo>
                  <a:pt x="31880" y="113637"/>
                </a:lnTo>
                <a:lnTo>
                  <a:pt x="31602" y="108083"/>
                </a:lnTo>
                <a:lnTo>
                  <a:pt x="31212" y="102572"/>
                </a:lnTo>
                <a:lnTo>
                  <a:pt x="26537" y="98455"/>
                </a:lnTo>
                <a:close/>
              </a:path>
              <a:path w="46989" h="284480">
                <a:moveTo>
                  <a:pt x="31880" y="113637"/>
                </a:moveTo>
                <a:lnTo>
                  <a:pt x="27789" y="118277"/>
                </a:lnTo>
                <a:lnTo>
                  <a:pt x="16844" y="118965"/>
                </a:lnTo>
                <a:lnTo>
                  <a:pt x="32147" y="118965"/>
                </a:lnTo>
                <a:lnTo>
                  <a:pt x="31880" y="113637"/>
                </a:lnTo>
                <a:close/>
              </a:path>
              <a:path w="46989" h="284480">
                <a:moveTo>
                  <a:pt x="31602" y="108089"/>
                </a:moveTo>
                <a:lnTo>
                  <a:pt x="31880" y="113637"/>
                </a:lnTo>
                <a:lnTo>
                  <a:pt x="31602" y="108089"/>
                </a:lnTo>
                <a:close/>
              </a:path>
              <a:path w="46989" h="284480">
                <a:moveTo>
                  <a:pt x="8676" y="76244"/>
                </a:moveTo>
                <a:lnTo>
                  <a:pt x="9668" y="84495"/>
                </a:lnTo>
                <a:lnTo>
                  <a:pt x="10506" y="92763"/>
                </a:lnTo>
                <a:lnTo>
                  <a:pt x="11206" y="101045"/>
                </a:lnTo>
                <a:lnTo>
                  <a:pt x="11783" y="109335"/>
                </a:lnTo>
                <a:lnTo>
                  <a:pt x="11439" y="103865"/>
                </a:lnTo>
                <a:lnTo>
                  <a:pt x="15593" y="99150"/>
                </a:lnTo>
                <a:lnTo>
                  <a:pt x="26537" y="98455"/>
                </a:lnTo>
                <a:lnTo>
                  <a:pt x="30904" y="98455"/>
                </a:lnTo>
                <a:lnTo>
                  <a:pt x="30241" y="90826"/>
                </a:lnTo>
                <a:lnTo>
                  <a:pt x="29677" y="85467"/>
                </a:lnTo>
                <a:lnTo>
                  <a:pt x="14337" y="85467"/>
                </a:lnTo>
                <a:lnTo>
                  <a:pt x="9381" y="81653"/>
                </a:lnTo>
                <a:lnTo>
                  <a:pt x="8676" y="76244"/>
                </a:lnTo>
                <a:close/>
              </a:path>
              <a:path w="46989" h="284480">
                <a:moveTo>
                  <a:pt x="31212" y="102572"/>
                </a:moveTo>
                <a:lnTo>
                  <a:pt x="31602" y="108089"/>
                </a:lnTo>
                <a:lnTo>
                  <a:pt x="31335" y="103865"/>
                </a:lnTo>
                <a:lnTo>
                  <a:pt x="31212" y="102572"/>
                </a:lnTo>
                <a:close/>
              </a:path>
              <a:path w="46989" h="284480">
                <a:moveTo>
                  <a:pt x="30904" y="98455"/>
                </a:moveTo>
                <a:lnTo>
                  <a:pt x="26537" y="98455"/>
                </a:lnTo>
                <a:lnTo>
                  <a:pt x="31212" y="102572"/>
                </a:lnTo>
                <a:lnTo>
                  <a:pt x="30904" y="98455"/>
                </a:lnTo>
                <a:close/>
              </a:path>
              <a:path w="46989" h="284480">
                <a:moveTo>
                  <a:pt x="22540" y="64442"/>
                </a:moveTo>
                <a:lnTo>
                  <a:pt x="11752" y="65914"/>
                </a:lnTo>
                <a:lnTo>
                  <a:pt x="7973" y="70857"/>
                </a:lnTo>
                <a:lnTo>
                  <a:pt x="9381" y="81653"/>
                </a:lnTo>
                <a:lnTo>
                  <a:pt x="14337" y="85467"/>
                </a:lnTo>
                <a:lnTo>
                  <a:pt x="25157" y="84056"/>
                </a:lnTo>
                <a:lnTo>
                  <a:pt x="28948" y="79128"/>
                </a:lnTo>
                <a:lnTo>
                  <a:pt x="28257" y="73630"/>
                </a:lnTo>
                <a:lnTo>
                  <a:pt x="27385" y="68124"/>
                </a:lnTo>
                <a:lnTo>
                  <a:pt x="22540" y="64442"/>
                </a:lnTo>
                <a:close/>
              </a:path>
              <a:path w="46989" h="284480">
                <a:moveTo>
                  <a:pt x="28948" y="79128"/>
                </a:moveTo>
                <a:lnTo>
                  <a:pt x="25157" y="84056"/>
                </a:lnTo>
                <a:lnTo>
                  <a:pt x="14337" y="85467"/>
                </a:lnTo>
                <a:lnTo>
                  <a:pt x="29677" y="85467"/>
                </a:lnTo>
                <a:lnTo>
                  <a:pt x="29265" y="81653"/>
                </a:lnTo>
                <a:lnTo>
                  <a:pt x="28948" y="79128"/>
                </a:lnTo>
                <a:close/>
              </a:path>
              <a:path w="46989" h="284480">
                <a:moveTo>
                  <a:pt x="28286" y="73852"/>
                </a:moveTo>
                <a:lnTo>
                  <a:pt x="28948" y="79128"/>
                </a:lnTo>
                <a:lnTo>
                  <a:pt x="28286" y="73852"/>
                </a:lnTo>
                <a:close/>
              </a:path>
              <a:path w="46989" h="284480">
                <a:moveTo>
                  <a:pt x="2813" y="41470"/>
                </a:moveTo>
                <a:lnTo>
                  <a:pt x="4480" y="50128"/>
                </a:lnTo>
                <a:lnTo>
                  <a:pt x="6031" y="58809"/>
                </a:lnTo>
                <a:lnTo>
                  <a:pt x="7440" y="67514"/>
                </a:lnTo>
                <a:lnTo>
                  <a:pt x="8676" y="76244"/>
                </a:lnTo>
                <a:lnTo>
                  <a:pt x="7973" y="70857"/>
                </a:lnTo>
                <a:lnTo>
                  <a:pt x="11752" y="65914"/>
                </a:lnTo>
                <a:lnTo>
                  <a:pt x="22540" y="64442"/>
                </a:lnTo>
                <a:lnTo>
                  <a:pt x="26801" y="64442"/>
                </a:lnTo>
                <a:lnTo>
                  <a:pt x="24996" y="55341"/>
                </a:lnTo>
                <a:lnTo>
                  <a:pt x="23666" y="49618"/>
                </a:lnTo>
                <a:lnTo>
                  <a:pt x="8589" y="49618"/>
                </a:lnTo>
                <a:lnTo>
                  <a:pt x="3793" y="46409"/>
                </a:lnTo>
                <a:lnTo>
                  <a:pt x="2813" y="41470"/>
                </a:lnTo>
                <a:close/>
              </a:path>
              <a:path w="46989" h="284480">
                <a:moveTo>
                  <a:pt x="27385" y="68124"/>
                </a:moveTo>
                <a:lnTo>
                  <a:pt x="28286" y="73852"/>
                </a:lnTo>
                <a:lnTo>
                  <a:pt x="27520" y="68226"/>
                </a:lnTo>
                <a:lnTo>
                  <a:pt x="27385" y="68124"/>
                </a:lnTo>
                <a:close/>
              </a:path>
              <a:path w="46989" h="284480">
                <a:moveTo>
                  <a:pt x="26801" y="64442"/>
                </a:moveTo>
                <a:lnTo>
                  <a:pt x="22540" y="64442"/>
                </a:lnTo>
                <a:lnTo>
                  <a:pt x="27385" y="68124"/>
                </a:lnTo>
                <a:lnTo>
                  <a:pt x="26801" y="64442"/>
                </a:lnTo>
                <a:close/>
              </a:path>
              <a:path w="46989" h="284480">
                <a:moveTo>
                  <a:pt x="14213" y="29579"/>
                </a:moveTo>
                <a:lnTo>
                  <a:pt x="4740" y="32162"/>
                </a:lnTo>
                <a:lnTo>
                  <a:pt x="1968" y="36637"/>
                </a:lnTo>
                <a:lnTo>
                  <a:pt x="2813" y="41470"/>
                </a:lnTo>
                <a:lnTo>
                  <a:pt x="3793" y="46409"/>
                </a:lnTo>
                <a:lnTo>
                  <a:pt x="8589" y="49618"/>
                </a:lnTo>
                <a:lnTo>
                  <a:pt x="18466" y="47660"/>
                </a:lnTo>
                <a:lnTo>
                  <a:pt x="21675" y="42863"/>
                </a:lnTo>
                <a:lnTo>
                  <a:pt x="20617" y="37559"/>
                </a:lnTo>
                <a:lnTo>
                  <a:pt x="19224" y="32442"/>
                </a:lnTo>
                <a:lnTo>
                  <a:pt x="14213" y="29579"/>
                </a:lnTo>
                <a:close/>
              </a:path>
              <a:path w="46989" h="284480">
                <a:moveTo>
                  <a:pt x="20617" y="37559"/>
                </a:moveTo>
                <a:lnTo>
                  <a:pt x="21675" y="42863"/>
                </a:lnTo>
                <a:lnTo>
                  <a:pt x="18466" y="47660"/>
                </a:lnTo>
                <a:lnTo>
                  <a:pt x="8589" y="49618"/>
                </a:lnTo>
                <a:lnTo>
                  <a:pt x="23666" y="49618"/>
                </a:lnTo>
                <a:lnTo>
                  <a:pt x="22892" y="46289"/>
                </a:lnTo>
                <a:lnTo>
                  <a:pt x="20617" y="37559"/>
                </a:lnTo>
                <a:close/>
              </a:path>
              <a:path w="46989" h="284480">
                <a:moveTo>
                  <a:pt x="1968" y="36637"/>
                </a:moveTo>
                <a:lnTo>
                  <a:pt x="1986" y="37299"/>
                </a:lnTo>
                <a:lnTo>
                  <a:pt x="2813" y="41470"/>
                </a:lnTo>
                <a:lnTo>
                  <a:pt x="1968" y="36637"/>
                </a:lnTo>
                <a:close/>
              </a:path>
              <a:path w="46989" h="284480">
                <a:moveTo>
                  <a:pt x="18466" y="29579"/>
                </a:moveTo>
                <a:lnTo>
                  <a:pt x="14213" y="29579"/>
                </a:lnTo>
                <a:lnTo>
                  <a:pt x="19224" y="32442"/>
                </a:lnTo>
                <a:lnTo>
                  <a:pt x="20617" y="37559"/>
                </a:lnTo>
                <a:lnTo>
                  <a:pt x="18466" y="29579"/>
                </a:lnTo>
                <a:close/>
              </a:path>
              <a:path w="46989" h="284480">
                <a:moveTo>
                  <a:pt x="8532" y="0"/>
                </a:moveTo>
                <a:lnTo>
                  <a:pt x="2930" y="1252"/>
                </a:lnTo>
                <a:lnTo>
                  <a:pt x="1110" y="3209"/>
                </a:lnTo>
                <a:lnTo>
                  <a:pt x="748" y="5638"/>
                </a:lnTo>
                <a:lnTo>
                  <a:pt x="0" y="14601"/>
                </a:lnTo>
                <a:lnTo>
                  <a:pt x="249" y="23625"/>
                </a:lnTo>
                <a:lnTo>
                  <a:pt x="1265" y="32613"/>
                </a:lnTo>
                <a:lnTo>
                  <a:pt x="1968" y="36637"/>
                </a:lnTo>
                <a:lnTo>
                  <a:pt x="4740" y="32162"/>
                </a:lnTo>
                <a:lnTo>
                  <a:pt x="14213" y="29579"/>
                </a:lnTo>
                <a:lnTo>
                  <a:pt x="18466" y="29579"/>
                </a:lnTo>
                <a:lnTo>
                  <a:pt x="16302" y="21305"/>
                </a:lnTo>
                <a:lnTo>
                  <a:pt x="14302" y="13276"/>
                </a:lnTo>
                <a:lnTo>
                  <a:pt x="12425" y="5218"/>
                </a:lnTo>
                <a:lnTo>
                  <a:pt x="11709" y="2015"/>
                </a:lnTo>
                <a:lnTo>
                  <a:pt x="8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1044" y="2405096"/>
            <a:ext cx="555017" cy="2938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558785" y="3251770"/>
            <a:ext cx="272388" cy="19812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65225" y="3594313"/>
            <a:ext cx="324199" cy="2019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08198" y="3925705"/>
            <a:ext cx="144631" cy="1625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324739" y="4304376"/>
            <a:ext cx="442652" cy="1689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2603" y="2186641"/>
            <a:ext cx="322781" cy="19303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1783" y="5177020"/>
            <a:ext cx="177038" cy="1870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79365" y="5189940"/>
            <a:ext cx="81634" cy="1759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3463" y="4040562"/>
            <a:ext cx="179281" cy="191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19832" y="5138589"/>
            <a:ext cx="606770" cy="23433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70097" y="5165453"/>
            <a:ext cx="597946" cy="22419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553012" y="1890748"/>
            <a:ext cx="1230318" cy="30027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331321" y="2878955"/>
            <a:ext cx="885317" cy="27033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62038" y="2930671"/>
            <a:ext cx="858688" cy="23983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319286" y="4687243"/>
            <a:ext cx="427380" cy="177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895898" y="2968118"/>
            <a:ext cx="262608" cy="1310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949" y="1100785"/>
            <a:ext cx="305371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Converting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into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CNF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1769745"/>
            <a:ext cx="7936230" cy="162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5. </a:t>
            </a:r>
            <a:r>
              <a:rPr dirty="0" sz="1800" spc="-10">
                <a:latin typeface="Calibri"/>
                <a:cs typeface="Calibri"/>
              </a:rPr>
              <a:t>Eliminate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right-hand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side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exactly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two</a:t>
            </a:r>
            <a:r>
              <a:rPr dirty="0" sz="1800" spc="-5">
                <a:latin typeface="Calibri"/>
                <a:cs typeface="Calibri"/>
              </a:rPr>
              <a:t> symbols, which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(3)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Remove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3189" y="2850007"/>
            <a:ext cx="38163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</a:t>
            </a:r>
            <a:r>
              <a:rPr dirty="0" spc="-95"/>
              <a:t> </a:t>
            </a:r>
            <a:r>
              <a:rPr dirty="0" spc="-75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594" y="5920499"/>
            <a:ext cx="2104898" cy="455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60" y="1997456"/>
            <a:ext cx="812736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 b="1">
                <a:latin typeface="Calibri"/>
                <a:cs typeface="Calibri"/>
              </a:rPr>
              <a:t>Finite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automata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precisely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dirty="0" sz="1800" spc="-15" i="1">
                <a:latin typeface="Calibri"/>
                <a:cs typeface="Calibri"/>
              </a:rPr>
              <a:t>Perform</a:t>
            </a:r>
            <a:r>
              <a:rPr dirty="0" sz="1800" i="1">
                <a:latin typeface="Calibri"/>
                <a:cs typeface="Calibri"/>
              </a:rPr>
              <a:t> a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computation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to</a:t>
            </a:r>
            <a:r>
              <a:rPr dirty="0" sz="1800" spc="2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determine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whether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 </a:t>
            </a:r>
            <a:r>
              <a:rPr dirty="0" sz="1800" spc="-5" i="1">
                <a:latin typeface="Calibri"/>
                <a:cs typeface="Calibri"/>
              </a:rPr>
              <a:t>specific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string</a:t>
            </a:r>
            <a:r>
              <a:rPr dirty="0" sz="1800" spc="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is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in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 b="1">
                <a:latin typeface="Calibri"/>
                <a:cs typeface="Calibri"/>
              </a:rPr>
              <a:t>Regular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expressions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describe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precisely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dirty="0" sz="1800" spc="-5" i="1">
                <a:latin typeface="Calibri"/>
                <a:cs typeface="Calibri"/>
              </a:rPr>
              <a:t>Describe</a:t>
            </a:r>
            <a:r>
              <a:rPr dirty="0" sz="1800" spc="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general shape</a:t>
            </a:r>
            <a:r>
              <a:rPr dirty="0" sz="1800" i="1">
                <a:latin typeface="Calibri"/>
                <a:cs typeface="Calibri"/>
              </a:rPr>
              <a:t> of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all </a:t>
            </a:r>
            <a:r>
              <a:rPr dirty="0" sz="1800" spc="-10" i="1">
                <a:latin typeface="Calibri"/>
                <a:cs typeface="Calibri"/>
              </a:rPr>
              <a:t>strings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in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5" b="1">
                <a:latin typeface="Calibri"/>
                <a:cs typeface="Calibri"/>
              </a:rPr>
              <a:t>Context-free</a:t>
            </a:r>
            <a:r>
              <a:rPr dirty="0" sz="1800" spc="1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grammar</a:t>
            </a:r>
            <a:r>
              <a:rPr dirty="0" sz="1800" spc="114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(CFG)</a:t>
            </a:r>
            <a:r>
              <a:rPr dirty="0" sz="1800" spc="13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entirely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different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formalism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efining</a:t>
            </a:r>
            <a:r>
              <a:rPr dirty="0" u="sng" sz="1800" spc="1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sng" sz="1800" spc="1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</a:t>
            </a:r>
            <a:r>
              <a:rPr dirty="0" u="sng" sz="1800" spc="1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sng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languages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dirty="0" sz="1800" i="1">
                <a:latin typeface="Calibri"/>
                <a:cs typeface="Calibri"/>
              </a:rPr>
              <a:t>Give a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procedure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for listing</a:t>
            </a:r>
            <a:r>
              <a:rPr dirty="0" sz="1800" spc="2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off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all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strings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in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the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38022"/>
            <a:ext cx="3482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295" y="1685975"/>
            <a:ext cx="717391" cy="248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320" y="1698666"/>
            <a:ext cx="1748636" cy="3613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656" y="2327426"/>
            <a:ext cx="620223" cy="2982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2471" y="2276654"/>
            <a:ext cx="211329" cy="3691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9875" y="2258062"/>
            <a:ext cx="2403648" cy="3772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07206" y="2304258"/>
            <a:ext cx="376254" cy="340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0210" y="2300307"/>
            <a:ext cx="231804" cy="2815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55633" y="2299002"/>
            <a:ext cx="386125" cy="26235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14793" y="2875918"/>
            <a:ext cx="1320991" cy="3315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28451" y="2840188"/>
            <a:ext cx="1894357" cy="3817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09289" y="3393945"/>
            <a:ext cx="645140" cy="8712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21594" y="4598566"/>
            <a:ext cx="1569764" cy="38445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11821" y="3948833"/>
            <a:ext cx="624093" cy="34565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12082" y="5373926"/>
            <a:ext cx="792797" cy="26793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89951" y="5382331"/>
            <a:ext cx="142167" cy="29361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99483" y="5308090"/>
            <a:ext cx="867748" cy="35638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44001" y="5406106"/>
            <a:ext cx="195564" cy="2554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62856" y="5354668"/>
            <a:ext cx="324591" cy="2957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687989" y="5378913"/>
            <a:ext cx="175258" cy="27529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30830" y="5387279"/>
            <a:ext cx="427955" cy="29047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423786" y="5437551"/>
            <a:ext cx="691100" cy="312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60" y="2205355"/>
            <a:ext cx="800925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Applications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76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languages: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define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syntax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allowing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parsers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analyze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code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NLP: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CFGs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help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parsing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sentences,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enabling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like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achine</a:t>
            </a:r>
            <a:r>
              <a:rPr dirty="0" u="heavy" sz="18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translation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speech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latin typeface="Calibri"/>
                <a:cs typeface="Calibri"/>
              </a:rPr>
              <a:t>Compilers: CFGs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facilitate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yntax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analysis,</a:t>
            </a:r>
            <a:r>
              <a:rPr dirty="0" sz="1800" spc="-5">
                <a:latin typeface="Calibri"/>
                <a:cs typeface="Calibri"/>
              </a:rPr>
              <a:t> ensuring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ource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dirty="0" u="heavy" sz="18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adhere</a:t>
            </a: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u="heavy" sz="18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language’s 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grammatical</a:t>
            </a:r>
            <a:r>
              <a:rPr dirty="0" u="heavy" sz="18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260729"/>
            <a:ext cx="3482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501" y="1358859"/>
            <a:ext cx="1535869" cy="3233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4321" y="1333703"/>
            <a:ext cx="185455" cy="368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7132" y="3051996"/>
            <a:ext cx="584662" cy="7975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06829" y="3074739"/>
            <a:ext cx="2259965" cy="0"/>
          </a:xfrm>
          <a:custGeom>
            <a:avLst/>
            <a:gdLst/>
            <a:ahLst/>
            <a:cxnLst/>
            <a:rect l="l" t="t" r="r" b="b"/>
            <a:pathLst>
              <a:path w="2259965" h="0">
                <a:moveTo>
                  <a:pt x="0" y="0"/>
                </a:moveTo>
                <a:lnTo>
                  <a:pt x="225976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5356" y="3265196"/>
            <a:ext cx="757172" cy="3172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0528" y="3852417"/>
            <a:ext cx="354394" cy="416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406" y="3344349"/>
            <a:ext cx="1210453" cy="28734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736190" y="3928316"/>
            <a:ext cx="1553210" cy="0"/>
          </a:xfrm>
          <a:custGeom>
            <a:avLst/>
            <a:gdLst/>
            <a:ahLst/>
            <a:cxnLst/>
            <a:rect l="l" t="t" r="r" b="b"/>
            <a:pathLst>
              <a:path w="1553210" h="0">
                <a:moveTo>
                  <a:pt x="0" y="0"/>
                </a:moveTo>
                <a:lnTo>
                  <a:pt x="1552893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2375" y="4695004"/>
            <a:ext cx="819167" cy="430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8935" y="4187360"/>
            <a:ext cx="2277942" cy="3368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56793" y="4763891"/>
            <a:ext cx="1348239" cy="3304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15673" y="4780221"/>
            <a:ext cx="383169" cy="2787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28835" y="4772654"/>
            <a:ext cx="354639" cy="28290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15053" y="4807296"/>
            <a:ext cx="181613" cy="2435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63186" y="4805286"/>
            <a:ext cx="720864" cy="3023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33772" y="3924851"/>
            <a:ext cx="970233" cy="35198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016423" y="2471296"/>
            <a:ext cx="1018540" cy="338455"/>
            <a:chOff x="6016423" y="2471296"/>
            <a:chExt cx="1018540" cy="33845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40703" y="2502872"/>
              <a:ext cx="494051" cy="3065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16423" y="2471296"/>
              <a:ext cx="488976" cy="272882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478096" y="2999632"/>
            <a:ext cx="496338" cy="666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47067" y="3113529"/>
            <a:ext cx="1450807" cy="341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649986"/>
            <a:ext cx="28727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360" y="1340358"/>
            <a:ext cx="3695065" cy="3383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Start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</a:t>
            </a:r>
            <a:endParaRPr sz="1800">
              <a:latin typeface="Times New Roman"/>
              <a:cs typeface="Times New Roman"/>
            </a:endParaRPr>
          </a:p>
          <a:p>
            <a:pPr marL="285115" marR="2626995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aA 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bB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91335" algn="l"/>
              </a:tabLst>
            </a:pPr>
            <a:r>
              <a:rPr dirty="0" sz="1800" spc="-5">
                <a:latin typeface="Calibri"/>
                <a:cs typeface="Calibri"/>
              </a:rPr>
              <a:t>variables: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S,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	</a:t>
            </a:r>
            <a:r>
              <a:rPr dirty="0" sz="1800" spc="-5">
                <a:latin typeface="Calibri"/>
                <a:cs typeface="Calibri"/>
              </a:rPr>
              <a:t>terminals: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 rules,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yield</a:t>
            </a:r>
            <a:r>
              <a:rPr dirty="0" sz="1800">
                <a:latin typeface="Calibri"/>
                <a:cs typeface="Calibri"/>
              </a:rPr>
              <a:t> 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357" y="2249079"/>
            <a:ext cx="232899" cy="42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626" y="4975833"/>
            <a:ext cx="689663" cy="2006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347" y="4871322"/>
            <a:ext cx="466862" cy="2781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5836" y="4968947"/>
            <a:ext cx="162356" cy="172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3479" y="4848278"/>
            <a:ext cx="915563" cy="4161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5984" y="4876943"/>
            <a:ext cx="446701" cy="2475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87141" y="4918821"/>
            <a:ext cx="508318" cy="2992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61932" y="4910930"/>
            <a:ext cx="418465" cy="226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3377" y="5491025"/>
            <a:ext cx="207553" cy="2717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2060" y="5578200"/>
            <a:ext cx="328949" cy="1422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94611" y="5535415"/>
            <a:ext cx="284458" cy="21723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14117" y="5605986"/>
            <a:ext cx="291277" cy="13589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87109" y="5548061"/>
            <a:ext cx="494113" cy="2620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87058" y="5600362"/>
            <a:ext cx="321509" cy="12509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88347" y="5493119"/>
            <a:ext cx="599782" cy="28482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98592" y="5562020"/>
            <a:ext cx="315751" cy="1327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07215" y="5491063"/>
            <a:ext cx="498389" cy="24774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85375" y="5513780"/>
            <a:ext cx="219937" cy="2235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61074" y="5566507"/>
            <a:ext cx="304544" cy="12844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49691" y="6017795"/>
            <a:ext cx="940593" cy="2318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326699" y="6050176"/>
            <a:ext cx="282574" cy="10922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823105" y="6036149"/>
            <a:ext cx="449068" cy="18161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383098" y="5993197"/>
            <a:ext cx="149332" cy="23481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615535" y="6000111"/>
            <a:ext cx="251980" cy="22761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932761" y="6013679"/>
            <a:ext cx="137191" cy="19595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52019" y="6087855"/>
            <a:ext cx="277016" cy="13431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55894" y="6089753"/>
            <a:ext cx="710468" cy="17373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95514" y="6002651"/>
            <a:ext cx="341679" cy="25948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149235" y="6205750"/>
            <a:ext cx="21590" cy="36195"/>
          </a:xfrm>
          <a:custGeom>
            <a:avLst/>
            <a:gdLst/>
            <a:ahLst/>
            <a:cxnLst/>
            <a:rect l="l" t="t" r="r" b="b"/>
            <a:pathLst>
              <a:path w="21589" h="36195">
                <a:moveTo>
                  <a:pt x="727" y="14581"/>
                </a:moveTo>
                <a:lnTo>
                  <a:pt x="6873" y="35991"/>
                </a:lnTo>
                <a:lnTo>
                  <a:pt x="12633" y="34860"/>
                </a:lnTo>
                <a:lnTo>
                  <a:pt x="14555" y="32830"/>
                </a:lnTo>
                <a:lnTo>
                  <a:pt x="16020" y="22456"/>
                </a:lnTo>
                <a:lnTo>
                  <a:pt x="16172" y="21557"/>
                </a:lnTo>
                <a:lnTo>
                  <a:pt x="9812" y="21557"/>
                </a:lnTo>
                <a:lnTo>
                  <a:pt x="1615" y="17345"/>
                </a:lnTo>
                <a:lnTo>
                  <a:pt x="727" y="14581"/>
                </a:lnTo>
                <a:close/>
              </a:path>
              <a:path w="21589" h="36195">
                <a:moveTo>
                  <a:pt x="8362" y="2776"/>
                </a:moveTo>
                <a:lnTo>
                  <a:pt x="4014" y="4506"/>
                </a:lnTo>
                <a:lnTo>
                  <a:pt x="520" y="11301"/>
                </a:lnTo>
                <a:lnTo>
                  <a:pt x="723" y="14511"/>
                </a:lnTo>
                <a:lnTo>
                  <a:pt x="1615" y="17345"/>
                </a:lnTo>
                <a:lnTo>
                  <a:pt x="9812" y="21557"/>
                </a:lnTo>
                <a:lnTo>
                  <a:pt x="14842" y="19941"/>
                </a:lnTo>
                <a:lnTo>
                  <a:pt x="17145" y="15446"/>
                </a:lnTo>
                <a:lnTo>
                  <a:pt x="17498" y="14511"/>
                </a:lnTo>
                <a:lnTo>
                  <a:pt x="18926" y="10450"/>
                </a:lnTo>
                <a:lnTo>
                  <a:pt x="16642" y="5687"/>
                </a:lnTo>
                <a:lnTo>
                  <a:pt x="8362" y="2776"/>
                </a:lnTo>
                <a:close/>
              </a:path>
              <a:path w="21589" h="36195">
                <a:moveTo>
                  <a:pt x="17425" y="14798"/>
                </a:moveTo>
                <a:lnTo>
                  <a:pt x="17120" y="15508"/>
                </a:lnTo>
                <a:lnTo>
                  <a:pt x="14842" y="19941"/>
                </a:lnTo>
                <a:lnTo>
                  <a:pt x="9812" y="21557"/>
                </a:lnTo>
                <a:lnTo>
                  <a:pt x="16172" y="21557"/>
                </a:lnTo>
                <a:lnTo>
                  <a:pt x="17005" y="16643"/>
                </a:lnTo>
                <a:lnTo>
                  <a:pt x="17256" y="15446"/>
                </a:lnTo>
                <a:lnTo>
                  <a:pt x="17425" y="14798"/>
                </a:lnTo>
                <a:close/>
              </a:path>
              <a:path w="21589" h="36195">
                <a:moveTo>
                  <a:pt x="20503" y="2776"/>
                </a:moveTo>
                <a:lnTo>
                  <a:pt x="8362" y="2776"/>
                </a:lnTo>
                <a:lnTo>
                  <a:pt x="16642" y="5687"/>
                </a:lnTo>
                <a:lnTo>
                  <a:pt x="18926" y="10450"/>
                </a:lnTo>
                <a:lnTo>
                  <a:pt x="17397" y="14798"/>
                </a:lnTo>
                <a:lnTo>
                  <a:pt x="18276" y="12309"/>
                </a:lnTo>
                <a:lnTo>
                  <a:pt x="21318" y="4656"/>
                </a:lnTo>
                <a:lnTo>
                  <a:pt x="20503" y="2776"/>
                </a:lnTo>
                <a:close/>
              </a:path>
              <a:path w="21589" h="36195">
                <a:moveTo>
                  <a:pt x="17499" y="14511"/>
                </a:moveTo>
                <a:lnTo>
                  <a:pt x="17399" y="14798"/>
                </a:lnTo>
                <a:lnTo>
                  <a:pt x="17499" y="14511"/>
                </a:lnTo>
                <a:close/>
              </a:path>
              <a:path w="21589" h="36195">
                <a:moveTo>
                  <a:pt x="518" y="11306"/>
                </a:moveTo>
                <a:lnTo>
                  <a:pt x="0" y="12315"/>
                </a:lnTo>
                <a:lnTo>
                  <a:pt x="727" y="14581"/>
                </a:lnTo>
                <a:lnTo>
                  <a:pt x="518" y="11306"/>
                </a:lnTo>
                <a:close/>
              </a:path>
              <a:path w="21589" h="36195">
                <a:moveTo>
                  <a:pt x="14984" y="0"/>
                </a:moveTo>
                <a:lnTo>
                  <a:pt x="9286" y="1592"/>
                </a:lnTo>
                <a:lnTo>
                  <a:pt x="4391" y="3767"/>
                </a:lnTo>
                <a:lnTo>
                  <a:pt x="2301" y="7836"/>
                </a:lnTo>
                <a:lnTo>
                  <a:pt x="4014" y="4506"/>
                </a:lnTo>
                <a:lnTo>
                  <a:pt x="8362" y="2776"/>
                </a:lnTo>
                <a:lnTo>
                  <a:pt x="20503" y="2776"/>
                </a:lnTo>
                <a:lnTo>
                  <a:pt x="19980" y="1569"/>
                </a:lnTo>
                <a:lnTo>
                  <a:pt x="16173" y="62"/>
                </a:lnTo>
                <a:lnTo>
                  <a:pt x="14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844891" y="6327800"/>
            <a:ext cx="784269" cy="40483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5723559" y="6626072"/>
            <a:ext cx="302260" cy="38100"/>
          </a:xfrm>
          <a:custGeom>
            <a:avLst/>
            <a:gdLst/>
            <a:ahLst/>
            <a:cxnLst/>
            <a:rect l="l" t="t" r="r" b="b"/>
            <a:pathLst>
              <a:path w="302260" h="38100">
                <a:moveTo>
                  <a:pt x="20916" y="30772"/>
                </a:moveTo>
                <a:lnTo>
                  <a:pt x="19380" y="29197"/>
                </a:lnTo>
                <a:lnTo>
                  <a:pt x="19024" y="28930"/>
                </a:lnTo>
                <a:lnTo>
                  <a:pt x="16306" y="27012"/>
                </a:lnTo>
                <a:lnTo>
                  <a:pt x="14554" y="26746"/>
                </a:lnTo>
                <a:lnTo>
                  <a:pt x="14554" y="30772"/>
                </a:lnTo>
                <a:lnTo>
                  <a:pt x="14160" y="35191"/>
                </a:lnTo>
                <a:lnTo>
                  <a:pt x="14541" y="30734"/>
                </a:lnTo>
                <a:lnTo>
                  <a:pt x="14554" y="26746"/>
                </a:lnTo>
                <a:lnTo>
                  <a:pt x="14439" y="29197"/>
                </a:lnTo>
                <a:lnTo>
                  <a:pt x="12992" y="27076"/>
                </a:lnTo>
                <a:lnTo>
                  <a:pt x="14439" y="29197"/>
                </a:lnTo>
                <a:lnTo>
                  <a:pt x="14439" y="26733"/>
                </a:lnTo>
                <a:lnTo>
                  <a:pt x="12649" y="26441"/>
                </a:lnTo>
                <a:lnTo>
                  <a:pt x="10414" y="26250"/>
                </a:lnTo>
                <a:lnTo>
                  <a:pt x="10337" y="25895"/>
                </a:lnTo>
                <a:lnTo>
                  <a:pt x="10160" y="25133"/>
                </a:lnTo>
                <a:lnTo>
                  <a:pt x="10172" y="23837"/>
                </a:lnTo>
                <a:lnTo>
                  <a:pt x="10325" y="20104"/>
                </a:lnTo>
                <a:lnTo>
                  <a:pt x="8382" y="18008"/>
                </a:lnTo>
                <a:lnTo>
                  <a:pt x="3810" y="17830"/>
                </a:lnTo>
                <a:lnTo>
                  <a:pt x="1930" y="19189"/>
                </a:lnTo>
                <a:lnTo>
                  <a:pt x="571" y="24142"/>
                </a:lnTo>
                <a:lnTo>
                  <a:pt x="0" y="27330"/>
                </a:lnTo>
                <a:lnTo>
                  <a:pt x="1562" y="34074"/>
                </a:lnTo>
                <a:lnTo>
                  <a:pt x="4584" y="36830"/>
                </a:lnTo>
                <a:lnTo>
                  <a:pt x="5397" y="36906"/>
                </a:lnTo>
                <a:lnTo>
                  <a:pt x="8432" y="37172"/>
                </a:lnTo>
                <a:lnTo>
                  <a:pt x="11480" y="37439"/>
                </a:lnTo>
                <a:lnTo>
                  <a:pt x="12115" y="37503"/>
                </a:lnTo>
                <a:lnTo>
                  <a:pt x="16687" y="37172"/>
                </a:lnTo>
                <a:lnTo>
                  <a:pt x="20891" y="33045"/>
                </a:lnTo>
                <a:lnTo>
                  <a:pt x="20916" y="30772"/>
                </a:lnTo>
                <a:close/>
              </a:path>
              <a:path w="302260" h="38100">
                <a:moveTo>
                  <a:pt x="182778" y="12687"/>
                </a:moveTo>
                <a:lnTo>
                  <a:pt x="179451" y="12674"/>
                </a:lnTo>
                <a:lnTo>
                  <a:pt x="182778" y="12687"/>
                </a:lnTo>
                <a:close/>
              </a:path>
              <a:path w="302260" h="38100">
                <a:moveTo>
                  <a:pt x="228180" y="3810"/>
                </a:moveTo>
                <a:lnTo>
                  <a:pt x="227253" y="1384"/>
                </a:lnTo>
                <a:lnTo>
                  <a:pt x="224345" y="88"/>
                </a:lnTo>
                <a:lnTo>
                  <a:pt x="223418" y="0"/>
                </a:lnTo>
                <a:lnTo>
                  <a:pt x="219595" y="914"/>
                </a:lnTo>
                <a:lnTo>
                  <a:pt x="216712" y="1981"/>
                </a:lnTo>
                <a:lnTo>
                  <a:pt x="208572" y="4851"/>
                </a:lnTo>
                <a:lnTo>
                  <a:pt x="201358" y="7556"/>
                </a:lnTo>
                <a:lnTo>
                  <a:pt x="199263" y="8343"/>
                </a:lnTo>
                <a:lnTo>
                  <a:pt x="195033" y="9944"/>
                </a:lnTo>
                <a:lnTo>
                  <a:pt x="194805" y="10020"/>
                </a:lnTo>
                <a:lnTo>
                  <a:pt x="193052" y="10680"/>
                </a:lnTo>
                <a:lnTo>
                  <a:pt x="187540" y="12700"/>
                </a:lnTo>
                <a:lnTo>
                  <a:pt x="182803" y="12687"/>
                </a:lnTo>
                <a:lnTo>
                  <a:pt x="182994" y="12738"/>
                </a:lnTo>
                <a:lnTo>
                  <a:pt x="182791" y="12687"/>
                </a:lnTo>
                <a:lnTo>
                  <a:pt x="179412" y="12700"/>
                </a:lnTo>
                <a:lnTo>
                  <a:pt x="175171" y="12712"/>
                </a:lnTo>
                <a:lnTo>
                  <a:pt x="156527" y="13169"/>
                </a:lnTo>
                <a:lnTo>
                  <a:pt x="156235" y="13182"/>
                </a:lnTo>
                <a:lnTo>
                  <a:pt x="154457" y="13220"/>
                </a:lnTo>
                <a:lnTo>
                  <a:pt x="152654" y="13271"/>
                </a:lnTo>
                <a:lnTo>
                  <a:pt x="151409" y="13322"/>
                </a:lnTo>
                <a:lnTo>
                  <a:pt x="151409" y="14592"/>
                </a:lnTo>
                <a:lnTo>
                  <a:pt x="151345" y="18338"/>
                </a:lnTo>
                <a:lnTo>
                  <a:pt x="151257" y="14757"/>
                </a:lnTo>
                <a:lnTo>
                  <a:pt x="151409" y="14592"/>
                </a:lnTo>
                <a:lnTo>
                  <a:pt x="151409" y="13322"/>
                </a:lnTo>
                <a:lnTo>
                  <a:pt x="121475" y="14249"/>
                </a:lnTo>
                <a:lnTo>
                  <a:pt x="118859" y="14338"/>
                </a:lnTo>
                <a:lnTo>
                  <a:pt x="116903" y="14401"/>
                </a:lnTo>
                <a:lnTo>
                  <a:pt x="106667" y="14922"/>
                </a:lnTo>
                <a:lnTo>
                  <a:pt x="94145" y="15265"/>
                </a:lnTo>
                <a:lnTo>
                  <a:pt x="81610" y="15405"/>
                </a:lnTo>
                <a:lnTo>
                  <a:pt x="69189" y="15367"/>
                </a:lnTo>
                <a:lnTo>
                  <a:pt x="66636" y="15354"/>
                </a:lnTo>
                <a:lnTo>
                  <a:pt x="64643" y="17322"/>
                </a:lnTo>
                <a:lnTo>
                  <a:pt x="64604" y="22110"/>
                </a:lnTo>
                <a:lnTo>
                  <a:pt x="66395" y="24066"/>
                </a:lnTo>
                <a:lnTo>
                  <a:pt x="68732" y="24231"/>
                </a:lnTo>
                <a:lnTo>
                  <a:pt x="81584" y="24930"/>
                </a:lnTo>
                <a:lnTo>
                  <a:pt x="94475" y="25057"/>
                </a:lnTo>
                <a:lnTo>
                  <a:pt x="107353" y="24447"/>
                </a:lnTo>
                <a:lnTo>
                  <a:pt x="109131" y="24231"/>
                </a:lnTo>
                <a:lnTo>
                  <a:pt x="118973" y="23050"/>
                </a:lnTo>
                <a:lnTo>
                  <a:pt x="119722" y="22974"/>
                </a:lnTo>
                <a:lnTo>
                  <a:pt x="120561" y="22847"/>
                </a:lnTo>
                <a:lnTo>
                  <a:pt x="128765" y="21564"/>
                </a:lnTo>
                <a:lnTo>
                  <a:pt x="137375" y="20650"/>
                </a:lnTo>
                <a:lnTo>
                  <a:pt x="145999" y="20053"/>
                </a:lnTo>
                <a:lnTo>
                  <a:pt x="153416" y="19748"/>
                </a:lnTo>
                <a:lnTo>
                  <a:pt x="152844" y="19748"/>
                </a:lnTo>
                <a:lnTo>
                  <a:pt x="156425" y="19646"/>
                </a:lnTo>
                <a:lnTo>
                  <a:pt x="154635" y="19710"/>
                </a:lnTo>
                <a:lnTo>
                  <a:pt x="160235" y="19532"/>
                </a:lnTo>
                <a:lnTo>
                  <a:pt x="166141" y="19519"/>
                </a:lnTo>
                <a:lnTo>
                  <a:pt x="174231" y="20256"/>
                </a:lnTo>
                <a:lnTo>
                  <a:pt x="177419" y="20485"/>
                </a:lnTo>
                <a:lnTo>
                  <a:pt x="178320" y="20929"/>
                </a:lnTo>
                <a:lnTo>
                  <a:pt x="182333" y="22885"/>
                </a:lnTo>
                <a:lnTo>
                  <a:pt x="182460" y="22847"/>
                </a:lnTo>
                <a:lnTo>
                  <a:pt x="186994" y="25171"/>
                </a:lnTo>
                <a:lnTo>
                  <a:pt x="195580" y="23241"/>
                </a:lnTo>
                <a:lnTo>
                  <a:pt x="199275" y="21856"/>
                </a:lnTo>
                <a:lnTo>
                  <a:pt x="225691" y="9372"/>
                </a:lnTo>
                <a:lnTo>
                  <a:pt x="228180" y="3810"/>
                </a:lnTo>
                <a:close/>
              </a:path>
              <a:path w="302260" h="38100">
                <a:moveTo>
                  <a:pt x="301929" y="12179"/>
                </a:moveTo>
                <a:lnTo>
                  <a:pt x="300126" y="6172"/>
                </a:lnTo>
                <a:lnTo>
                  <a:pt x="297840" y="4889"/>
                </a:lnTo>
                <a:lnTo>
                  <a:pt x="293662" y="5969"/>
                </a:lnTo>
                <a:lnTo>
                  <a:pt x="291757" y="6819"/>
                </a:lnTo>
                <a:lnTo>
                  <a:pt x="286232" y="9067"/>
                </a:lnTo>
                <a:lnTo>
                  <a:pt x="282321" y="10744"/>
                </a:lnTo>
                <a:lnTo>
                  <a:pt x="278980" y="12179"/>
                </a:lnTo>
                <a:lnTo>
                  <a:pt x="275640" y="13614"/>
                </a:lnTo>
                <a:lnTo>
                  <a:pt x="271665" y="15379"/>
                </a:lnTo>
                <a:lnTo>
                  <a:pt x="268071" y="16268"/>
                </a:lnTo>
                <a:lnTo>
                  <a:pt x="267931" y="16281"/>
                </a:lnTo>
                <a:lnTo>
                  <a:pt x="266788" y="16459"/>
                </a:lnTo>
                <a:lnTo>
                  <a:pt x="266039" y="16281"/>
                </a:lnTo>
                <a:lnTo>
                  <a:pt x="265150" y="12700"/>
                </a:lnTo>
                <a:lnTo>
                  <a:pt x="263029" y="11430"/>
                </a:lnTo>
                <a:lnTo>
                  <a:pt x="259054" y="12420"/>
                </a:lnTo>
                <a:lnTo>
                  <a:pt x="257797" y="14198"/>
                </a:lnTo>
                <a:lnTo>
                  <a:pt x="258559" y="21844"/>
                </a:lnTo>
                <a:lnTo>
                  <a:pt x="262458" y="25819"/>
                </a:lnTo>
                <a:lnTo>
                  <a:pt x="267830" y="26911"/>
                </a:lnTo>
                <a:lnTo>
                  <a:pt x="267970" y="26949"/>
                </a:lnTo>
                <a:lnTo>
                  <a:pt x="273088" y="28409"/>
                </a:lnTo>
                <a:lnTo>
                  <a:pt x="275691" y="27546"/>
                </a:lnTo>
                <a:lnTo>
                  <a:pt x="279158" y="26403"/>
                </a:lnTo>
                <a:lnTo>
                  <a:pt x="280835" y="25679"/>
                </a:lnTo>
                <a:lnTo>
                  <a:pt x="284175" y="24244"/>
                </a:lnTo>
                <a:lnTo>
                  <a:pt x="285775" y="23558"/>
                </a:lnTo>
                <a:lnTo>
                  <a:pt x="287502" y="22809"/>
                </a:lnTo>
                <a:lnTo>
                  <a:pt x="288201" y="22504"/>
                </a:lnTo>
                <a:lnTo>
                  <a:pt x="292252" y="20574"/>
                </a:lnTo>
                <a:lnTo>
                  <a:pt x="298577" y="15760"/>
                </a:lnTo>
                <a:lnTo>
                  <a:pt x="301904" y="12319"/>
                </a:lnTo>
                <a:lnTo>
                  <a:pt x="301929" y="12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865126" y="2766195"/>
            <a:ext cx="378366" cy="22606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482297" y="2763110"/>
            <a:ext cx="487506" cy="27177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5082602" y="2759958"/>
            <a:ext cx="26034" cy="254635"/>
          </a:xfrm>
          <a:custGeom>
            <a:avLst/>
            <a:gdLst/>
            <a:ahLst/>
            <a:cxnLst/>
            <a:rect l="l" t="t" r="r" b="b"/>
            <a:pathLst>
              <a:path w="26035" h="254635">
                <a:moveTo>
                  <a:pt x="18216" y="253594"/>
                </a:moveTo>
                <a:lnTo>
                  <a:pt x="13908" y="253634"/>
                </a:lnTo>
                <a:lnTo>
                  <a:pt x="16906" y="254521"/>
                </a:lnTo>
                <a:lnTo>
                  <a:pt x="18216" y="253594"/>
                </a:lnTo>
                <a:close/>
              </a:path>
              <a:path w="26035" h="254635">
                <a:moveTo>
                  <a:pt x="13279" y="253447"/>
                </a:moveTo>
                <a:lnTo>
                  <a:pt x="13473" y="253638"/>
                </a:lnTo>
                <a:lnTo>
                  <a:pt x="13908" y="253634"/>
                </a:lnTo>
                <a:lnTo>
                  <a:pt x="13279" y="253447"/>
                </a:lnTo>
                <a:close/>
              </a:path>
              <a:path w="26035" h="254635">
                <a:moveTo>
                  <a:pt x="12048" y="237511"/>
                </a:moveTo>
                <a:lnTo>
                  <a:pt x="8472" y="240703"/>
                </a:lnTo>
                <a:lnTo>
                  <a:pt x="8130" y="246702"/>
                </a:lnTo>
                <a:lnTo>
                  <a:pt x="8691" y="248504"/>
                </a:lnTo>
                <a:lnTo>
                  <a:pt x="10130" y="250356"/>
                </a:lnTo>
                <a:lnTo>
                  <a:pt x="13279" y="253447"/>
                </a:lnTo>
                <a:lnTo>
                  <a:pt x="13908" y="253634"/>
                </a:lnTo>
                <a:lnTo>
                  <a:pt x="18217" y="253593"/>
                </a:lnTo>
                <a:lnTo>
                  <a:pt x="23272" y="238287"/>
                </a:lnTo>
                <a:lnTo>
                  <a:pt x="22733" y="237757"/>
                </a:lnTo>
                <a:lnTo>
                  <a:pt x="16221" y="237757"/>
                </a:lnTo>
                <a:lnTo>
                  <a:pt x="12048" y="237511"/>
                </a:lnTo>
                <a:close/>
              </a:path>
              <a:path w="26035" h="254635">
                <a:moveTo>
                  <a:pt x="18378" y="253479"/>
                </a:moveTo>
                <a:lnTo>
                  <a:pt x="18216" y="253594"/>
                </a:lnTo>
                <a:lnTo>
                  <a:pt x="18378" y="253479"/>
                </a:lnTo>
                <a:close/>
              </a:path>
              <a:path w="26035" h="254635">
                <a:moveTo>
                  <a:pt x="23360" y="245840"/>
                </a:moveTo>
                <a:lnTo>
                  <a:pt x="23077" y="247938"/>
                </a:lnTo>
                <a:lnTo>
                  <a:pt x="22340" y="249443"/>
                </a:lnTo>
                <a:lnTo>
                  <a:pt x="18378" y="253479"/>
                </a:lnTo>
                <a:lnTo>
                  <a:pt x="21001" y="251621"/>
                </a:lnTo>
                <a:lnTo>
                  <a:pt x="21497" y="251145"/>
                </a:lnTo>
                <a:lnTo>
                  <a:pt x="22423" y="249949"/>
                </a:lnTo>
                <a:lnTo>
                  <a:pt x="22790" y="249254"/>
                </a:lnTo>
                <a:lnTo>
                  <a:pt x="23378" y="247411"/>
                </a:lnTo>
                <a:lnTo>
                  <a:pt x="23360" y="245840"/>
                </a:lnTo>
                <a:close/>
              </a:path>
              <a:path w="26035" h="254635">
                <a:moveTo>
                  <a:pt x="10130" y="250356"/>
                </a:moveTo>
                <a:lnTo>
                  <a:pt x="12306" y="253159"/>
                </a:lnTo>
                <a:lnTo>
                  <a:pt x="13279" y="253447"/>
                </a:lnTo>
                <a:lnTo>
                  <a:pt x="10130" y="250356"/>
                </a:lnTo>
                <a:close/>
              </a:path>
              <a:path w="26035" h="254635">
                <a:moveTo>
                  <a:pt x="9814" y="249949"/>
                </a:moveTo>
                <a:lnTo>
                  <a:pt x="10130" y="250356"/>
                </a:lnTo>
                <a:lnTo>
                  <a:pt x="9814" y="249949"/>
                </a:lnTo>
                <a:close/>
              </a:path>
              <a:path w="26035" h="254635">
                <a:moveTo>
                  <a:pt x="6026" y="209329"/>
                </a:moveTo>
                <a:lnTo>
                  <a:pt x="8455" y="248712"/>
                </a:lnTo>
                <a:lnTo>
                  <a:pt x="9715" y="249949"/>
                </a:lnTo>
                <a:lnTo>
                  <a:pt x="8691" y="248504"/>
                </a:lnTo>
                <a:lnTo>
                  <a:pt x="8130" y="246702"/>
                </a:lnTo>
                <a:lnTo>
                  <a:pt x="8472" y="240703"/>
                </a:lnTo>
                <a:lnTo>
                  <a:pt x="12048" y="237511"/>
                </a:lnTo>
                <a:lnTo>
                  <a:pt x="16456" y="237511"/>
                </a:lnTo>
                <a:lnTo>
                  <a:pt x="16987" y="236955"/>
                </a:lnTo>
                <a:lnTo>
                  <a:pt x="18045" y="236496"/>
                </a:lnTo>
                <a:lnTo>
                  <a:pt x="23628" y="236467"/>
                </a:lnTo>
                <a:lnTo>
                  <a:pt x="23738" y="226492"/>
                </a:lnTo>
                <a:lnTo>
                  <a:pt x="23810" y="213314"/>
                </a:lnTo>
                <a:lnTo>
                  <a:pt x="10008" y="213304"/>
                </a:lnTo>
                <a:lnTo>
                  <a:pt x="6026" y="209329"/>
                </a:lnTo>
                <a:close/>
              </a:path>
              <a:path w="26035" h="254635">
                <a:moveTo>
                  <a:pt x="23628" y="236467"/>
                </a:moveTo>
                <a:lnTo>
                  <a:pt x="21419" y="236467"/>
                </a:lnTo>
                <a:lnTo>
                  <a:pt x="23272" y="238287"/>
                </a:lnTo>
                <a:lnTo>
                  <a:pt x="23360" y="245840"/>
                </a:lnTo>
                <a:lnTo>
                  <a:pt x="23845" y="242238"/>
                </a:lnTo>
                <a:lnTo>
                  <a:pt x="23734" y="240205"/>
                </a:lnTo>
                <a:lnTo>
                  <a:pt x="23628" y="236467"/>
                </a:lnTo>
                <a:close/>
              </a:path>
              <a:path w="26035" h="254635">
                <a:moveTo>
                  <a:pt x="16456" y="237511"/>
                </a:moveTo>
                <a:lnTo>
                  <a:pt x="12048" y="237511"/>
                </a:lnTo>
                <a:lnTo>
                  <a:pt x="16222" y="237749"/>
                </a:lnTo>
                <a:lnTo>
                  <a:pt x="16456" y="237511"/>
                </a:lnTo>
                <a:close/>
              </a:path>
              <a:path w="26035" h="254635">
                <a:moveTo>
                  <a:pt x="21419" y="236467"/>
                </a:moveTo>
                <a:lnTo>
                  <a:pt x="18045" y="236496"/>
                </a:lnTo>
                <a:lnTo>
                  <a:pt x="16987" y="236955"/>
                </a:lnTo>
                <a:lnTo>
                  <a:pt x="16221" y="237757"/>
                </a:lnTo>
                <a:lnTo>
                  <a:pt x="22733" y="237757"/>
                </a:lnTo>
                <a:lnTo>
                  <a:pt x="21419" y="236467"/>
                </a:lnTo>
                <a:close/>
              </a:path>
              <a:path w="26035" h="254635">
                <a:moveTo>
                  <a:pt x="10045" y="195437"/>
                </a:moveTo>
                <a:lnTo>
                  <a:pt x="6033" y="199417"/>
                </a:lnTo>
                <a:lnTo>
                  <a:pt x="6041" y="209344"/>
                </a:lnTo>
                <a:lnTo>
                  <a:pt x="10019" y="213314"/>
                </a:lnTo>
                <a:lnTo>
                  <a:pt x="19860" y="213304"/>
                </a:lnTo>
                <a:lnTo>
                  <a:pt x="23832" y="209344"/>
                </a:lnTo>
                <a:lnTo>
                  <a:pt x="23814" y="199417"/>
                </a:lnTo>
                <a:lnTo>
                  <a:pt x="19905" y="195477"/>
                </a:lnTo>
                <a:lnTo>
                  <a:pt x="10045" y="195437"/>
                </a:lnTo>
                <a:close/>
              </a:path>
              <a:path w="26035" h="254635">
                <a:moveTo>
                  <a:pt x="23832" y="209344"/>
                </a:moveTo>
                <a:lnTo>
                  <a:pt x="19860" y="213304"/>
                </a:lnTo>
                <a:lnTo>
                  <a:pt x="10019" y="213314"/>
                </a:lnTo>
                <a:lnTo>
                  <a:pt x="23810" y="213314"/>
                </a:lnTo>
                <a:lnTo>
                  <a:pt x="23832" y="209344"/>
                </a:lnTo>
                <a:close/>
              </a:path>
              <a:path w="26035" h="254635">
                <a:moveTo>
                  <a:pt x="23935" y="195437"/>
                </a:moveTo>
                <a:lnTo>
                  <a:pt x="10045" y="195437"/>
                </a:lnTo>
                <a:lnTo>
                  <a:pt x="19905" y="195477"/>
                </a:lnTo>
                <a:lnTo>
                  <a:pt x="23814" y="199417"/>
                </a:lnTo>
                <a:lnTo>
                  <a:pt x="23832" y="209344"/>
                </a:lnTo>
                <a:lnTo>
                  <a:pt x="23935" y="195437"/>
                </a:lnTo>
                <a:close/>
              </a:path>
              <a:path w="26035" h="254635">
                <a:moveTo>
                  <a:pt x="7120" y="134702"/>
                </a:moveTo>
                <a:lnTo>
                  <a:pt x="6688" y="148857"/>
                </a:lnTo>
                <a:lnTo>
                  <a:pt x="6297" y="167375"/>
                </a:lnTo>
                <a:lnTo>
                  <a:pt x="6075" y="185715"/>
                </a:lnTo>
                <a:lnTo>
                  <a:pt x="6014" y="204162"/>
                </a:lnTo>
                <a:lnTo>
                  <a:pt x="6033" y="199417"/>
                </a:lnTo>
                <a:lnTo>
                  <a:pt x="10045" y="195437"/>
                </a:lnTo>
                <a:lnTo>
                  <a:pt x="23935" y="195437"/>
                </a:lnTo>
                <a:lnTo>
                  <a:pt x="24012" y="185715"/>
                </a:lnTo>
                <a:lnTo>
                  <a:pt x="24301" y="167038"/>
                </a:lnTo>
                <a:lnTo>
                  <a:pt x="24739" y="148365"/>
                </a:lnTo>
                <a:lnTo>
                  <a:pt x="25027" y="139214"/>
                </a:lnTo>
                <a:lnTo>
                  <a:pt x="20948" y="139214"/>
                </a:lnTo>
                <a:lnTo>
                  <a:pt x="10989" y="138857"/>
                </a:lnTo>
                <a:lnTo>
                  <a:pt x="7120" y="134702"/>
                </a:lnTo>
                <a:close/>
              </a:path>
              <a:path w="26035" h="254635">
                <a:moveTo>
                  <a:pt x="11634" y="120825"/>
                </a:moveTo>
                <a:lnTo>
                  <a:pt x="7453" y="124717"/>
                </a:lnTo>
                <a:lnTo>
                  <a:pt x="7120" y="134702"/>
                </a:lnTo>
                <a:lnTo>
                  <a:pt x="10989" y="138857"/>
                </a:lnTo>
                <a:lnTo>
                  <a:pt x="20948" y="139214"/>
                </a:lnTo>
                <a:lnTo>
                  <a:pt x="25129" y="135322"/>
                </a:lnTo>
                <a:lnTo>
                  <a:pt x="25307" y="130342"/>
                </a:lnTo>
                <a:lnTo>
                  <a:pt x="25435" y="125308"/>
                </a:lnTo>
                <a:lnTo>
                  <a:pt x="21593" y="121182"/>
                </a:lnTo>
                <a:lnTo>
                  <a:pt x="11634" y="120825"/>
                </a:lnTo>
                <a:close/>
              </a:path>
              <a:path w="26035" h="254635">
                <a:moveTo>
                  <a:pt x="25307" y="130342"/>
                </a:moveTo>
                <a:lnTo>
                  <a:pt x="25129" y="135322"/>
                </a:lnTo>
                <a:lnTo>
                  <a:pt x="20948" y="139214"/>
                </a:lnTo>
                <a:lnTo>
                  <a:pt x="25027" y="139214"/>
                </a:lnTo>
                <a:lnTo>
                  <a:pt x="25307" y="130342"/>
                </a:lnTo>
                <a:close/>
              </a:path>
              <a:path w="26035" h="254635">
                <a:moveTo>
                  <a:pt x="9766" y="41295"/>
                </a:moveTo>
                <a:lnTo>
                  <a:pt x="9176" y="66064"/>
                </a:lnTo>
                <a:lnTo>
                  <a:pt x="8609" y="87494"/>
                </a:lnTo>
                <a:lnTo>
                  <a:pt x="7972" y="108922"/>
                </a:lnTo>
                <a:lnTo>
                  <a:pt x="7244" y="130342"/>
                </a:lnTo>
                <a:lnTo>
                  <a:pt x="7120" y="134702"/>
                </a:lnTo>
                <a:lnTo>
                  <a:pt x="7453" y="124717"/>
                </a:lnTo>
                <a:lnTo>
                  <a:pt x="11634" y="120825"/>
                </a:lnTo>
                <a:lnTo>
                  <a:pt x="25549" y="120825"/>
                </a:lnTo>
                <a:lnTo>
                  <a:pt x="25855" y="108439"/>
                </a:lnTo>
                <a:lnTo>
                  <a:pt x="25998" y="87179"/>
                </a:lnTo>
                <a:lnTo>
                  <a:pt x="25824" y="65916"/>
                </a:lnTo>
                <a:lnTo>
                  <a:pt x="25564" y="52790"/>
                </a:lnTo>
                <a:lnTo>
                  <a:pt x="21705" y="52790"/>
                </a:lnTo>
                <a:lnTo>
                  <a:pt x="13027" y="52591"/>
                </a:lnTo>
                <a:lnTo>
                  <a:pt x="9589" y="48992"/>
                </a:lnTo>
                <a:lnTo>
                  <a:pt x="9766" y="41295"/>
                </a:lnTo>
                <a:close/>
              </a:path>
              <a:path w="26035" h="254635">
                <a:moveTo>
                  <a:pt x="25549" y="120825"/>
                </a:moveTo>
                <a:lnTo>
                  <a:pt x="11634" y="120825"/>
                </a:lnTo>
                <a:lnTo>
                  <a:pt x="21593" y="121182"/>
                </a:lnTo>
                <a:lnTo>
                  <a:pt x="25435" y="125308"/>
                </a:lnTo>
                <a:lnTo>
                  <a:pt x="25549" y="120825"/>
                </a:lnTo>
                <a:close/>
              </a:path>
              <a:path w="26035" h="254635">
                <a:moveTo>
                  <a:pt x="21694" y="36870"/>
                </a:moveTo>
                <a:lnTo>
                  <a:pt x="13159" y="37080"/>
                </a:lnTo>
                <a:lnTo>
                  <a:pt x="9786" y="40459"/>
                </a:lnTo>
                <a:lnTo>
                  <a:pt x="9589" y="48992"/>
                </a:lnTo>
                <a:lnTo>
                  <a:pt x="13027" y="52591"/>
                </a:lnTo>
                <a:lnTo>
                  <a:pt x="21705" y="52790"/>
                </a:lnTo>
                <a:lnTo>
                  <a:pt x="25303" y="49353"/>
                </a:lnTo>
                <a:lnTo>
                  <a:pt x="25296" y="40302"/>
                </a:lnTo>
                <a:lnTo>
                  <a:pt x="21694" y="36870"/>
                </a:lnTo>
                <a:close/>
              </a:path>
              <a:path w="26035" h="254635">
                <a:moveTo>
                  <a:pt x="25403" y="44641"/>
                </a:moveTo>
                <a:lnTo>
                  <a:pt x="25303" y="49353"/>
                </a:lnTo>
                <a:lnTo>
                  <a:pt x="21705" y="52790"/>
                </a:lnTo>
                <a:lnTo>
                  <a:pt x="25564" y="52790"/>
                </a:lnTo>
                <a:lnTo>
                  <a:pt x="25403" y="44641"/>
                </a:lnTo>
                <a:close/>
              </a:path>
              <a:path w="26035" h="254635">
                <a:moveTo>
                  <a:pt x="22446" y="13091"/>
                </a:moveTo>
                <a:lnTo>
                  <a:pt x="8248" y="13091"/>
                </a:lnTo>
                <a:lnTo>
                  <a:pt x="9121" y="17054"/>
                </a:lnTo>
                <a:lnTo>
                  <a:pt x="9399" y="21134"/>
                </a:lnTo>
                <a:lnTo>
                  <a:pt x="9802" y="29869"/>
                </a:lnTo>
                <a:lnTo>
                  <a:pt x="9766" y="41295"/>
                </a:lnTo>
                <a:lnTo>
                  <a:pt x="9786" y="40459"/>
                </a:lnTo>
                <a:lnTo>
                  <a:pt x="13159" y="37080"/>
                </a:lnTo>
                <a:lnTo>
                  <a:pt x="21694" y="36870"/>
                </a:lnTo>
                <a:lnTo>
                  <a:pt x="25203" y="36870"/>
                </a:lnTo>
                <a:lnTo>
                  <a:pt x="24867" y="29869"/>
                </a:lnTo>
                <a:lnTo>
                  <a:pt x="23279" y="17893"/>
                </a:lnTo>
                <a:lnTo>
                  <a:pt x="22446" y="13091"/>
                </a:lnTo>
                <a:close/>
              </a:path>
              <a:path w="26035" h="254635">
                <a:moveTo>
                  <a:pt x="25203" y="36870"/>
                </a:moveTo>
                <a:lnTo>
                  <a:pt x="21694" y="36870"/>
                </a:lnTo>
                <a:lnTo>
                  <a:pt x="25296" y="40302"/>
                </a:lnTo>
                <a:lnTo>
                  <a:pt x="25203" y="36870"/>
                </a:lnTo>
                <a:close/>
              </a:path>
              <a:path w="26035" h="254635">
                <a:moveTo>
                  <a:pt x="7068" y="0"/>
                </a:moveTo>
                <a:lnTo>
                  <a:pt x="3940" y="2616"/>
                </a:lnTo>
                <a:lnTo>
                  <a:pt x="0" y="7838"/>
                </a:lnTo>
                <a:lnTo>
                  <a:pt x="445" y="11029"/>
                </a:lnTo>
                <a:lnTo>
                  <a:pt x="4305" y="13942"/>
                </a:lnTo>
                <a:lnTo>
                  <a:pt x="6488" y="14089"/>
                </a:lnTo>
                <a:lnTo>
                  <a:pt x="8248" y="13091"/>
                </a:lnTo>
                <a:lnTo>
                  <a:pt x="22446" y="13091"/>
                </a:lnTo>
                <a:lnTo>
                  <a:pt x="18986" y="4621"/>
                </a:lnTo>
                <a:lnTo>
                  <a:pt x="15885" y="459"/>
                </a:lnTo>
                <a:lnTo>
                  <a:pt x="7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58461" y="2942401"/>
            <a:ext cx="26670" cy="18415"/>
          </a:xfrm>
          <a:custGeom>
            <a:avLst/>
            <a:gdLst/>
            <a:ahLst/>
            <a:cxnLst/>
            <a:rect l="l" t="t" r="r" b="b"/>
            <a:pathLst>
              <a:path w="26670" h="18414">
                <a:moveTo>
                  <a:pt x="8199" y="18045"/>
                </a:moveTo>
                <a:lnTo>
                  <a:pt x="8448" y="18097"/>
                </a:lnTo>
                <a:lnTo>
                  <a:pt x="8199" y="18045"/>
                </a:lnTo>
                <a:close/>
              </a:path>
              <a:path w="26670" h="18414">
                <a:moveTo>
                  <a:pt x="23170" y="7305"/>
                </a:moveTo>
                <a:lnTo>
                  <a:pt x="14367" y="14268"/>
                </a:lnTo>
                <a:lnTo>
                  <a:pt x="12994" y="15571"/>
                </a:lnTo>
                <a:lnTo>
                  <a:pt x="11523" y="16089"/>
                </a:lnTo>
                <a:lnTo>
                  <a:pt x="8516" y="18052"/>
                </a:lnTo>
                <a:lnTo>
                  <a:pt x="14166" y="17933"/>
                </a:lnTo>
                <a:lnTo>
                  <a:pt x="24841" y="16541"/>
                </a:lnTo>
                <a:lnTo>
                  <a:pt x="26605" y="14268"/>
                </a:lnTo>
                <a:lnTo>
                  <a:pt x="26616" y="13368"/>
                </a:lnTo>
                <a:lnTo>
                  <a:pt x="26081" y="9133"/>
                </a:lnTo>
                <a:lnTo>
                  <a:pt x="24135" y="7345"/>
                </a:lnTo>
                <a:lnTo>
                  <a:pt x="23170" y="7305"/>
                </a:lnTo>
                <a:close/>
              </a:path>
              <a:path w="26670" h="18414">
                <a:moveTo>
                  <a:pt x="5927" y="4950"/>
                </a:moveTo>
                <a:lnTo>
                  <a:pt x="1676" y="7726"/>
                </a:lnTo>
                <a:lnTo>
                  <a:pt x="878" y="11577"/>
                </a:lnTo>
                <a:lnTo>
                  <a:pt x="4495" y="17116"/>
                </a:lnTo>
                <a:lnTo>
                  <a:pt x="5818" y="17545"/>
                </a:lnTo>
                <a:lnTo>
                  <a:pt x="8199" y="18045"/>
                </a:lnTo>
                <a:lnTo>
                  <a:pt x="8516" y="18052"/>
                </a:lnTo>
                <a:lnTo>
                  <a:pt x="10481" y="16770"/>
                </a:lnTo>
                <a:lnTo>
                  <a:pt x="9592" y="16770"/>
                </a:lnTo>
                <a:lnTo>
                  <a:pt x="7608" y="16541"/>
                </a:lnTo>
                <a:lnTo>
                  <a:pt x="3843" y="14130"/>
                </a:lnTo>
                <a:lnTo>
                  <a:pt x="2758" y="11577"/>
                </a:lnTo>
                <a:lnTo>
                  <a:pt x="3515" y="7824"/>
                </a:lnTo>
                <a:lnTo>
                  <a:pt x="4142" y="6697"/>
                </a:lnTo>
                <a:lnTo>
                  <a:pt x="5927" y="4950"/>
                </a:lnTo>
                <a:close/>
              </a:path>
              <a:path w="26670" h="18414">
                <a:moveTo>
                  <a:pt x="5818" y="17545"/>
                </a:moveTo>
                <a:lnTo>
                  <a:pt x="7292" y="18023"/>
                </a:lnTo>
                <a:lnTo>
                  <a:pt x="8199" y="18045"/>
                </a:lnTo>
                <a:lnTo>
                  <a:pt x="5818" y="17545"/>
                </a:lnTo>
                <a:close/>
              </a:path>
              <a:path w="26670" h="18414">
                <a:moveTo>
                  <a:pt x="4495" y="17116"/>
                </a:moveTo>
                <a:lnTo>
                  <a:pt x="4610" y="17292"/>
                </a:lnTo>
                <a:lnTo>
                  <a:pt x="5818" y="17545"/>
                </a:lnTo>
                <a:lnTo>
                  <a:pt x="4495" y="17116"/>
                </a:lnTo>
                <a:close/>
              </a:path>
              <a:path w="26670" h="18414">
                <a:moveTo>
                  <a:pt x="1674" y="7727"/>
                </a:moveTo>
                <a:lnTo>
                  <a:pt x="0" y="8821"/>
                </a:lnTo>
                <a:lnTo>
                  <a:pt x="631" y="15863"/>
                </a:lnTo>
                <a:lnTo>
                  <a:pt x="4495" y="17116"/>
                </a:lnTo>
                <a:lnTo>
                  <a:pt x="878" y="11577"/>
                </a:lnTo>
                <a:lnTo>
                  <a:pt x="1674" y="7727"/>
                </a:lnTo>
                <a:close/>
              </a:path>
              <a:path w="26670" h="18414">
                <a:moveTo>
                  <a:pt x="7189" y="4302"/>
                </a:moveTo>
                <a:lnTo>
                  <a:pt x="2758" y="11577"/>
                </a:lnTo>
                <a:lnTo>
                  <a:pt x="3848" y="14140"/>
                </a:lnTo>
                <a:lnTo>
                  <a:pt x="7608" y="16541"/>
                </a:lnTo>
                <a:lnTo>
                  <a:pt x="9592" y="16770"/>
                </a:lnTo>
                <a:lnTo>
                  <a:pt x="11523" y="16089"/>
                </a:lnTo>
                <a:lnTo>
                  <a:pt x="11681" y="15996"/>
                </a:lnTo>
                <a:lnTo>
                  <a:pt x="12425" y="15698"/>
                </a:lnTo>
                <a:lnTo>
                  <a:pt x="13114" y="15248"/>
                </a:lnTo>
                <a:lnTo>
                  <a:pt x="15036" y="13368"/>
                </a:lnTo>
                <a:lnTo>
                  <a:pt x="15786" y="11539"/>
                </a:lnTo>
                <a:lnTo>
                  <a:pt x="15537" y="8529"/>
                </a:lnTo>
                <a:lnTo>
                  <a:pt x="15153" y="7473"/>
                </a:lnTo>
                <a:lnTo>
                  <a:pt x="14751" y="6903"/>
                </a:lnTo>
                <a:lnTo>
                  <a:pt x="12208" y="6583"/>
                </a:lnTo>
                <a:lnTo>
                  <a:pt x="10135" y="4578"/>
                </a:lnTo>
                <a:lnTo>
                  <a:pt x="7189" y="4302"/>
                </a:lnTo>
                <a:close/>
              </a:path>
              <a:path w="26670" h="18414">
                <a:moveTo>
                  <a:pt x="11523" y="16089"/>
                </a:moveTo>
                <a:lnTo>
                  <a:pt x="9592" y="16770"/>
                </a:lnTo>
                <a:lnTo>
                  <a:pt x="10481" y="16770"/>
                </a:lnTo>
                <a:lnTo>
                  <a:pt x="11523" y="16089"/>
                </a:lnTo>
                <a:close/>
              </a:path>
              <a:path w="26670" h="18414">
                <a:moveTo>
                  <a:pt x="11772" y="16001"/>
                </a:moveTo>
                <a:lnTo>
                  <a:pt x="11523" y="16089"/>
                </a:lnTo>
                <a:lnTo>
                  <a:pt x="11772" y="16001"/>
                </a:lnTo>
                <a:close/>
              </a:path>
              <a:path w="26670" h="18414">
                <a:moveTo>
                  <a:pt x="14751" y="6903"/>
                </a:moveTo>
                <a:lnTo>
                  <a:pt x="15153" y="7473"/>
                </a:lnTo>
                <a:lnTo>
                  <a:pt x="15537" y="8529"/>
                </a:lnTo>
                <a:lnTo>
                  <a:pt x="15786" y="11539"/>
                </a:lnTo>
                <a:lnTo>
                  <a:pt x="15036" y="13368"/>
                </a:lnTo>
                <a:lnTo>
                  <a:pt x="13114" y="15248"/>
                </a:lnTo>
                <a:lnTo>
                  <a:pt x="12425" y="15698"/>
                </a:lnTo>
                <a:lnTo>
                  <a:pt x="11668" y="16001"/>
                </a:lnTo>
                <a:lnTo>
                  <a:pt x="12994" y="15571"/>
                </a:lnTo>
                <a:lnTo>
                  <a:pt x="14367" y="14268"/>
                </a:lnTo>
                <a:lnTo>
                  <a:pt x="23170" y="7305"/>
                </a:lnTo>
                <a:lnTo>
                  <a:pt x="15378" y="6982"/>
                </a:lnTo>
                <a:lnTo>
                  <a:pt x="14751" y="6903"/>
                </a:lnTo>
                <a:close/>
              </a:path>
              <a:path w="26670" h="18414">
                <a:moveTo>
                  <a:pt x="20655" y="0"/>
                </a:moveTo>
                <a:lnTo>
                  <a:pt x="15675" y="1797"/>
                </a:lnTo>
                <a:lnTo>
                  <a:pt x="12324" y="3055"/>
                </a:lnTo>
                <a:lnTo>
                  <a:pt x="10221" y="3691"/>
                </a:lnTo>
                <a:lnTo>
                  <a:pt x="13015" y="4950"/>
                </a:lnTo>
                <a:lnTo>
                  <a:pt x="13877" y="5660"/>
                </a:lnTo>
                <a:lnTo>
                  <a:pt x="14751" y="6903"/>
                </a:lnTo>
                <a:lnTo>
                  <a:pt x="15378" y="6982"/>
                </a:lnTo>
                <a:lnTo>
                  <a:pt x="23170" y="7305"/>
                </a:lnTo>
                <a:lnTo>
                  <a:pt x="24641" y="6141"/>
                </a:lnTo>
                <a:lnTo>
                  <a:pt x="24931" y="3609"/>
                </a:lnTo>
                <a:lnTo>
                  <a:pt x="22473" y="515"/>
                </a:lnTo>
                <a:lnTo>
                  <a:pt x="20655" y="0"/>
                </a:lnTo>
                <a:close/>
              </a:path>
              <a:path w="26670" h="18414">
                <a:moveTo>
                  <a:pt x="8906" y="4076"/>
                </a:moveTo>
                <a:lnTo>
                  <a:pt x="7449" y="4184"/>
                </a:lnTo>
                <a:lnTo>
                  <a:pt x="7189" y="4302"/>
                </a:lnTo>
                <a:lnTo>
                  <a:pt x="10135" y="4578"/>
                </a:lnTo>
                <a:lnTo>
                  <a:pt x="12208" y="6583"/>
                </a:lnTo>
                <a:lnTo>
                  <a:pt x="14751" y="6903"/>
                </a:lnTo>
                <a:lnTo>
                  <a:pt x="13877" y="5660"/>
                </a:lnTo>
                <a:lnTo>
                  <a:pt x="13003" y="4940"/>
                </a:lnTo>
                <a:lnTo>
                  <a:pt x="11106" y="4089"/>
                </a:lnTo>
                <a:lnTo>
                  <a:pt x="8906" y="4076"/>
                </a:lnTo>
                <a:close/>
              </a:path>
              <a:path w="26670" h="18414">
                <a:moveTo>
                  <a:pt x="6314" y="4697"/>
                </a:moveTo>
                <a:lnTo>
                  <a:pt x="6076" y="4804"/>
                </a:lnTo>
                <a:lnTo>
                  <a:pt x="5930" y="4948"/>
                </a:lnTo>
                <a:lnTo>
                  <a:pt x="6314" y="4697"/>
                </a:lnTo>
                <a:close/>
              </a:path>
              <a:path w="26670" h="18414">
                <a:moveTo>
                  <a:pt x="6953" y="4279"/>
                </a:moveTo>
                <a:lnTo>
                  <a:pt x="6314" y="4697"/>
                </a:lnTo>
                <a:lnTo>
                  <a:pt x="6948" y="4302"/>
                </a:lnTo>
                <a:close/>
              </a:path>
              <a:path w="26670" h="18414">
                <a:moveTo>
                  <a:pt x="6985" y="4282"/>
                </a:moveTo>
                <a:lnTo>
                  <a:pt x="6818" y="4368"/>
                </a:lnTo>
                <a:lnTo>
                  <a:pt x="6318" y="4695"/>
                </a:lnTo>
                <a:lnTo>
                  <a:pt x="7189" y="4302"/>
                </a:lnTo>
                <a:lnTo>
                  <a:pt x="6985" y="4282"/>
                </a:lnTo>
                <a:close/>
              </a:path>
              <a:path w="26670" h="18414">
                <a:moveTo>
                  <a:pt x="9108" y="3192"/>
                </a:moveTo>
                <a:lnTo>
                  <a:pt x="6985" y="4282"/>
                </a:lnTo>
                <a:lnTo>
                  <a:pt x="7189" y="4302"/>
                </a:lnTo>
                <a:lnTo>
                  <a:pt x="7449" y="4184"/>
                </a:lnTo>
                <a:lnTo>
                  <a:pt x="8906" y="4076"/>
                </a:lnTo>
                <a:lnTo>
                  <a:pt x="10221" y="3691"/>
                </a:lnTo>
                <a:lnTo>
                  <a:pt x="9108" y="3192"/>
                </a:lnTo>
                <a:close/>
              </a:path>
              <a:path w="26670" h="18414">
                <a:moveTo>
                  <a:pt x="10221" y="3691"/>
                </a:moveTo>
                <a:lnTo>
                  <a:pt x="8907" y="4089"/>
                </a:lnTo>
                <a:lnTo>
                  <a:pt x="11106" y="4089"/>
                </a:lnTo>
                <a:lnTo>
                  <a:pt x="10221" y="3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394676" y="3529024"/>
            <a:ext cx="660445" cy="288296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200269" y="2692598"/>
            <a:ext cx="265639" cy="268753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554236" y="2830340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89" h="20319">
                <a:moveTo>
                  <a:pt x="11507" y="15109"/>
                </a:moveTo>
                <a:lnTo>
                  <a:pt x="10618" y="15748"/>
                </a:lnTo>
                <a:lnTo>
                  <a:pt x="9875" y="16098"/>
                </a:lnTo>
                <a:lnTo>
                  <a:pt x="8209" y="16540"/>
                </a:lnTo>
                <a:lnTo>
                  <a:pt x="7293" y="16595"/>
                </a:lnTo>
                <a:lnTo>
                  <a:pt x="9855" y="19822"/>
                </a:lnTo>
                <a:lnTo>
                  <a:pt x="12589" y="20083"/>
                </a:lnTo>
                <a:lnTo>
                  <a:pt x="15673" y="17537"/>
                </a:lnTo>
                <a:lnTo>
                  <a:pt x="11507" y="15109"/>
                </a:lnTo>
                <a:close/>
              </a:path>
              <a:path w="21589" h="20319">
                <a:moveTo>
                  <a:pt x="11953" y="3173"/>
                </a:moveTo>
                <a:lnTo>
                  <a:pt x="12979" y="5368"/>
                </a:lnTo>
                <a:lnTo>
                  <a:pt x="13749" y="6487"/>
                </a:lnTo>
                <a:lnTo>
                  <a:pt x="14160" y="7815"/>
                </a:lnTo>
                <a:lnTo>
                  <a:pt x="14147" y="11555"/>
                </a:lnTo>
                <a:lnTo>
                  <a:pt x="13310" y="13813"/>
                </a:lnTo>
                <a:lnTo>
                  <a:pt x="11507" y="15109"/>
                </a:lnTo>
                <a:lnTo>
                  <a:pt x="15643" y="17537"/>
                </a:lnTo>
                <a:lnTo>
                  <a:pt x="16181" y="16098"/>
                </a:lnTo>
                <a:lnTo>
                  <a:pt x="16083" y="15109"/>
                </a:lnTo>
                <a:lnTo>
                  <a:pt x="15069" y="10244"/>
                </a:lnTo>
                <a:lnTo>
                  <a:pt x="14566" y="4085"/>
                </a:lnTo>
                <a:lnTo>
                  <a:pt x="11953" y="3173"/>
                </a:lnTo>
                <a:close/>
              </a:path>
              <a:path w="21589" h="20319">
                <a:moveTo>
                  <a:pt x="9960" y="605"/>
                </a:moveTo>
                <a:lnTo>
                  <a:pt x="7463" y="605"/>
                </a:lnTo>
                <a:lnTo>
                  <a:pt x="11423" y="2040"/>
                </a:lnTo>
                <a:lnTo>
                  <a:pt x="11953" y="3173"/>
                </a:lnTo>
                <a:lnTo>
                  <a:pt x="14566" y="4085"/>
                </a:lnTo>
                <a:lnTo>
                  <a:pt x="15069" y="10244"/>
                </a:lnTo>
                <a:lnTo>
                  <a:pt x="16083" y="15109"/>
                </a:lnTo>
                <a:lnTo>
                  <a:pt x="16181" y="16098"/>
                </a:lnTo>
                <a:lnTo>
                  <a:pt x="15680" y="17528"/>
                </a:lnTo>
                <a:lnTo>
                  <a:pt x="18844" y="16713"/>
                </a:lnTo>
                <a:lnTo>
                  <a:pt x="21546" y="12136"/>
                </a:lnTo>
                <a:lnTo>
                  <a:pt x="21170" y="9464"/>
                </a:lnTo>
                <a:lnTo>
                  <a:pt x="16847" y="5367"/>
                </a:lnTo>
                <a:lnTo>
                  <a:pt x="14720" y="3313"/>
                </a:lnTo>
                <a:lnTo>
                  <a:pt x="9960" y="605"/>
                </a:lnTo>
                <a:close/>
              </a:path>
              <a:path w="21589" h="20319">
                <a:moveTo>
                  <a:pt x="7158" y="16575"/>
                </a:moveTo>
                <a:lnTo>
                  <a:pt x="7293" y="16595"/>
                </a:lnTo>
                <a:lnTo>
                  <a:pt x="7158" y="16575"/>
                </a:lnTo>
                <a:close/>
              </a:path>
              <a:path w="21589" h="20319">
                <a:moveTo>
                  <a:pt x="10653" y="15722"/>
                </a:moveTo>
                <a:lnTo>
                  <a:pt x="6390" y="15722"/>
                </a:lnTo>
                <a:lnTo>
                  <a:pt x="7158" y="16575"/>
                </a:lnTo>
                <a:lnTo>
                  <a:pt x="7293" y="16595"/>
                </a:lnTo>
                <a:lnTo>
                  <a:pt x="8209" y="16540"/>
                </a:lnTo>
                <a:lnTo>
                  <a:pt x="9875" y="16098"/>
                </a:lnTo>
                <a:lnTo>
                  <a:pt x="10653" y="15722"/>
                </a:lnTo>
                <a:close/>
              </a:path>
              <a:path w="21589" h="20319">
                <a:moveTo>
                  <a:pt x="1072" y="12883"/>
                </a:moveTo>
                <a:lnTo>
                  <a:pt x="1230" y="13641"/>
                </a:lnTo>
                <a:lnTo>
                  <a:pt x="3341" y="16022"/>
                </a:lnTo>
                <a:lnTo>
                  <a:pt x="7158" y="16575"/>
                </a:lnTo>
                <a:lnTo>
                  <a:pt x="6389" y="15734"/>
                </a:lnTo>
                <a:lnTo>
                  <a:pt x="2951" y="15162"/>
                </a:lnTo>
                <a:lnTo>
                  <a:pt x="1348" y="13094"/>
                </a:lnTo>
                <a:lnTo>
                  <a:pt x="1072" y="12883"/>
                </a:lnTo>
                <a:close/>
              </a:path>
              <a:path w="21589" h="20319">
                <a:moveTo>
                  <a:pt x="9088" y="16306"/>
                </a:moveTo>
                <a:close/>
              </a:path>
              <a:path w="21589" h="20319">
                <a:moveTo>
                  <a:pt x="1348" y="13094"/>
                </a:moveTo>
                <a:lnTo>
                  <a:pt x="2951" y="15162"/>
                </a:lnTo>
                <a:lnTo>
                  <a:pt x="6389" y="15734"/>
                </a:lnTo>
                <a:lnTo>
                  <a:pt x="10653" y="15722"/>
                </a:lnTo>
                <a:lnTo>
                  <a:pt x="11283" y="15270"/>
                </a:lnTo>
                <a:lnTo>
                  <a:pt x="4206" y="15270"/>
                </a:lnTo>
                <a:lnTo>
                  <a:pt x="1348" y="13094"/>
                </a:lnTo>
                <a:close/>
              </a:path>
              <a:path w="21589" h="20319">
                <a:moveTo>
                  <a:pt x="7181" y="2048"/>
                </a:moveTo>
                <a:lnTo>
                  <a:pt x="679" y="11005"/>
                </a:lnTo>
                <a:lnTo>
                  <a:pt x="972" y="12403"/>
                </a:lnTo>
                <a:lnTo>
                  <a:pt x="1057" y="12719"/>
                </a:lnTo>
                <a:lnTo>
                  <a:pt x="1348" y="13094"/>
                </a:lnTo>
                <a:lnTo>
                  <a:pt x="4206" y="15270"/>
                </a:lnTo>
                <a:lnTo>
                  <a:pt x="8512" y="14688"/>
                </a:lnTo>
                <a:lnTo>
                  <a:pt x="9163" y="14497"/>
                </a:lnTo>
                <a:lnTo>
                  <a:pt x="9772" y="14212"/>
                </a:lnTo>
                <a:lnTo>
                  <a:pt x="12755" y="14212"/>
                </a:lnTo>
                <a:lnTo>
                  <a:pt x="13310" y="13813"/>
                </a:lnTo>
                <a:lnTo>
                  <a:pt x="14147" y="11555"/>
                </a:lnTo>
                <a:lnTo>
                  <a:pt x="14160" y="7815"/>
                </a:lnTo>
                <a:lnTo>
                  <a:pt x="13749" y="6487"/>
                </a:lnTo>
                <a:lnTo>
                  <a:pt x="12978" y="5367"/>
                </a:lnTo>
                <a:lnTo>
                  <a:pt x="11953" y="3173"/>
                </a:lnTo>
                <a:lnTo>
                  <a:pt x="9216" y="2218"/>
                </a:lnTo>
                <a:lnTo>
                  <a:pt x="8549" y="2095"/>
                </a:lnTo>
                <a:lnTo>
                  <a:pt x="7181" y="2048"/>
                </a:lnTo>
                <a:close/>
              </a:path>
              <a:path w="21589" h="20319">
                <a:moveTo>
                  <a:pt x="9772" y="14212"/>
                </a:moveTo>
                <a:lnTo>
                  <a:pt x="9163" y="14497"/>
                </a:lnTo>
                <a:lnTo>
                  <a:pt x="8512" y="14688"/>
                </a:lnTo>
                <a:lnTo>
                  <a:pt x="4206" y="15270"/>
                </a:lnTo>
                <a:lnTo>
                  <a:pt x="11283" y="15270"/>
                </a:lnTo>
                <a:lnTo>
                  <a:pt x="11507" y="15109"/>
                </a:lnTo>
                <a:lnTo>
                  <a:pt x="10922" y="14780"/>
                </a:lnTo>
                <a:lnTo>
                  <a:pt x="9772" y="14212"/>
                </a:lnTo>
                <a:close/>
              </a:path>
              <a:path w="21589" h="20319">
                <a:moveTo>
                  <a:pt x="12755" y="14212"/>
                </a:moveTo>
                <a:lnTo>
                  <a:pt x="9772" y="14212"/>
                </a:lnTo>
                <a:lnTo>
                  <a:pt x="10922" y="14780"/>
                </a:lnTo>
                <a:lnTo>
                  <a:pt x="11507" y="15109"/>
                </a:lnTo>
                <a:lnTo>
                  <a:pt x="12755" y="14212"/>
                </a:lnTo>
                <a:close/>
              </a:path>
              <a:path w="21589" h="20319">
                <a:moveTo>
                  <a:pt x="1030" y="12683"/>
                </a:moveTo>
                <a:lnTo>
                  <a:pt x="1072" y="12883"/>
                </a:lnTo>
                <a:lnTo>
                  <a:pt x="1348" y="13094"/>
                </a:lnTo>
                <a:lnTo>
                  <a:pt x="1030" y="12683"/>
                </a:lnTo>
                <a:close/>
              </a:path>
              <a:path w="21589" h="20319">
                <a:moveTo>
                  <a:pt x="813" y="12403"/>
                </a:moveTo>
                <a:lnTo>
                  <a:pt x="855" y="12719"/>
                </a:lnTo>
                <a:lnTo>
                  <a:pt x="1072" y="12883"/>
                </a:lnTo>
                <a:lnTo>
                  <a:pt x="1030" y="12683"/>
                </a:lnTo>
                <a:lnTo>
                  <a:pt x="813" y="12403"/>
                </a:lnTo>
                <a:close/>
              </a:path>
              <a:path w="21589" h="20319">
                <a:moveTo>
                  <a:pt x="640" y="10816"/>
                </a:moveTo>
                <a:lnTo>
                  <a:pt x="698" y="11555"/>
                </a:lnTo>
                <a:lnTo>
                  <a:pt x="813" y="12403"/>
                </a:lnTo>
                <a:lnTo>
                  <a:pt x="1030" y="12683"/>
                </a:lnTo>
                <a:lnTo>
                  <a:pt x="640" y="10816"/>
                </a:lnTo>
                <a:close/>
              </a:path>
              <a:path w="21589" h="20319">
                <a:moveTo>
                  <a:pt x="624" y="11005"/>
                </a:moveTo>
                <a:lnTo>
                  <a:pt x="606" y="12136"/>
                </a:lnTo>
                <a:lnTo>
                  <a:pt x="813" y="12403"/>
                </a:lnTo>
                <a:lnTo>
                  <a:pt x="624" y="11005"/>
                </a:lnTo>
                <a:close/>
              </a:path>
              <a:path w="21589" h="20319">
                <a:moveTo>
                  <a:pt x="7463" y="605"/>
                </a:moveTo>
                <a:lnTo>
                  <a:pt x="1526" y="3383"/>
                </a:lnTo>
                <a:lnTo>
                  <a:pt x="0" y="6146"/>
                </a:lnTo>
                <a:lnTo>
                  <a:pt x="521" y="10244"/>
                </a:lnTo>
                <a:lnTo>
                  <a:pt x="640" y="10816"/>
                </a:lnTo>
                <a:lnTo>
                  <a:pt x="1018" y="6487"/>
                </a:lnTo>
                <a:lnTo>
                  <a:pt x="1145" y="5614"/>
                </a:lnTo>
                <a:lnTo>
                  <a:pt x="2981" y="3157"/>
                </a:lnTo>
                <a:lnTo>
                  <a:pt x="6487" y="2136"/>
                </a:lnTo>
                <a:lnTo>
                  <a:pt x="7181" y="2048"/>
                </a:lnTo>
                <a:lnTo>
                  <a:pt x="11427" y="2048"/>
                </a:lnTo>
                <a:lnTo>
                  <a:pt x="7463" y="605"/>
                </a:lnTo>
                <a:close/>
              </a:path>
              <a:path w="21589" h="20319">
                <a:moveTo>
                  <a:pt x="363" y="9077"/>
                </a:moveTo>
                <a:lnTo>
                  <a:pt x="382" y="9216"/>
                </a:lnTo>
                <a:lnTo>
                  <a:pt x="363" y="9077"/>
                </a:lnTo>
                <a:close/>
              </a:path>
              <a:path w="21589" h="20319">
                <a:moveTo>
                  <a:pt x="350" y="8972"/>
                </a:moveTo>
                <a:close/>
              </a:path>
              <a:path w="21589" h="20319">
                <a:moveTo>
                  <a:pt x="7252" y="0"/>
                </a:moveTo>
                <a:lnTo>
                  <a:pt x="1574" y="2219"/>
                </a:lnTo>
                <a:lnTo>
                  <a:pt x="60" y="5367"/>
                </a:lnTo>
                <a:lnTo>
                  <a:pt x="14" y="6487"/>
                </a:lnTo>
                <a:lnTo>
                  <a:pt x="350" y="8972"/>
                </a:lnTo>
                <a:lnTo>
                  <a:pt x="0" y="6146"/>
                </a:lnTo>
                <a:lnTo>
                  <a:pt x="1526" y="3383"/>
                </a:lnTo>
                <a:lnTo>
                  <a:pt x="7463" y="605"/>
                </a:lnTo>
                <a:lnTo>
                  <a:pt x="9960" y="605"/>
                </a:lnTo>
                <a:lnTo>
                  <a:pt x="9790" y="509"/>
                </a:lnTo>
                <a:lnTo>
                  <a:pt x="7252" y="0"/>
                </a:lnTo>
                <a:close/>
              </a:path>
              <a:path w="21589" h="20319">
                <a:moveTo>
                  <a:pt x="12978" y="5367"/>
                </a:moveTo>
                <a:close/>
              </a:path>
              <a:path w="21589" h="20319">
                <a:moveTo>
                  <a:pt x="12978" y="5367"/>
                </a:moveTo>
                <a:close/>
              </a:path>
              <a:path w="21589" h="20319">
                <a:moveTo>
                  <a:pt x="11427" y="2048"/>
                </a:moveTo>
                <a:lnTo>
                  <a:pt x="7181" y="2048"/>
                </a:lnTo>
                <a:lnTo>
                  <a:pt x="8549" y="2095"/>
                </a:lnTo>
                <a:lnTo>
                  <a:pt x="9220" y="2219"/>
                </a:lnTo>
                <a:lnTo>
                  <a:pt x="11953" y="3173"/>
                </a:lnTo>
                <a:lnTo>
                  <a:pt x="11427" y="2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761889" y="2789320"/>
            <a:ext cx="597842" cy="284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6119" y="5694577"/>
            <a:ext cx="815050" cy="3665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60" y="908050"/>
            <a:ext cx="28727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260" y="1616456"/>
            <a:ext cx="7766684" cy="37579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Definition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context-free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4-tuple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R,</a:t>
            </a:r>
            <a:r>
              <a:rPr dirty="0" sz="1800" spc="-5">
                <a:latin typeface="Times New Roman"/>
                <a:cs typeface="Times New Roman"/>
              </a:rPr>
              <a:t> S)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76225" indent="-22606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276860" algn="l"/>
              </a:tabLst>
            </a:pP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variables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276225" indent="-226060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276860" algn="l"/>
              </a:tabLst>
            </a:pP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set, </a:t>
            </a:r>
            <a:r>
              <a:rPr dirty="0" sz="1800">
                <a:latin typeface="Calibri"/>
                <a:cs typeface="Calibri"/>
              </a:rPr>
              <a:t>whose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called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terminals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3.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∩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∅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276225" indent="-226060">
              <a:lnSpc>
                <a:spcPct val="100000"/>
              </a:lnSpc>
              <a:spcBef>
                <a:spcPts val="1080"/>
              </a:spcBef>
              <a:buFont typeface="Calibri"/>
              <a:buAutoNum type="arabicPeriod" startAt="4"/>
              <a:tabLst>
                <a:tab pos="276860" algn="l"/>
              </a:tabLst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start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variable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50800" marR="43180">
              <a:lnSpc>
                <a:spcPct val="150000"/>
              </a:lnSpc>
              <a:buFont typeface="Calibri"/>
              <a:buAutoNum type="arabicPeriod" startAt="4"/>
              <a:tabLst>
                <a:tab pos="276860" algn="l"/>
              </a:tabLst>
            </a:pP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called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rules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Each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rule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form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8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286" y="3293291"/>
            <a:ext cx="234447" cy="398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4016" y="2770712"/>
            <a:ext cx="771183" cy="2780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0456" y="2761804"/>
            <a:ext cx="504303" cy="3098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6327" y="3729979"/>
            <a:ext cx="231791" cy="505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3476" y="3260114"/>
            <a:ext cx="659702" cy="2744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3679" y="3283294"/>
            <a:ext cx="409529" cy="24458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363728" y="2701545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394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0372" y="3930582"/>
            <a:ext cx="801563" cy="2256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48714" y="3918092"/>
            <a:ext cx="183690" cy="2108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95860" y="3909437"/>
            <a:ext cx="909310" cy="2339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83203" y="3884396"/>
            <a:ext cx="1207992" cy="3431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04525" y="3381500"/>
            <a:ext cx="794430" cy="3255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31738" y="3422745"/>
            <a:ext cx="860374" cy="2582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58901" y="3438592"/>
            <a:ext cx="975515" cy="3111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80959" y="4379643"/>
            <a:ext cx="429029" cy="24758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05266" y="4976190"/>
            <a:ext cx="206653" cy="482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1893" y="4549958"/>
            <a:ext cx="184430" cy="4127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87905" y="4163987"/>
            <a:ext cx="934719" cy="0"/>
          </a:xfrm>
          <a:custGeom>
            <a:avLst/>
            <a:gdLst/>
            <a:ahLst/>
            <a:cxnLst/>
            <a:rect l="l" t="t" r="r" b="b"/>
            <a:pathLst>
              <a:path w="934719" h="0">
                <a:moveTo>
                  <a:pt x="0" y="0"/>
                </a:moveTo>
                <a:lnTo>
                  <a:pt x="93463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47956" y="4996531"/>
            <a:ext cx="449259" cy="715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33890" y="4981103"/>
            <a:ext cx="770127" cy="4737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24850" y="5378741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 h="0">
                <a:moveTo>
                  <a:pt x="0" y="0"/>
                </a:moveTo>
                <a:lnTo>
                  <a:pt x="62778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67110" y="5770783"/>
            <a:ext cx="144433" cy="22732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40490" y="5826954"/>
            <a:ext cx="131169" cy="1373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60084" y="5830603"/>
            <a:ext cx="139822" cy="12268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023281" y="5754365"/>
            <a:ext cx="720379" cy="21337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72490" y="5850790"/>
            <a:ext cx="187493" cy="11788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69598" y="5770467"/>
            <a:ext cx="147684" cy="187959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2548301" y="5447962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89" h="0">
                <a:moveTo>
                  <a:pt x="0" y="0"/>
                </a:moveTo>
                <a:lnTo>
                  <a:pt x="126572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2222" y="5835680"/>
            <a:ext cx="192786" cy="12496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479296" y="5815570"/>
            <a:ext cx="146838" cy="13649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753763" y="5757819"/>
            <a:ext cx="324928" cy="19304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75240" y="5822430"/>
            <a:ext cx="622571" cy="25461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120437" y="5796224"/>
            <a:ext cx="1000671" cy="22097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285158" y="5786433"/>
            <a:ext cx="415809" cy="2076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493014"/>
            <a:ext cx="28727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Context-Free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260" y="1199515"/>
            <a:ext cx="5074920" cy="1011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</a:t>
            </a:r>
            <a:r>
              <a:rPr dirty="0" baseline="25462" sz="1800">
                <a:latin typeface="Times New Roman"/>
                <a:cs typeface="Times New Roman"/>
              </a:rPr>
              <a:t>k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baseline="25462" sz="1800">
                <a:latin typeface="Times New Roman"/>
                <a:cs typeface="Times New Roman"/>
              </a:rPr>
              <a:t>k</a:t>
            </a:r>
            <a:r>
              <a:rPr dirty="0" baseline="25462" sz="1800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 ≥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0}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-5">
                <a:latin typeface="Times New Roman"/>
                <a:cs typeface="Times New Roman"/>
              </a:rPr>
              <a:t> CFG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R,</a:t>
            </a:r>
            <a:r>
              <a:rPr dirty="0" sz="1800" spc="-5">
                <a:latin typeface="Times New Roman"/>
                <a:cs typeface="Times New Roman"/>
              </a:rPr>
              <a:t> S)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311" y="2002267"/>
            <a:ext cx="345393" cy="119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7791" y="1649533"/>
            <a:ext cx="423937" cy="3051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337" y="2558153"/>
            <a:ext cx="960300" cy="2494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1225" y="2629143"/>
            <a:ext cx="353440" cy="1784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5498" y="2575318"/>
            <a:ext cx="179939" cy="2425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7008" y="2693432"/>
            <a:ext cx="126755" cy="7516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71627" y="2617031"/>
            <a:ext cx="366356" cy="28154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8220" y="3028553"/>
            <a:ext cx="920430" cy="2426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98268" y="3122246"/>
            <a:ext cx="365212" cy="2078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04958" y="3092874"/>
            <a:ext cx="194615" cy="2145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30299" y="3197410"/>
            <a:ext cx="148250" cy="883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37147" y="3114866"/>
            <a:ext cx="270461" cy="2362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04459" y="3116608"/>
            <a:ext cx="167455" cy="2501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79113" y="3559156"/>
            <a:ext cx="570045" cy="20522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82545" y="3515886"/>
            <a:ext cx="830958" cy="2303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34173" y="3559611"/>
            <a:ext cx="224299" cy="2324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7977" y="3992566"/>
            <a:ext cx="425386" cy="22752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26588" y="4047221"/>
            <a:ext cx="320411" cy="15855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917531" y="3984816"/>
            <a:ext cx="258979" cy="24827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66979" y="3990263"/>
            <a:ext cx="532423" cy="2286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301581" y="4051621"/>
            <a:ext cx="105790" cy="1663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00123" y="4007440"/>
            <a:ext cx="142839" cy="21971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708791" y="4058839"/>
            <a:ext cx="24130" cy="224790"/>
          </a:xfrm>
          <a:custGeom>
            <a:avLst/>
            <a:gdLst/>
            <a:ahLst/>
            <a:cxnLst/>
            <a:rect l="l" t="t" r="r" b="b"/>
            <a:pathLst>
              <a:path w="24129" h="224789">
                <a:moveTo>
                  <a:pt x="2" y="188460"/>
                </a:moveTo>
                <a:lnTo>
                  <a:pt x="9272" y="224342"/>
                </a:lnTo>
                <a:lnTo>
                  <a:pt x="12975" y="223782"/>
                </a:lnTo>
                <a:lnTo>
                  <a:pt x="15078" y="220930"/>
                </a:lnTo>
                <a:lnTo>
                  <a:pt x="15360" y="220449"/>
                </a:lnTo>
                <a:lnTo>
                  <a:pt x="17200" y="217032"/>
                </a:lnTo>
                <a:lnTo>
                  <a:pt x="17434" y="212592"/>
                </a:lnTo>
                <a:lnTo>
                  <a:pt x="18478" y="202154"/>
                </a:lnTo>
                <a:lnTo>
                  <a:pt x="18649" y="197951"/>
                </a:lnTo>
                <a:lnTo>
                  <a:pt x="4243" y="197946"/>
                </a:lnTo>
                <a:lnTo>
                  <a:pt x="0" y="193697"/>
                </a:lnTo>
                <a:lnTo>
                  <a:pt x="2" y="188460"/>
                </a:lnTo>
                <a:close/>
              </a:path>
              <a:path w="24129" h="224789">
                <a:moveTo>
                  <a:pt x="4554" y="178819"/>
                </a:moveTo>
                <a:lnTo>
                  <a:pt x="175" y="182928"/>
                </a:lnTo>
                <a:lnTo>
                  <a:pt x="3" y="188316"/>
                </a:lnTo>
                <a:lnTo>
                  <a:pt x="0" y="193697"/>
                </a:lnTo>
                <a:lnTo>
                  <a:pt x="4243" y="197946"/>
                </a:lnTo>
                <a:lnTo>
                  <a:pt x="14607" y="197946"/>
                </a:lnTo>
                <a:lnTo>
                  <a:pt x="18800" y="193887"/>
                </a:lnTo>
                <a:lnTo>
                  <a:pt x="19131" y="183534"/>
                </a:lnTo>
                <a:lnTo>
                  <a:pt x="15022" y="179153"/>
                </a:lnTo>
                <a:lnTo>
                  <a:pt x="4554" y="178819"/>
                </a:lnTo>
                <a:close/>
              </a:path>
              <a:path w="24129" h="224789">
                <a:moveTo>
                  <a:pt x="18800" y="193887"/>
                </a:moveTo>
                <a:lnTo>
                  <a:pt x="14602" y="197951"/>
                </a:lnTo>
                <a:lnTo>
                  <a:pt x="18649" y="197951"/>
                </a:lnTo>
                <a:lnTo>
                  <a:pt x="18800" y="193887"/>
                </a:lnTo>
                <a:close/>
              </a:path>
              <a:path w="24129" h="224789">
                <a:moveTo>
                  <a:pt x="19302" y="178819"/>
                </a:moveTo>
                <a:lnTo>
                  <a:pt x="4554" y="178819"/>
                </a:lnTo>
                <a:lnTo>
                  <a:pt x="15022" y="179153"/>
                </a:lnTo>
                <a:lnTo>
                  <a:pt x="19131" y="183534"/>
                </a:lnTo>
                <a:lnTo>
                  <a:pt x="18969" y="188595"/>
                </a:lnTo>
                <a:lnTo>
                  <a:pt x="19302" y="178819"/>
                </a:lnTo>
                <a:close/>
              </a:path>
              <a:path w="24129" h="224789">
                <a:moveTo>
                  <a:pt x="1720" y="126871"/>
                </a:moveTo>
                <a:lnTo>
                  <a:pt x="1218" y="138196"/>
                </a:lnTo>
                <a:lnTo>
                  <a:pt x="584" y="155537"/>
                </a:lnTo>
                <a:lnTo>
                  <a:pt x="168" y="171702"/>
                </a:lnTo>
                <a:lnTo>
                  <a:pt x="3" y="188316"/>
                </a:lnTo>
                <a:lnTo>
                  <a:pt x="175" y="182928"/>
                </a:lnTo>
                <a:lnTo>
                  <a:pt x="4554" y="178819"/>
                </a:lnTo>
                <a:lnTo>
                  <a:pt x="19302" y="178819"/>
                </a:lnTo>
                <a:lnTo>
                  <a:pt x="19546" y="171702"/>
                </a:lnTo>
                <a:lnTo>
                  <a:pt x="20178" y="154946"/>
                </a:lnTo>
                <a:lnTo>
                  <a:pt x="21124" y="131928"/>
                </a:lnTo>
                <a:lnTo>
                  <a:pt x="16686" y="131928"/>
                </a:lnTo>
                <a:lnTo>
                  <a:pt x="5883" y="131434"/>
                </a:lnTo>
                <a:lnTo>
                  <a:pt x="1720" y="126871"/>
                </a:lnTo>
                <a:close/>
              </a:path>
              <a:path w="24129" h="224789">
                <a:moveTo>
                  <a:pt x="6756" y="111893"/>
                </a:moveTo>
                <a:lnTo>
                  <a:pt x="2199" y="116066"/>
                </a:lnTo>
                <a:lnTo>
                  <a:pt x="1720" y="126871"/>
                </a:lnTo>
                <a:lnTo>
                  <a:pt x="5883" y="131434"/>
                </a:lnTo>
                <a:lnTo>
                  <a:pt x="16686" y="131928"/>
                </a:lnTo>
                <a:lnTo>
                  <a:pt x="21264" y="127750"/>
                </a:lnTo>
                <a:lnTo>
                  <a:pt x="21513" y="122326"/>
                </a:lnTo>
                <a:lnTo>
                  <a:pt x="21736" y="116906"/>
                </a:lnTo>
                <a:lnTo>
                  <a:pt x="17546" y="112348"/>
                </a:lnTo>
                <a:lnTo>
                  <a:pt x="6756" y="111893"/>
                </a:lnTo>
                <a:close/>
              </a:path>
              <a:path w="24129" h="224789">
                <a:moveTo>
                  <a:pt x="21736" y="116906"/>
                </a:moveTo>
                <a:lnTo>
                  <a:pt x="21264" y="127750"/>
                </a:lnTo>
                <a:lnTo>
                  <a:pt x="16686" y="131928"/>
                </a:lnTo>
                <a:lnTo>
                  <a:pt x="21124" y="131928"/>
                </a:lnTo>
                <a:lnTo>
                  <a:pt x="21736" y="116906"/>
                </a:lnTo>
                <a:close/>
              </a:path>
              <a:path w="24129" h="224789">
                <a:moveTo>
                  <a:pt x="4563" y="50896"/>
                </a:moveTo>
                <a:lnTo>
                  <a:pt x="3941" y="73040"/>
                </a:lnTo>
                <a:lnTo>
                  <a:pt x="3342" y="89468"/>
                </a:lnTo>
                <a:lnTo>
                  <a:pt x="2652" y="105893"/>
                </a:lnTo>
                <a:lnTo>
                  <a:pt x="1705" y="126855"/>
                </a:lnTo>
                <a:lnTo>
                  <a:pt x="2199" y="116066"/>
                </a:lnTo>
                <a:lnTo>
                  <a:pt x="6756" y="111893"/>
                </a:lnTo>
                <a:lnTo>
                  <a:pt x="21943" y="111893"/>
                </a:lnTo>
                <a:lnTo>
                  <a:pt x="22219" y="105149"/>
                </a:lnTo>
                <a:lnTo>
                  <a:pt x="22831" y="88840"/>
                </a:lnTo>
                <a:lnTo>
                  <a:pt x="23342" y="72528"/>
                </a:lnTo>
                <a:lnTo>
                  <a:pt x="23487" y="66207"/>
                </a:lnTo>
                <a:lnTo>
                  <a:pt x="19161" y="66207"/>
                </a:lnTo>
                <a:lnTo>
                  <a:pt x="8512" y="65956"/>
                </a:lnTo>
                <a:lnTo>
                  <a:pt x="4297" y="61537"/>
                </a:lnTo>
                <a:lnTo>
                  <a:pt x="4563" y="50896"/>
                </a:lnTo>
                <a:close/>
              </a:path>
              <a:path w="24129" h="224789">
                <a:moveTo>
                  <a:pt x="21943" y="111893"/>
                </a:moveTo>
                <a:lnTo>
                  <a:pt x="6756" y="111893"/>
                </a:lnTo>
                <a:lnTo>
                  <a:pt x="17546" y="112348"/>
                </a:lnTo>
                <a:lnTo>
                  <a:pt x="21736" y="116906"/>
                </a:lnTo>
                <a:lnTo>
                  <a:pt x="21943" y="111893"/>
                </a:lnTo>
                <a:close/>
              </a:path>
              <a:path w="24129" h="224789">
                <a:moveTo>
                  <a:pt x="8931" y="46704"/>
                </a:moveTo>
                <a:lnTo>
                  <a:pt x="4563" y="50896"/>
                </a:lnTo>
                <a:lnTo>
                  <a:pt x="4297" y="61537"/>
                </a:lnTo>
                <a:lnTo>
                  <a:pt x="8512" y="65956"/>
                </a:lnTo>
                <a:lnTo>
                  <a:pt x="19161" y="66207"/>
                </a:lnTo>
                <a:lnTo>
                  <a:pt x="23580" y="61992"/>
                </a:lnTo>
                <a:lnTo>
                  <a:pt x="23707" y="56610"/>
                </a:lnTo>
                <a:lnTo>
                  <a:pt x="23797" y="51281"/>
                </a:lnTo>
                <a:lnTo>
                  <a:pt x="19560" y="46892"/>
                </a:lnTo>
                <a:lnTo>
                  <a:pt x="8931" y="46704"/>
                </a:lnTo>
                <a:close/>
              </a:path>
              <a:path w="24129" h="224789">
                <a:moveTo>
                  <a:pt x="23683" y="57661"/>
                </a:moveTo>
                <a:lnTo>
                  <a:pt x="23580" y="61992"/>
                </a:lnTo>
                <a:lnTo>
                  <a:pt x="19161" y="66207"/>
                </a:lnTo>
                <a:lnTo>
                  <a:pt x="23487" y="66207"/>
                </a:lnTo>
                <a:lnTo>
                  <a:pt x="23683" y="57661"/>
                </a:lnTo>
                <a:close/>
              </a:path>
              <a:path w="24129" h="224789">
                <a:moveTo>
                  <a:pt x="23866" y="46704"/>
                </a:moveTo>
                <a:lnTo>
                  <a:pt x="8931" y="46704"/>
                </a:lnTo>
                <a:lnTo>
                  <a:pt x="19560" y="46892"/>
                </a:lnTo>
                <a:lnTo>
                  <a:pt x="23797" y="51281"/>
                </a:lnTo>
                <a:lnTo>
                  <a:pt x="23866" y="46704"/>
                </a:lnTo>
                <a:close/>
              </a:path>
              <a:path w="24129" h="224789">
                <a:moveTo>
                  <a:pt x="6214" y="25637"/>
                </a:moveTo>
                <a:lnTo>
                  <a:pt x="5686" y="29813"/>
                </a:lnTo>
                <a:lnTo>
                  <a:pt x="5025" y="38478"/>
                </a:lnTo>
                <a:lnTo>
                  <a:pt x="4679" y="46704"/>
                </a:lnTo>
                <a:lnTo>
                  <a:pt x="4563" y="50896"/>
                </a:lnTo>
                <a:lnTo>
                  <a:pt x="8931" y="46704"/>
                </a:lnTo>
                <a:lnTo>
                  <a:pt x="23866" y="46704"/>
                </a:lnTo>
                <a:lnTo>
                  <a:pt x="23908" y="31309"/>
                </a:lnTo>
                <a:lnTo>
                  <a:pt x="18470" y="31309"/>
                </a:lnTo>
                <a:lnTo>
                  <a:pt x="9225" y="29813"/>
                </a:lnTo>
                <a:lnTo>
                  <a:pt x="6214" y="25637"/>
                </a:lnTo>
                <a:close/>
              </a:path>
              <a:path w="24129" h="224789">
                <a:moveTo>
                  <a:pt x="10352" y="14310"/>
                </a:moveTo>
                <a:lnTo>
                  <a:pt x="7479" y="16856"/>
                </a:lnTo>
                <a:lnTo>
                  <a:pt x="6832" y="20846"/>
                </a:lnTo>
                <a:lnTo>
                  <a:pt x="6214" y="25637"/>
                </a:lnTo>
                <a:lnTo>
                  <a:pt x="9225" y="29813"/>
                </a:lnTo>
                <a:lnTo>
                  <a:pt x="18470" y="31309"/>
                </a:lnTo>
                <a:lnTo>
                  <a:pt x="21764" y="28934"/>
                </a:lnTo>
                <a:lnTo>
                  <a:pt x="14391" y="28934"/>
                </a:lnTo>
                <a:lnTo>
                  <a:pt x="11840" y="26893"/>
                </a:lnTo>
                <a:lnTo>
                  <a:pt x="10627" y="16096"/>
                </a:lnTo>
                <a:lnTo>
                  <a:pt x="10352" y="14310"/>
                </a:lnTo>
                <a:close/>
              </a:path>
              <a:path w="24129" h="224789">
                <a:moveTo>
                  <a:pt x="23692" y="22508"/>
                </a:moveTo>
                <a:lnTo>
                  <a:pt x="23663" y="22986"/>
                </a:lnTo>
                <a:lnTo>
                  <a:pt x="22824" y="28169"/>
                </a:lnTo>
                <a:lnTo>
                  <a:pt x="18470" y="31309"/>
                </a:lnTo>
                <a:lnTo>
                  <a:pt x="23908" y="31309"/>
                </a:lnTo>
                <a:lnTo>
                  <a:pt x="23692" y="22508"/>
                </a:lnTo>
                <a:close/>
              </a:path>
              <a:path w="24129" h="224789">
                <a:moveTo>
                  <a:pt x="19541" y="13531"/>
                </a:moveTo>
                <a:lnTo>
                  <a:pt x="10835" y="13882"/>
                </a:lnTo>
                <a:lnTo>
                  <a:pt x="10352" y="14310"/>
                </a:lnTo>
                <a:lnTo>
                  <a:pt x="10652" y="16262"/>
                </a:lnTo>
                <a:lnTo>
                  <a:pt x="11840" y="26893"/>
                </a:lnTo>
                <a:lnTo>
                  <a:pt x="14391" y="28934"/>
                </a:lnTo>
                <a:lnTo>
                  <a:pt x="19704" y="28343"/>
                </a:lnTo>
                <a:lnTo>
                  <a:pt x="21631" y="26332"/>
                </a:lnTo>
                <a:lnTo>
                  <a:pt x="22321" y="16096"/>
                </a:lnTo>
                <a:lnTo>
                  <a:pt x="19541" y="13531"/>
                </a:lnTo>
                <a:close/>
              </a:path>
              <a:path w="24129" h="224789">
                <a:moveTo>
                  <a:pt x="22321" y="16096"/>
                </a:moveTo>
                <a:lnTo>
                  <a:pt x="21631" y="26332"/>
                </a:lnTo>
                <a:lnTo>
                  <a:pt x="19704" y="28343"/>
                </a:lnTo>
                <a:lnTo>
                  <a:pt x="14391" y="28934"/>
                </a:lnTo>
                <a:lnTo>
                  <a:pt x="21764" y="28934"/>
                </a:lnTo>
                <a:lnTo>
                  <a:pt x="22824" y="28169"/>
                </a:lnTo>
                <a:lnTo>
                  <a:pt x="23663" y="22986"/>
                </a:lnTo>
                <a:lnTo>
                  <a:pt x="23560" y="19002"/>
                </a:lnTo>
                <a:lnTo>
                  <a:pt x="23487" y="17171"/>
                </a:lnTo>
                <a:lnTo>
                  <a:pt x="22321" y="16096"/>
                </a:lnTo>
                <a:close/>
              </a:path>
              <a:path w="24129" h="224789">
                <a:moveTo>
                  <a:pt x="6832" y="20846"/>
                </a:moveTo>
                <a:lnTo>
                  <a:pt x="6085" y="25458"/>
                </a:lnTo>
                <a:lnTo>
                  <a:pt x="6214" y="25637"/>
                </a:lnTo>
                <a:lnTo>
                  <a:pt x="6832" y="20846"/>
                </a:lnTo>
                <a:close/>
              </a:path>
              <a:path w="24129" h="224789">
                <a:moveTo>
                  <a:pt x="8995" y="7486"/>
                </a:moveTo>
                <a:lnTo>
                  <a:pt x="7131" y="19002"/>
                </a:lnTo>
                <a:lnTo>
                  <a:pt x="7479" y="16856"/>
                </a:lnTo>
                <a:lnTo>
                  <a:pt x="10352" y="14310"/>
                </a:lnTo>
                <a:lnTo>
                  <a:pt x="10057" y="12392"/>
                </a:lnTo>
                <a:lnTo>
                  <a:pt x="9135" y="10976"/>
                </a:lnTo>
                <a:lnTo>
                  <a:pt x="8756" y="9283"/>
                </a:lnTo>
                <a:lnTo>
                  <a:pt x="8995" y="7486"/>
                </a:lnTo>
                <a:close/>
              </a:path>
              <a:path w="24129" h="224789">
                <a:moveTo>
                  <a:pt x="23132" y="8344"/>
                </a:moveTo>
                <a:lnTo>
                  <a:pt x="23026" y="10005"/>
                </a:lnTo>
                <a:lnTo>
                  <a:pt x="22790" y="10737"/>
                </a:lnTo>
                <a:lnTo>
                  <a:pt x="22388" y="15097"/>
                </a:lnTo>
                <a:lnTo>
                  <a:pt x="22321" y="16096"/>
                </a:lnTo>
                <a:lnTo>
                  <a:pt x="23487" y="17171"/>
                </a:lnTo>
                <a:lnTo>
                  <a:pt x="23132" y="8344"/>
                </a:lnTo>
                <a:close/>
              </a:path>
              <a:path w="24129" h="224789">
                <a:moveTo>
                  <a:pt x="22527" y="13531"/>
                </a:moveTo>
                <a:lnTo>
                  <a:pt x="19541" y="13531"/>
                </a:lnTo>
                <a:lnTo>
                  <a:pt x="22321" y="16096"/>
                </a:lnTo>
                <a:lnTo>
                  <a:pt x="22527" y="13531"/>
                </a:lnTo>
                <a:close/>
              </a:path>
              <a:path w="24129" h="224789">
                <a:moveTo>
                  <a:pt x="22629" y="12385"/>
                </a:moveTo>
                <a:lnTo>
                  <a:pt x="10055" y="12385"/>
                </a:lnTo>
                <a:lnTo>
                  <a:pt x="10352" y="14310"/>
                </a:lnTo>
                <a:lnTo>
                  <a:pt x="10835" y="13882"/>
                </a:lnTo>
                <a:lnTo>
                  <a:pt x="19541" y="13531"/>
                </a:lnTo>
                <a:lnTo>
                  <a:pt x="22527" y="13531"/>
                </a:lnTo>
                <a:lnTo>
                  <a:pt x="22629" y="12385"/>
                </a:lnTo>
                <a:close/>
              </a:path>
              <a:path w="24129" h="224789">
                <a:moveTo>
                  <a:pt x="19663" y="1290"/>
                </a:moveTo>
                <a:lnTo>
                  <a:pt x="8756" y="9283"/>
                </a:lnTo>
                <a:lnTo>
                  <a:pt x="9135" y="10976"/>
                </a:lnTo>
                <a:lnTo>
                  <a:pt x="10044" y="12392"/>
                </a:lnTo>
                <a:lnTo>
                  <a:pt x="22629" y="12385"/>
                </a:lnTo>
                <a:lnTo>
                  <a:pt x="22754" y="10976"/>
                </a:lnTo>
                <a:lnTo>
                  <a:pt x="22791" y="10734"/>
                </a:lnTo>
                <a:lnTo>
                  <a:pt x="23026" y="10005"/>
                </a:lnTo>
                <a:lnTo>
                  <a:pt x="22956" y="6259"/>
                </a:lnTo>
                <a:lnTo>
                  <a:pt x="21808" y="3269"/>
                </a:lnTo>
                <a:lnTo>
                  <a:pt x="19663" y="1290"/>
                </a:lnTo>
                <a:close/>
              </a:path>
              <a:path w="24129" h="224789">
                <a:moveTo>
                  <a:pt x="22776" y="10734"/>
                </a:moveTo>
                <a:close/>
              </a:path>
              <a:path w="24129" h="224789">
                <a:moveTo>
                  <a:pt x="9227" y="6056"/>
                </a:moveTo>
                <a:lnTo>
                  <a:pt x="9159" y="6259"/>
                </a:lnTo>
                <a:lnTo>
                  <a:pt x="8995" y="7486"/>
                </a:lnTo>
                <a:lnTo>
                  <a:pt x="9227" y="6056"/>
                </a:lnTo>
                <a:close/>
              </a:path>
              <a:path w="24129" h="224789">
                <a:moveTo>
                  <a:pt x="21808" y="3269"/>
                </a:moveTo>
                <a:lnTo>
                  <a:pt x="22956" y="6259"/>
                </a:lnTo>
                <a:lnTo>
                  <a:pt x="23079" y="7028"/>
                </a:lnTo>
                <a:lnTo>
                  <a:pt x="22971" y="4342"/>
                </a:lnTo>
                <a:lnTo>
                  <a:pt x="21808" y="3269"/>
                </a:lnTo>
                <a:close/>
              </a:path>
              <a:path w="24129" h="224789">
                <a:moveTo>
                  <a:pt x="13183" y="1550"/>
                </a:moveTo>
                <a:lnTo>
                  <a:pt x="12363" y="1583"/>
                </a:lnTo>
                <a:lnTo>
                  <a:pt x="9547" y="4077"/>
                </a:lnTo>
                <a:lnTo>
                  <a:pt x="9227" y="6056"/>
                </a:lnTo>
                <a:lnTo>
                  <a:pt x="9585" y="4987"/>
                </a:lnTo>
                <a:lnTo>
                  <a:pt x="11054" y="2927"/>
                </a:lnTo>
                <a:lnTo>
                  <a:pt x="11936" y="2171"/>
                </a:lnTo>
                <a:lnTo>
                  <a:pt x="13183" y="1550"/>
                </a:lnTo>
                <a:close/>
              </a:path>
              <a:path w="24129" h="224789">
                <a:moveTo>
                  <a:pt x="20093" y="1290"/>
                </a:moveTo>
                <a:lnTo>
                  <a:pt x="19663" y="1290"/>
                </a:lnTo>
                <a:lnTo>
                  <a:pt x="21808" y="3269"/>
                </a:lnTo>
                <a:lnTo>
                  <a:pt x="21245" y="1803"/>
                </a:lnTo>
                <a:lnTo>
                  <a:pt x="20093" y="1290"/>
                </a:lnTo>
                <a:close/>
              </a:path>
              <a:path w="24129" h="224789">
                <a:moveTo>
                  <a:pt x="17194" y="0"/>
                </a:moveTo>
                <a:lnTo>
                  <a:pt x="13183" y="1550"/>
                </a:lnTo>
                <a:lnTo>
                  <a:pt x="19663" y="1290"/>
                </a:lnTo>
                <a:lnTo>
                  <a:pt x="20093" y="1290"/>
                </a:lnTo>
                <a:lnTo>
                  <a:pt x="17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519442" y="4437510"/>
            <a:ext cx="195511" cy="2032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865983" y="4523376"/>
            <a:ext cx="272083" cy="9001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49017" y="4975435"/>
            <a:ext cx="205741" cy="24511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54165" y="5098849"/>
            <a:ext cx="327208" cy="11239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739258" y="4710206"/>
            <a:ext cx="489584" cy="628015"/>
            <a:chOff x="1739258" y="4710206"/>
            <a:chExt cx="489584" cy="628015"/>
          </a:xfrm>
        </p:grpSpPr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39258" y="5067784"/>
              <a:ext cx="125844" cy="2044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36977" y="4710206"/>
              <a:ext cx="391550" cy="62754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325616" y="5062394"/>
            <a:ext cx="43604" cy="23629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63469" y="5064852"/>
            <a:ext cx="441337" cy="13718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153410" y="5015273"/>
            <a:ext cx="629040" cy="190526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3867773" y="5032367"/>
            <a:ext cx="25400" cy="211454"/>
          </a:xfrm>
          <a:custGeom>
            <a:avLst/>
            <a:gdLst/>
            <a:ahLst/>
            <a:cxnLst/>
            <a:rect l="l" t="t" r="r" b="b"/>
            <a:pathLst>
              <a:path w="25400" h="211454">
                <a:moveTo>
                  <a:pt x="4504" y="190235"/>
                </a:moveTo>
                <a:lnTo>
                  <a:pt x="18756" y="211336"/>
                </a:lnTo>
                <a:lnTo>
                  <a:pt x="22069" y="210670"/>
                </a:lnTo>
                <a:lnTo>
                  <a:pt x="24633" y="206813"/>
                </a:lnTo>
                <a:lnTo>
                  <a:pt x="24849" y="205052"/>
                </a:lnTo>
                <a:lnTo>
                  <a:pt x="21984" y="197022"/>
                </a:lnTo>
                <a:lnTo>
                  <a:pt x="21596" y="193266"/>
                </a:lnTo>
                <a:lnTo>
                  <a:pt x="8737" y="193266"/>
                </a:lnTo>
                <a:lnTo>
                  <a:pt x="4504" y="190235"/>
                </a:lnTo>
                <a:close/>
              </a:path>
              <a:path w="25400" h="211454">
                <a:moveTo>
                  <a:pt x="16194" y="174843"/>
                </a:moveTo>
                <a:lnTo>
                  <a:pt x="6604" y="175574"/>
                </a:lnTo>
                <a:lnTo>
                  <a:pt x="3014" y="179759"/>
                </a:lnTo>
                <a:lnTo>
                  <a:pt x="3417" y="184955"/>
                </a:lnTo>
                <a:lnTo>
                  <a:pt x="3447" y="185154"/>
                </a:lnTo>
                <a:lnTo>
                  <a:pt x="4504" y="190235"/>
                </a:lnTo>
                <a:lnTo>
                  <a:pt x="8737" y="193266"/>
                </a:lnTo>
                <a:lnTo>
                  <a:pt x="17874" y="191756"/>
                </a:lnTo>
                <a:lnTo>
                  <a:pt x="21011" y="187832"/>
                </a:lnTo>
                <a:lnTo>
                  <a:pt x="20750" y="183320"/>
                </a:lnTo>
                <a:lnTo>
                  <a:pt x="20378" y="178433"/>
                </a:lnTo>
                <a:lnTo>
                  <a:pt x="16194" y="174843"/>
                </a:lnTo>
                <a:close/>
              </a:path>
              <a:path w="25400" h="211454">
                <a:moveTo>
                  <a:pt x="20750" y="183320"/>
                </a:moveTo>
                <a:lnTo>
                  <a:pt x="21011" y="187832"/>
                </a:lnTo>
                <a:lnTo>
                  <a:pt x="17874" y="191756"/>
                </a:lnTo>
                <a:lnTo>
                  <a:pt x="8737" y="193266"/>
                </a:lnTo>
                <a:lnTo>
                  <a:pt x="21596" y="193266"/>
                </a:lnTo>
                <a:lnTo>
                  <a:pt x="21260" y="190007"/>
                </a:lnTo>
                <a:lnTo>
                  <a:pt x="20750" y="183320"/>
                </a:lnTo>
                <a:close/>
              </a:path>
              <a:path w="25400" h="211454">
                <a:moveTo>
                  <a:pt x="3446" y="185154"/>
                </a:moveTo>
                <a:lnTo>
                  <a:pt x="4255" y="190056"/>
                </a:lnTo>
                <a:lnTo>
                  <a:pt x="4504" y="190235"/>
                </a:lnTo>
                <a:lnTo>
                  <a:pt x="3446" y="185154"/>
                </a:lnTo>
                <a:close/>
              </a:path>
              <a:path w="25400" h="211454">
                <a:moveTo>
                  <a:pt x="926" y="162139"/>
                </a:moveTo>
                <a:lnTo>
                  <a:pt x="1474" y="169928"/>
                </a:lnTo>
                <a:lnTo>
                  <a:pt x="2206" y="177662"/>
                </a:lnTo>
                <a:lnTo>
                  <a:pt x="3445" y="185154"/>
                </a:lnTo>
                <a:lnTo>
                  <a:pt x="3417" y="184955"/>
                </a:lnTo>
                <a:lnTo>
                  <a:pt x="3014" y="179759"/>
                </a:lnTo>
                <a:lnTo>
                  <a:pt x="6604" y="175574"/>
                </a:lnTo>
                <a:lnTo>
                  <a:pt x="16194" y="174843"/>
                </a:lnTo>
                <a:lnTo>
                  <a:pt x="20316" y="174843"/>
                </a:lnTo>
                <a:lnTo>
                  <a:pt x="20270" y="171535"/>
                </a:lnTo>
                <a:lnTo>
                  <a:pt x="5925" y="171535"/>
                </a:lnTo>
                <a:lnTo>
                  <a:pt x="1305" y="167521"/>
                </a:lnTo>
                <a:lnTo>
                  <a:pt x="926" y="162139"/>
                </a:lnTo>
                <a:close/>
              </a:path>
              <a:path w="25400" h="211454">
                <a:moveTo>
                  <a:pt x="20316" y="174843"/>
                </a:moveTo>
                <a:lnTo>
                  <a:pt x="16194" y="174843"/>
                </a:lnTo>
                <a:lnTo>
                  <a:pt x="20378" y="178433"/>
                </a:lnTo>
                <a:lnTo>
                  <a:pt x="20750" y="183320"/>
                </a:lnTo>
                <a:lnTo>
                  <a:pt x="20423" y="177662"/>
                </a:lnTo>
                <a:lnTo>
                  <a:pt x="20316" y="174843"/>
                </a:lnTo>
                <a:close/>
              </a:path>
              <a:path w="25400" h="211454">
                <a:moveTo>
                  <a:pt x="5238" y="151852"/>
                </a:moveTo>
                <a:lnTo>
                  <a:pt x="910" y="156176"/>
                </a:lnTo>
                <a:lnTo>
                  <a:pt x="930" y="162196"/>
                </a:lnTo>
                <a:lnTo>
                  <a:pt x="1305" y="167521"/>
                </a:lnTo>
                <a:lnTo>
                  <a:pt x="5925" y="171535"/>
                </a:lnTo>
                <a:lnTo>
                  <a:pt x="16310" y="170804"/>
                </a:lnTo>
                <a:lnTo>
                  <a:pt x="20234" y="166597"/>
                </a:lnTo>
                <a:lnTo>
                  <a:pt x="20230" y="156176"/>
                </a:lnTo>
                <a:lnTo>
                  <a:pt x="15914" y="151857"/>
                </a:lnTo>
                <a:lnTo>
                  <a:pt x="5238" y="151852"/>
                </a:lnTo>
                <a:close/>
              </a:path>
              <a:path w="25400" h="211454">
                <a:moveTo>
                  <a:pt x="20234" y="166597"/>
                </a:moveTo>
                <a:lnTo>
                  <a:pt x="16310" y="170804"/>
                </a:lnTo>
                <a:lnTo>
                  <a:pt x="5925" y="171535"/>
                </a:lnTo>
                <a:lnTo>
                  <a:pt x="20270" y="171535"/>
                </a:lnTo>
                <a:lnTo>
                  <a:pt x="20234" y="166597"/>
                </a:lnTo>
                <a:close/>
              </a:path>
              <a:path w="25400" h="211454">
                <a:moveTo>
                  <a:pt x="0" y="106303"/>
                </a:moveTo>
                <a:lnTo>
                  <a:pt x="99" y="130117"/>
                </a:lnTo>
                <a:lnTo>
                  <a:pt x="331" y="147345"/>
                </a:lnTo>
                <a:lnTo>
                  <a:pt x="409" y="154790"/>
                </a:lnTo>
                <a:lnTo>
                  <a:pt x="926" y="162139"/>
                </a:lnTo>
                <a:lnTo>
                  <a:pt x="910" y="156176"/>
                </a:lnTo>
                <a:lnTo>
                  <a:pt x="5238" y="151852"/>
                </a:lnTo>
                <a:lnTo>
                  <a:pt x="20236" y="151852"/>
                </a:lnTo>
                <a:lnTo>
                  <a:pt x="20242" y="110825"/>
                </a:lnTo>
                <a:lnTo>
                  <a:pt x="4523" y="110825"/>
                </a:lnTo>
                <a:lnTo>
                  <a:pt x="0" y="106303"/>
                </a:lnTo>
                <a:close/>
              </a:path>
              <a:path w="25400" h="211454">
                <a:moveTo>
                  <a:pt x="20236" y="151852"/>
                </a:moveTo>
                <a:lnTo>
                  <a:pt x="5238" y="151852"/>
                </a:lnTo>
                <a:lnTo>
                  <a:pt x="15914" y="151857"/>
                </a:lnTo>
                <a:lnTo>
                  <a:pt x="20235" y="156182"/>
                </a:lnTo>
                <a:lnTo>
                  <a:pt x="20236" y="151852"/>
                </a:lnTo>
                <a:close/>
              </a:path>
              <a:path w="25400" h="211454">
                <a:moveTo>
                  <a:pt x="15709" y="90571"/>
                </a:moveTo>
                <a:lnTo>
                  <a:pt x="4523" y="90571"/>
                </a:lnTo>
                <a:lnTo>
                  <a:pt x="43" y="95049"/>
                </a:lnTo>
                <a:lnTo>
                  <a:pt x="0" y="106303"/>
                </a:lnTo>
                <a:lnTo>
                  <a:pt x="4523" y="110825"/>
                </a:lnTo>
                <a:lnTo>
                  <a:pt x="15709" y="110825"/>
                </a:lnTo>
                <a:lnTo>
                  <a:pt x="20231" y="106303"/>
                </a:lnTo>
                <a:lnTo>
                  <a:pt x="20187" y="95049"/>
                </a:lnTo>
                <a:lnTo>
                  <a:pt x="15709" y="90571"/>
                </a:lnTo>
                <a:close/>
              </a:path>
              <a:path w="25400" h="211454">
                <a:moveTo>
                  <a:pt x="20242" y="106292"/>
                </a:moveTo>
                <a:lnTo>
                  <a:pt x="15709" y="110825"/>
                </a:lnTo>
                <a:lnTo>
                  <a:pt x="20242" y="110825"/>
                </a:lnTo>
                <a:lnTo>
                  <a:pt x="20242" y="106292"/>
                </a:lnTo>
                <a:close/>
              </a:path>
              <a:path w="25400" h="211454">
                <a:moveTo>
                  <a:pt x="20170" y="90571"/>
                </a:moveTo>
                <a:lnTo>
                  <a:pt x="15709" y="90571"/>
                </a:lnTo>
                <a:lnTo>
                  <a:pt x="20202" y="95064"/>
                </a:lnTo>
                <a:lnTo>
                  <a:pt x="20170" y="90571"/>
                </a:lnTo>
                <a:close/>
              </a:path>
              <a:path w="25400" h="211454">
                <a:moveTo>
                  <a:pt x="13956" y="0"/>
                </a:moveTo>
                <a:lnTo>
                  <a:pt x="928" y="53630"/>
                </a:lnTo>
                <a:lnTo>
                  <a:pt x="43" y="95049"/>
                </a:lnTo>
                <a:lnTo>
                  <a:pt x="4523" y="90571"/>
                </a:lnTo>
                <a:lnTo>
                  <a:pt x="20170" y="90571"/>
                </a:lnTo>
                <a:lnTo>
                  <a:pt x="20071" y="77113"/>
                </a:lnTo>
                <a:lnTo>
                  <a:pt x="19548" y="53537"/>
                </a:lnTo>
                <a:lnTo>
                  <a:pt x="18662" y="29981"/>
                </a:lnTo>
                <a:lnTo>
                  <a:pt x="17415" y="6606"/>
                </a:lnTo>
                <a:lnTo>
                  <a:pt x="17185" y="2854"/>
                </a:lnTo>
                <a:lnTo>
                  <a:pt x="13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042716" y="5082463"/>
            <a:ext cx="354061" cy="10251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515364" y="5024897"/>
            <a:ext cx="489976" cy="17671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097444" y="5031934"/>
            <a:ext cx="161472" cy="167639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396533" y="5037498"/>
            <a:ext cx="24765" cy="177800"/>
          </a:xfrm>
          <a:custGeom>
            <a:avLst/>
            <a:gdLst/>
            <a:ahLst/>
            <a:cxnLst/>
            <a:rect l="l" t="t" r="r" b="b"/>
            <a:pathLst>
              <a:path w="24764" h="177800">
                <a:moveTo>
                  <a:pt x="4590" y="169728"/>
                </a:moveTo>
                <a:lnTo>
                  <a:pt x="8075" y="175280"/>
                </a:lnTo>
                <a:lnTo>
                  <a:pt x="14794" y="177335"/>
                </a:lnTo>
                <a:lnTo>
                  <a:pt x="23183" y="174075"/>
                </a:lnTo>
                <a:lnTo>
                  <a:pt x="23247" y="173929"/>
                </a:lnTo>
                <a:lnTo>
                  <a:pt x="11561" y="173929"/>
                </a:lnTo>
                <a:lnTo>
                  <a:pt x="7041" y="173169"/>
                </a:lnTo>
                <a:lnTo>
                  <a:pt x="4590" y="169728"/>
                </a:lnTo>
                <a:close/>
              </a:path>
              <a:path w="24764" h="177800">
                <a:moveTo>
                  <a:pt x="3642" y="161908"/>
                </a:moveTo>
                <a:lnTo>
                  <a:pt x="11561" y="173929"/>
                </a:lnTo>
                <a:lnTo>
                  <a:pt x="17237" y="169886"/>
                </a:lnTo>
                <a:lnTo>
                  <a:pt x="18358" y="166861"/>
                </a:lnTo>
                <a:lnTo>
                  <a:pt x="17597" y="163780"/>
                </a:lnTo>
                <a:lnTo>
                  <a:pt x="17302" y="162827"/>
                </a:lnTo>
                <a:lnTo>
                  <a:pt x="4707" y="162827"/>
                </a:lnTo>
                <a:lnTo>
                  <a:pt x="3642" y="161908"/>
                </a:lnTo>
                <a:close/>
              </a:path>
              <a:path w="24764" h="177800">
                <a:moveTo>
                  <a:pt x="17597" y="163780"/>
                </a:moveTo>
                <a:lnTo>
                  <a:pt x="18358" y="166861"/>
                </a:lnTo>
                <a:lnTo>
                  <a:pt x="17237" y="169886"/>
                </a:lnTo>
                <a:lnTo>
                  <a:pt x="11561" y="173929"/>
                </a:lnTo>
                <a:lnTo>
                  <a:pt x="23247" y="173929"/>
                </a:lnTo>
                <a:lnTo>
                  <a:pt x="24257" y="171635"/>
                </a:lnTo>
                <a:lnTo>
                  <a:pt x="22976" y="168339"/>
                </a:lnTo>
                <a:lnTo>
                  <a:pt x="22074" y="167455"/>
                </a:lnTo>
                <a:lnTo>
                  <a:pt x="19172" y="166391"/>
                </a:lnTo>
                <a:lnTo>
                  <a:pt x="18089" y="165366"/>
                </a:lnTo>
                <a:lnTo>
                  <a:pt x="17597" y="163780"/>
                </a:lnTo>
                <a:close/>
              </a:path>
              <a:path w="24764" h="177800">
                <a:moveTo>
                  <a:pt x="708" y="159375"/>
                </a:moveTo>
                <a:lnTo>
                  <a:pt x="755" y="159984"/>
                </a:lnTo>
                <a:lnTo>
                  <a:pt x="1641" y="165586"/>
                </a:lnTo>
                <a:lnTo>
                  <a:pt x="4590" y="169728"/>
                </a:lnTo>
                <a:lnTo>
                  <a:pt x="4153" y="169029"/>
                </a:lnTo>
                <a:lnTo>
                  <a:pt x="3890" y="168456"/>
                </a:lnTo>
                <a:lnTo>
                  <a:pt x="2520" y="164039"/>
                </a:lnTo>
                <a:lnTo>
                  <a:pt x="3642" y="161908"/>
                </a:lnTo>
                <a:lnTo>
                  <a:pt x="708" y="159375"/>
                </a:lnTo>
                <a:close/>
              </a:path>
              <a:path w="24764" h="177800">
                <a:moveTo>
                  <a:pt x="16952" y="158640"/>
                </a:moveTo>
                <a:lnTo>
                  <a:pt x="16052" y="159595"/>
                </a:lnTo>
                <a:lnTo>
                  <a:pt x="16349" y="159752"/>
                </a:lnTo>
                <a:lnTo>
                  <a:pt x="17597" y="163780"/>
                </a:lnTo>
                <a:lnTo>
                  <a:pt x="16878" y="160869"/>
                </a:lnTo>
                <a:lnTo>
                  <a:pt x="16952" y="158640"/>
                </a:lnTo>
                <a:close/>
              </a:path>
              <a:path w="24764" h="177800">
                <a:moveTo>
                  <a:pt x="12294" y="157615"/>
                </a:moveTo>
                <a:lnTo>
                  <a:pt x="4656" y="159984"/>
                </a:lnTo>
                <a:lnTo>
                  <a:pt x="3642" y="161908"/>
                </a:lnTo>
                <a:lnTo>
                  <a:pt x="4707" y="162827"/>
                </a:lnTo>
                <a:lnTo>
                  <a:pt x="13617" y="162176"/>
                </a:lnTo>
                <a:lnTo>
                  <a:pt x="16052" y="159595"/>
                </a:lnTo>
                <a:lnTo>
                  <a:pt x="12294" y="157615"/>
                </a:lnTo>
                <a:close/>
              </a:path>
              <a:path w="24764" h="177800">
                <a:moveTo>
                  <a:pt x="16052" y="159595"/>
                </a:moveTo>
                <a:lnTo>
                  <a:pt x="13617" y="162176"/>
                </a:lnTo>
                <a:lnTo>
                  <a:pt x="4707" y="162827"/>
                </a:lnTo>
                <a:lnTo>
                  <a:pt x="17302" y="162827"/>
                </a:lnTo>
                <a:lnTo>
                  <a:pt x="16349" y="159752"/>
                </a:lnTo>
                <a:lnTo>
                  <a:pt x="16052" y="159595"/>
                </a:lnTo>
                <a:close/>
              </a:path>
              <a:path w="24764" h="177800">
                <a:moveTo>
                  <a:pt x="4211" y="145755"/>
                </a:moveTo>
                <a:lnTo>
                  <a:pt x="419" y="149434"/>
                </a:lnTo>
                <a:lnTo>
                  <a:pt x="371" y="154778"/>
                </a:lnTo>
                <a:lnTo>
                  <a:pt x="708" y="159375"/>
                </a:lnTo>
                <a:lnTo>
                  <a:pt x="3642" y="161908"/>
                </a:lnTo>
                <a:lnTo>
                  <a:pt x="4656" y="159984"/>
                </a:lnTo>
                <a:lnTo>
                  <a:pt x="12294" y="157615"/>
                </a:lnTo>
                <a:lnTo>
                  <a:pt x="16986" y="157615"/>
                </a:lnTo>
                <a:lnTo>
                  <a:pt x="17083" y="149659"/>
                </a:lnTo>
                <a:lnTo>
                  <a:pt x="13429" y="145893"/>
                </a:lnTo>
                <a:lnTo>
                  <a:pt x="4211" y="145755"/>
                </a:lnTo>
                <a:close/>
              </a:path>
              <a:path w="24764" h="177800">
                <a:moveTo>
                  <a:pt x="16986" y="157615"/>
                </a:moveTo>
                <a:lnTo>
                  <a:pt x="12294" y="157615"/>
                </a:lnTo>
                <a:lnTo>
                  <a:pt x="16052" y="159595"/>
                </a:lnTo>
                <a:lnTo>
                  <a:pt x="16952" y="158640"/>
                </a:lnTo>
                <a:lnTo>
                  <a:pt x="16986" y="157615"/>
                </a:lnTo>
                <a:close/>
              </a:path>
              <a:path w="24764" h="177800">
                <a:moveTo>
                  <a:pt x="139" y="113504"/>
                </a:moveTo>
                <a:lnTo>
                  <a:pt x="103" y="117356"/>
                </a:lnTo>
                <a:lnTo>
                  <a:pt x="0" y="149686"/>
                </a:lnTo>
                <a:lnTo>
                  <a:pt x="371" y="154778"/>
                </a:lnTo>
                <a:lnTo>
                  <a:pt x="419" y="149434"/>
                </a:lnTo>
                <a:lnTo>
                  <a:pt x="4211" y="145755"/>
                </a:lnTo>
                <a:lnTo>
                  <a:pt x="17130" y="145755"/>
                </a:lnTo>
                <a:lnTo>
                  <a:pt x="17250" y="117457"/>
                </a:lnTo>
                <a:lnTo>
                  <a:pt x="13347" y="117457"/>
                </a:lnTo>
                <a:lnTo>
                  <a:pt x="3910" y="117356"/>
                </a:lnTo>
                <a:lnTo>
                  <a:pt x="139" y="113504"/>
                </a:lnTo>
                <a:close/>
              </a:path>
              <a:path w="24764" h="177800">
                <a:moveTo>
                  <a:pt x="17130" y="145755"/>
                </a:moveTo>
                <a:lnTo>
                  <a:pt x="4211" y="145755"/>
                </a:lnTo>
                <a:lnTo>
                  <a:pt x="13429" y="145893"/>
                </a:lnTo>
                <a:lnTo>
                  <a:pt x="17083" y="149659"/>
                </a:lnTo>
                <a:lnTo>
                  <a:pt x="17130" y="145755"/>
                </a:lnTo>
                <a:close/>
              </a:path>
              <a:path w="24764" h="177800">
                <a:moveTo>
                  <a:pt x="4051" y="100305"/>
                </a:moveTo>
                <a:lnTo>
                  <a:pt x="242" y="104064"/>
                </a:lnTo>
                <a:lnTo>
                  <a:pt x="139" y="113504"/>
                </a:lnTo>
                <a:lnTo>
                  <a:pt x="3910" y="117356"/>
                </a:lnTo>
                <a:lnTo>
                  <a:pt x="13347" y="117457"/>
                </a:lnTo>
                <a:lnTo>
                  <a:pt x="17212" y="113673"/>
                </a:lnTo>
                <a:lnTo>
                  <a:pt x="17173" y="104064"/>
                </a:lnTo>
                <a:lnTo>
                  <a:pt x="13462" y="100332"/>
                </a:lnTo>
                <a:lnTo>
                  <a:pt x="4051" y="100305"/>
                </a:lnTo>
                <a:close/>
              </a:path>
              <a:path w="24764" h="177800">
                <a:moveTo>
                  <a:pt x="17264" y="104155"/>
                </a:moveTo>
                <a:lnTo>
                  <a:pt x="17212" y="113673"/>
                </a:lnTo>
                <a:lnTo>
                  <a:pt x="13347" y="117457"/>
                </a:lnTo>
                <a:lnTo>
                  <a:pt x="17250" y="117457"/>
                </a:lnTo>
                <a:lnTo>
                  <a:pt x="17264" y="104155"/>
                </a:lnTo>
                <a:close/>
              </a:path>
              <a:path w="24764" h="177800">
                <a:moveTo>
                  <a:pt x="17264" y="100305"/>
                </a:moveTo>
                <a:lnTo>
                  <a:pt x="4051" y="100305"/>
                </a:lnTo>
                <a:lnTo>
                  <a:pt x="13462" y="100332"/>
                </a:lnTo>
                <a:lnTo>
                  <a:pt x="17264" y="104155"/>
                </a:lnTo>
                <a:lnTo>
                  <a:pt x="17264" y="100305"/>
                </a:lnTo>
                <a:close/>
              </a:path>
              <a:path w="24764" h="177800">
                <a:moveTo>
                  <a:pt x="1486" y="46752"/>
                </a:moveTo>
                <a:lnTo>
                  <a:pt x="1086" y="59221"/>
                </a:lnTo>
                <a:lnTo>
                  <a:pt x="683" y="75775"/>
                </a:lnTo>
                <a:lnTo>
                  <a:pt x="388" y="92236"/>
                </a:lnTo>
                <a:lnTo>
                  <a:pt x="242" y="104064"/>
                </a:lnTo>
                <a:lnTo>
                  <a:pt x="4051" y="100305"/>
                </a:lnTo>
                <a:lnTo>
                  <a:pt x="17264" y="100305"/>
                </a:lnTo>
                <a:lnTo>
                  <a:pt x="17144" y="75701"/>
                </a:lnTo>
                <a:lnTo>
                  <a:pt x="16881" y="59169"/>
                </a:lnTo>
                <a:lnTo>
                  <a:pt x="16651" y="50472"/>
                </a:lnTo>
                <a:lnTo>
                  <a:pt x="12854" y="50472"/>
                </a:lnTo>
                <a:lnTo>
                  <a:pt x="4667" y="50173"/>
                </a:lnTo>
                <a:lnTo>
                  <a:pt x="1486" y="46752"/>
                </a:lnTo>
                <a:close/>
              </a:path>
              <a:path w="24764" h="177800">
                <a:moveTo>
                  <a:pt x="12884" y="35364"/>
                </a:moveTo>
                <a:lnTo>
                  <a:pt x="4893" y="35623"/>
                </a:lnTo>
                <a:lnTo>
                  <a:pt x="1760" y="38745"/>
                </a:lnTo>
                <a:lnTo>
                  <a:pt x="1486" y="46752"/>
                </a:lnTo>
                <a:lnTo>
                  <a:pt x="4667" y="50173"/>
                </a:lnTo>
                <a:lnTo>
                  <a:pt x="12854" y="50472"/>
                </a:lnTo>
                <a:lnTo>
                  <a:pt x="16294" y="47274"/>
                </a:lnTo>
                <a:lnTo>
                  <a:pt x="16449" y="43011"/>
                </a:lnTo>
                <a:lnTo>
                  <a:pt x="16311" y="38576"/>
                </a:lnTo>
                <a:lnTo>
                  <a:pt x="12884" y="35364"/>
                </a:lnTo>
                <a:close/>
              </a:path>
              <a:path w="24764" h="177800">
                <a:moveTo>
                  <a:pt x="16444" y="42670"/>
                </a:moveTo>
                <a:lnTo>
                  <a:pt x="16449" y="43011"/>
                </a:lnTo>
                <a:lnTo>
                  <a:pt x="16294" y="47274"/>
                </a:lnTo>
                <a:lnTo>
                  <a:pt x="12854" y="50472"/>
                </a:lnTo>
                <a:lnTo>
                  <a:pt x="16651" y="50472"/>
                </a:lnTo>
                <a:lnTo>
                  <a:pt x="16444" y="42670"/>
                </a:lnTo>
                <a:close/>
              </a:path>
              <a:path w="24764" h="177800">
                <a:moveTo>
                  <a:pt x="16207" y="35364"/>
                </a:moveTo>
                <a:lnTo>
                  <a:pt x="12884" y="35364"/>
                </a:lnTo>
                <a:lnTo>
                  <a:pt x="16311" y="38576"/>
                </a:lnTo>
                <a:lnTo>
                  <a:pt x="16444" y="42670"/>
                </a:lnTo>
                <a:lnTo>
                  <a:pt x="16207" y="35364"/>
                </a:lnTo>
                <a:close/>
              </a:path>
              <a:path w="24764" h="177800">
                <a:moveTo>
                  <a:pt x="12806" y="0"/>
                </a:moveTo>
                <a:lnTo>
                  <a:pt x="1760" y="38743"/>
                </a:lnTo>
                <a:lnTo>
                  <a:pt x="4893" y="35623"/>
                </a:lnTo>
                <a:lnTo>
                  <a:pt x="12884" y="35364"/>
                </a:lnTo>
                <a:lnTo>
                  <a:pt x="16207" y="35364"/>
                </a:lnTo>
                <a:lnTo>
                  <a:pt x="16133" y="26288"/>
                </a:lnTo>
                <a:lnTo>
                  <a:pt x="16740" y="15638"/>
                </a:lnTo>
                <a:lnTo>
                  <a:pt x="16960" y="11277"/>
                </a:lnTo>
                <a:lnTo>
                  <a:pt x="19222" y="4654"/>
                </a:lnTo>
                <a:lnTo>
                  <a:pt x="17770" y="1695"/>
                </a:lnTo>
                <a:lnTo>
                  <a:pt x="12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16085" y="4440796"/>
            <a:ext cx="196382" cy="207010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5495868" y="5049151"/>
            <a:ext cx="36195" cy="161925"/>
          </a:xfrm>
          <a:custGeom>
            <a:avLst/>
            <a:gdLst/>
            <a:ahLst/>
            <a:cxnLst/>
            <a:rect l="l" t="t" r="r" b="b"/>
            <a:pathLst>
              <a:path w="36195" h="161925">
                <a:moveTo>
                  <a:pt x="21346" y="158053"/>
                </a:moveTo>
                <a:lnTo>
                  <a:pt x="24908" y="160159"/>
                </a:lnTo>
                <a:lnTo>
                  <a:pt x="30722" y="161673"/>
                </a:lnTo>
                <a:lnTo>
                  <a:pt x="32590" y="159793"/>
                </a:lnTo>
                <a:lnTo>
                  <a:pt x="24816" y="159793"/>
                </a:lnTo>
                <a:lnTo>
                  <a:pt x="21346" y="158053"/>
                </a:lnTo>
                <a:close/>
              </a:path>
              <a:path w="36195" h="161925">
                <a:moveTo>
                  <a:pt x="17409" y="154457"/>
                </a:moveTo>
                <a:lnTo>
                  <a:pt x="20214" y="157298"/>
                </a:lnTo>
                <a:lnTo>
                  <a:pt x="20665" y="157650"/>
                </a:lnTo>
                <a:lnTo>
                  <a:pt x="21346" y="158053"/>
                </a:lnTo>
                <a:lnTo>
                  <a:pt x="24816" y="159793"/>
                </a:lnTo>
                <a:lnTo>
                  <a:pt x="28786" y="158475"/>
                </a:lnTo>
                <a:lnTo>
                  <a:pt x="30502" y="155055"/>
                </a:lnTo>
                <a:lnTo>
                  <a:pt x="20701" y="155055"/>
                </a:lnTo>
                <a:lnTo>
                  <a:pt x="17409" y="154457"/>
                </a:lnTo>
                <a:close/>
              </a:path>
              <a:path w="36195" h="161925">
                <a:moveTo>
                  <a:pt x="29408" y="147807"/>
                </a:moveTo>
                <a:lnTo>
                  <a:pt x="31264" y="149967"/>
                </a:lnTo>
                <a:lnTo>
                  <a:pt x="31617" y="152833"/>
                </a:lnTo>
                <a:lnTo>
                  <a:pt x="28786" y="158475"/>
                </a:lnTo>
                <a:lnTo>
                  <a:pt x="24816" y="159793"/>
                </a:lnTo>
                <a:lnTo>
                  <a:pt x="32590" y="159793"/>
                </a:lnTo>
                <a:lnTo>
                  <a:pt x="35723" y="156643"/>
                </a:lnTo>
                <a:lnTo>
                  <a:pt x="35672" y="154162"/>
                </a:lnTo>
                <a:lnTo>
                  <a:pt x="29408" y="147807"/>
                </a:lnTo>
                <a:close/>
              </a:path>
              <a:path w="36195" h="161925">
                <a:moveTo>
                  <a:pt x="15958" y="154193"/>
                </a:moveTo>
                <a:lnTo>
                  <a:pt x="18167" y="156458"/>
                </a:lnTo>
                <a:lnTo>
                  <a:pt x="21346" y="158053"/>
                </a:lnTo>
                <a:lnTo>
                  <a:pt x="20665" y="157650"/>
                </a:lnTo>
                <a:lnTo>
                  <a:pt x="20214" y="157298"/>
                </a:lnTo>
                <a:lnTo>
                  <a:pt x="17409" y="154457"/>
                </a:lnTo>
                <a:lnTo>
                  <a:pt x="15958" y="154193"/>
                </a:lnTo>
                <a:close/>
              </a:path>
              <a:path w="36195" h="161925">
                <a:moveTo>
                  <a:pt x="22472" y="144987"/>
                </a:moveTo>
                <a:lnTo>
                  <a:pt x="17278" y="150113"/>
                </a:lnTo>
                <a:lnTo>
                  <a:pt x="17251" y="154297"/>
                </a:lnTo>
                <a:lnTo>
                  <a:pt x="17409" y="154457"/>
                </a:lnTo>
                <a:lnTo>
                  <a:pt x="20701" y="155055"/>
                </a:lnTo>
                <a:lnTo>
                  <a:pt x="27195" y="150557"/>
                </a:lnTo>
                <a:lnTo>
                  <a:pt x="28405" y="146846"/>
                </a:lnTo>
                <a:lnTo>
                  <a:pt x="28301" y="146683"/>
                </a:lnTo>
                <a:lnTo>
                  <a:pt x="26655" y="145013"/>
                </a:lnTo>
                <a:lnTo>
                  <a:pt x="22472" y="144987"/>
                </a:lnTo>
                <a:close/>
              </a:path>
              <a:path w="36195" h="161925">
                <a:moveTo>
                  <a:pt x="28375" y="146758"/>
                </a:moveTo>
                <a:lnTo>
                  <a:pt x="27195" y="150557"/>
                </a:lnTo>
                <a:lnTo>
                  <a:pt x="20701" y="155055"/>
                </a:lnTo>
                <a:lnTo>
                  <a:pt x="30502" y="155055"/>
                </a:lnTo>
                <a:lnTo>
                  <a:pt x="31617" y="152833"/>
                </a:lnTo>
                <a:lnTo>
                  <a:pt x="31264" y="149967"/>
                </a:lnTo>
                <a:lnTo>
                  <a:pt x="29408" y="147807"/>
                </a:lnTo>
                <a:lnTo>
                  <a:pt x="28375" y="146758"/>
                </a:lnTo>
                <a:close/>
              </a:path>
              <a:path w="36195" h="161925">
                <a:moveTo>
                  <a:pt x="11318" y="143725"/>
                </a:moveTo>
                <a:lnTo>
                  <a:pt x="17409" y="154457"/>
                </a:lnTo>
                <a:lnTo>
                  <a:pt x="17251" y="154297"/>
                </a:lnTo>
                <a:lnTo>
                  <a:pt x="17278" y="150113"/>
                </a:lnTo>
                <a:lnTo>
                  <a:pt x="22391" y="145067"/>
                </a:lnTo>
                <a:lnTo>
                  <a:pt x="13894" y="145067"/>
                </a:lnTo>
                <a:lnTo>
                  <a:pt x="11318" y="143725"/>
                </a:lnTo>
                <a:close/>
              </a:path>
              <a:path w="36195" h="161925">
                <a:moveTo>
                  <a:pt x="8964" y="142499"/>
                </a:moveTo>
                <a:lnTo>
                  <a:pt x="10621" y="146683"/>
                </a:lnTo>
                <a:lnTo>
                  <a:pt x="15788" y="154162"/>
                </a:lnTo>
                <a:lnTo>
                  <a:pt x="15958" y="154193"/>
                </a:lnTo>
                <a:lnTo>
                  <a:pt x="15446" y="153668"/>
                </a:lnTo>
                <a:lnTo>
                  <a:pt x="12888" y="149967"/>
                </a:lnTo>
                <a:lnTo>
                  <a:pt x="12576" y="149354"/>
                </a:lnTo>
                <a:lnTo>
                  <a:pt x="10911" y="144566"/>
                </a:lnTo>
                <a:lnTo>
                  <a:pt x="11318" y="143725"/>
                </a:lnTo>
                <a:lnTo>
                  <a:pt x="8964" y="142499"/>
                </a:lnTo>
                <a:close/>
              </a:path>
              <a:path w="36195" h="161925">
                <a:moveTo>
                  <a:pt x="26081" y="140159"/>
                </a:moveTo>
                <a:lnTo>
                  <a:pt x="28349" y="146683"/>
                </a:lnTo>
                <a:lnTo>
                  <a:pt x="28461" y="146846"/>
                </a:lnTo>
                <a:lnTo>
                  <a:pt x="29408" y="147807"/>
                </a:lnTo>
                <a:lnTo>
                  <a:pt x="28443" y="146683"/>
                </a:lnTo>
                <a:lnTo>
                  <a:pt x="27760" y="144987"/>
                </a:lnTo>
                <a:lnTo>
                  <a:pt x="26081" y="140159"/>
                </a:lnTo>
                <a:close/>
              </a:path>
              <a:path w="36195" h="161925">
                <a:moveTo>
                  <a:pt x="27759" y="144987"/>
                </a:moveTo>
                <a:lnTo>
                  <a:pt x="22472" y="144987"/>
                </a:lnTo>
                <a:lnTo>
                  <a:pt x="26655" y="145013"/>
                </a:lnTo>
                <a:lnTo>
                  <a:pt x="28375" y="146758"/>
                </a:lnTo>
                <a:lnTo>
                  <a:pt x="27759" y="144987"/>
                </a:lnTo>
                <a:close/>
              </a:path>
              <a:path w="36195" h="161925">
                <a:moveTo>
                  <a:pt x="21316" y="137209"/>
                </a:moveTo>
                <a:lnTo>
                  <a:pt x="13087" y="140070"/>
                </a:lnTo>
                <a:lnTo>
                  <a:pt x="11318" y="143725"/>
                </a:lnTo>
                <a:lnTo>
                  <a:pt x="13894" y="145067"/>
                </a:lnTo>
                <a:lnTo>
                  <a:pt x="22897" y="142228"/>
                </a:lnTo>
                <a:lnTo>
                  <a:pt x="24815" y="138902"/>
                </a:lnTo>
                <a:lnTo>
                  <a:pt x="21316" y="137209"/>
                </a:lnTo>
                <a:close/>
              </a:path>
              <a:path w="36195" h="161925">
                <a:moveTo>
                  <a:pt x="24815" y="138902"/>
                </a:moveTo>
                <a:lnTo>
                  <a:pt x="22897" y="142228"/>
                </a:lnTo>
                <a:lnTo>
                  <a:pt x="13894" y="145067"/>
                </a:lnTo>
                <a:lnTo>
                  <a:pt x="22391" y="145067"/>
                </a:lnTo>
                <a:lnTo>
                  <a:pt x="27759" y="144987"/>
                </a:lnTo>
                <a:lnTo>
                  <a:pt x="25812" y="139385"/>
                </a:lnTo>
                <a:lnTo>
                  <a:pt x="24815" y="138902"/>
                </a:lnTo>
                <a:close/>
              </a:path>
              <a:path w="36195" h="161925">
                <a:moveTo>
                  <a:pt x="8681" y="128500"/>
                </a:moveTo>
                <a:lnTo>
                  <a:pt x="6226" y="132359"/>
                </a:lnTo>
                <a:lnTo>
                  <a:pt x="7405" y="137604"/>
                </a:lnTo>
                <a:lnTo>
                  <a:pt x="8863" y="142228"/>
                </a:lnTo>
                <a:lnTo>
                  <a:pt x="8964" y="142499"/>
                </a:lnTo>
                <a:lnTo>
                  <a:pt x="11318" y="143725"/>
                </a:lnTo>
                <a:lnTo>
                  <a:pt x="13087" y="140070"/>
                </a:lnTo>
                <a:lnTo>
                  <a:pt x="21316" y="137209"/>
                </a:lnTo>
                <a:lnTo>
                  <a:pt x="25362" y="137209"/>
                </a:lnTo>
                <a:lnTo>
                  <a:pt x="23499" y="128833"/>
                </a:lnTo>
                <a:lnTo>
                  <a:pt x="9166" y="128833"/>
                </a:lnTo>
                <a:lnTo>
                  <a:pt x="8681" y="128500"/>
                </a:lnTo>
                <a:close/>
              </a:path>
              <a:path w="36195" h="161925">
                <a:moveTo>
                  <a:pt x="23432" y="128532"/>
                </a:moveTo>
                <a:lnTo>
                  <a:pt x="25362" y="137209"/>
                </a:lnTo>
                <a:lnTo>
                  <a:pt x="25424" y="137847"/>
                </a:lnTo>
                <a:lnTo>
                  <a:pt x="24815" y="138902"/>
                </a:lnTo>
                <a:lnTo>
                  <a:pt x="25812" y="139385"/>
                </a:lnTo>
                <a:lnTo>
                  <a:pt x="26081" y="140159"/>
                </a:lnTo>
                <a:lnTo>
                  <a:pt x="25254" y="136723"/>
                </a:lnTo>
                <a:lnTo>
                  <a:pt x="23432" y="128532"/>
                </a:lnTo>
                <a:close/>
              </a:path>
              <a:path w="36195" h="161925">
                <a:moveTo>
                  <a:pt x="25362" y="137209"/>
                </a:moveTo>
                <a:lnTo>
                  <a:pt x="21316" y="137209"/>
                </a:lnTo>
                <a:lnTo>
                  <a:pt x="24815" y="138902"/>
                </a:lnTo>
                <a:lnTo>
                  <a:pt x="25424" y="137847"/>
                </a:lnTo>
                <a:lnTo>
                  <a:pt x="25362" y="137209"/>
                </a:lnTo>
                <a:close/>
              </a:path>
              <a:path w="36195" h="161925">
                <a:moveTo>
                  <a:pt x="3289" y="120320"/>
                </a:moveTo>
                <a:lnTo>
                  <a:pt x="4386" y="126231"/>
                </a:lnTo>
                <a:lnTo>
                  <a:pt x="5675" y="132119"/>
                </a:lnTo>
                <a:lnTo>
                  <a:pt x="7432" y="137691"/>
                </a:lnTo>
                <a:lnTo>
                  <a:pt x="6226" y="132359"/>
                </a:lnTo>
                <a:lnTo>
                  <a:pt x="8681" y="128500"/>
                </a:lnTo>
                <a:lnTo>
                  <a:pt x="4242" y="125453"/>
                </a:lnTo>
                <a:lnTo>
                  <a:pt x="3289" y="120320"/>
                </a:lnTo>
                <a:close/>
              </a:path>
              <a:path w="36195" h="161925">
                <a:moveTo>
                  <a:pt x="18725" y="125538"/>
                </a:moveTo>
                <a:lnTo>
                  <a:pt x="9222" y="127650"/>
                </a:lnTo>
                <a:lnTo>
                  <a:pt x="8681" y="128500"/>
                </a:lnTo>
                <a:lnTo>
                  <a:pt x="9166" y="128833"/>
                </a:lnTo>
                <a:lnTo>
                  <a:pt x="19181" y="126974"/>
                </a:lnTo>
                <a:lnTo>
                  <a:pt x="19755" y="126193"/>
                </a:lnTo>
                <a:lnTo>
                  <a:pt x="18725" y="125538"/>
                </a:lnTo>
                <a:close/>
              </a:path>
              <a:path w="36195" h="161925">
                <a:moveTo>
                  <a:pt x="19755" y="126193"/>
                </a:moveTo>
                <a:lnTo>
                  <a:pt x="19181" y="126974"/>
                </a:lnTo>
                <a:lnTo>
                  <a:pt x="9166" y="128833"/>
                </a:lnTo>
                <a:lnTo>
                  <a:pt x="23499" y="128833"/>
                </a:lnTo>
                <a:lnTo>
                  <a:pt x="23383" y="128500"/>
                </a:lnTo>
                <a:lnTo>
                  <a:pt x="19755" y="126193"/>
                </a:lnTo>
                <a:close/>
              </a:path>
              <a:path w="36195" h="161925">
                <a:moveTo>
                  <a:pt x="21309" y="112306"/>
                </a:moveTo>
                <a:lnTo>
                  <a:pt x="22526" y="122420"/>
                </a:lnTo>
                <a:lnTo>
                  <a:pt x="19755" y="126193"/>
                </a:lnTo>
                <a:lnTo>
                  <a:pt x="23432" y="128532"/>
                </a:lnTo>
                <a:lnTo>
                  <a:pt x="23330" y="128074"/>
                </a:lnTo>
                <a:lnTo>
                  <a:pt x="22527" y="122420"/>
                </a:lnTo>
                <a:lnTo>
                  <a:pt x="21309" y="112306"/>
                </a:lnTo>
                <a:close/>
              </a:path>
              <a:path w="36195" h="161925">
                <a:moveTo>
                  <a:pt x="16611" y="108618"/>
                </a:moveTo>
                <a:lnTo>
                  <a:pt x="6265" y="109863"/>
                </a:lnTo>
                <a:lnTo>
                  <a:pt x="2576" y="114561"/>
                </a:lnTo>
                <a:lnTo>
                  <a:pt x="3290" y="120329"/>
                </a:lnTo>
                <a:lnTo>
                  <a:pt x="4242" y="125453"/>
                </a:lnTo>
                <a:lnTo>
                  <a:pt x="8681" y="128500"/>
                </a:lnTo>
                <a:lnTo>
                  <a:pt x="9222" y="127650"/>
                </a:lnTo>
                <a:lnTo>
                  <a:pt x="18725" y="125538"/>
                </a:lnTo>
                <a:lnTo>
                  <a:pt x="20236" y="125538"/>
                </a:lnTo>
                <a:lnTo>
                  <a:pt x="22526" y="122420"/>
                </a:lnTo>
                <a:lnTo>
                  <a:pt x="21309" y="112306"/>
                </a:lnTo>
                <a:lnTo>
                  <a:pt x="16611" y="108618"/>
                </a:lnTo>
                <a:close/>
              </a:path>
              <a:path w="36195" h="161925">
                <a:moveTo>
                  <a:pt x="20236" y="125538"/>
                </a:moveTo>
                <a:lnTo>
                  <a:pt x="18725" y="125538"/>
                </a:lnTo>
                <a:lnTo>
                  <a:pt x="19755" y="126193"/>
                </a:lnTo>
                <a:lnTo>
                  <a:pt x="20236" y="125538"/>
                </a:lnTo>
                <a:close/>
              </a:path>
              <a:path w="36195" h="161925">
                <a:moveTo>
                  <a:pt x="652" y="98676"/>
                </a:moveTo>
                <a:lnTo>
                  <a:pt x="1114" y="105939"/>
                </a:lnTo>
                <a:lnTo>
                  <a:pt x="1961" y="113177"/>
                </a:lnTo>
                <a:lnTo>
                  <a:pt x="3289" y="120320"/>
                </a:lnTo>
                <a:lnTo>
                  <a:pt x="2576" y="114561"/>
                </a:lnTo>
                <a:lnTo>
                  <a:pt x="6265" y="109863"/>
                </a:lnTo>
                <a:lnTo>
                  <a:pt x="16611" y="108618"/>
                </a:lnTo>
                <a:lnTo>
                  <a:pt x="20976" y="108618"/>
                </a:lnTo>
                <a:lnTo>
                  <a:pt x="20952" y="108282"/>
                </a:lnTo>
                <a:lnTo>
                  <a:pt x="5707" y="108282"/>
                </a:lnTo>
                <a:lnTo>
                  <a:pt x="1000" y="104138"/>
                </a:lnTo>
                <a:lnTo>
                  <a:pt x="652" y="98676"/>
                </a:lnTo>
                <a:close/>
              </a:path>
              <a:path w="36195" h="161925">
                <a:moveTo>
                  <a:pt x="20976" y="108618"/>
                </a:moveTo>
                <a:lnTo>
                  <a:pt x="16611" y="108618"/>
                </a:lnTo>
                <a:lnTo>
                  <a:pt x="21309" y="112306"/>
                </a:lnTo>
                <a:lnTo>
                  <a:pt x="21141" y="110914"/>
                </a:lnTo>
                <a:lnTo>
                  <a:pt x="20976" y="108618"/>
                </a:lnTo>
                <a:close/>
              </a:path>
              <a:path w="36195" h="161925">
                <a:moveTo>
                  <a:pt x="15655" y="87960"/>
                </a:moveTo>
                <a:lnTo>
                  <a:pt x="4721" y="88345"/>
                </a:lnTo>
                <a:lnTo>
                  <a:pt x="445" y="92932"/>
                </a:lnTo>
                <a:lnTo>
                  <a:pt x="652" y="98681"/>
                </a:lnTo>
                <a:lnTo>
                  <a:pt x="1000" y="104138"/>
                </a:lnTo>
                <a:lnTo>
                  <a:pt x="5707" y="108282"/>
                </a:lnTo>
                <a:lnTo>
                  <a:pt x="16514" y="107593"/>
                </a:lnTo>
                <a:lnTo>
                  <a:pt x="20621" y="103059"/>
                </a:lnTo>
                <a:lnTo>
                  <a:pt x="20242" y="92236"/>
                </a:lnTo>
                <a:lnTo>
                  <a:pt x="15655" y="87960"/>
                </a:lnTo>
                <a:close/>
              </a:path>
              <a:path w="36195" h="161925">
                <a:moveTo>
                  <a:pt x="20432" y="97665"/>
                </a:moveTo>
                <a:lnTo>
                  <a:pt x="20621" y="103059"/>
                </a:lnTo>
                <a:lnTo>
                  <a:pt x="16514" y="107593"/>
                </a:lnTo>
                <a:lnTo>
                  <a:pt x="5707" y="108282"/>
                </a:lnTo>
                <a:lnTo>
                  <a:pt x="20952" y="108282"/>
                </a:lnTo>
                <a:lnTo>
                  <a:pt x="20660" y="104138"/>
                </a:lnTo>
                <a:lnTo>
                  <a:pt x="20432" y="97665"/>
                </a:lnTo>
                <a:close/>
              </a:path>
              <a:path w="36195" h="161925">
                <a:moveTo>
                  <a:pt x="0" y="70798"/>
                </a:moveTo>
                <a:lnTo>
                  <a:pt x="52" y="81978"/>
                </a:lnTo>
                <a:lnTo>
                  <a:pt x="248" y="90336"/>
                </a:lnTo>
                <a:lnTo>
                  <a:pt x="652" y="98676"/>
                </a:lnTo>
                <a:lnTo>
                  <a:pt x="445" y="92932"/>
                </a:lnTo>
                <a:lnTo>
                  <a:pt x="4721" y="88345"/>
                </a:lnTo>
                <a:lnTo>
                  <a:pt x="15655" y="87960"/>
                </a:lnTo>
                <a:lnTo>
                  <a:pt x="20185" y="87960"/>
                </a:lnTo>
                <a:lnTo>
                  <a:pt x="20086" y="81485"/>
                </a:lnTo>
                <a:lnTo>
                  <a:pt x="20042" y="75299"/>
                </a:lnTo>
                <a:lnTo>
                  <a:pt x="4465" y="75279"/>
                </a:lnTo>
                <a:lnTo>
                  <a:pt x="0" y="70798"/>
                </a:lnTo>
                <a:close/>
              </a:path>
              <a:path w="36195" h="161925">
                <a:moveTo>
                  <a:pt x="20185" y="87960"/>
                </a:moveTo>
                <a:lnTo>
                  <a:pt x="15655" y="87960"/>
                </a:lnTo>
                <a:lnTo>
                  <a:pt x="20242" y="92236"/>
                </a:lnTo>
                <a:lnTo>
                  <a:pt x="20432" y="97665"/>
                </a:lnTo>
                <a:lnTo>
                  <a:pt x="20185" y="87960"/>
                </a:lnTo>
                <a:close/>
              </a:path>
              <a:path w="36195" h="161925">
                <a:moveTo>
                  <a:pt x="15497" y="55278"/>
                </a:moveTo>
                <a:lnTo>
                  <a:pt x="4476" y="55308"/>
                </a:lnTo>
                <a:lnTo>
                  <a:pt x="96" y="59688"/>
                </a:lnTo>
                <a:lnTo>
                  <a:pt x="31" y="70830"/>
                </a:lnTo>
                <a:lnTo>
                  <a:pt x="4465" y="75279"/>
                </a:lnTo>
                <a:lnTo>
                  <a:pt x="15507" y="75299"/>
                </a:lnTo>
                <a:lnTo>
                  <a:pt x="19992" y="70830"/>
                </a:lnTo>
                <a:lnTo>
                  <a:pt x="19933" y="59688"/>
                </a:lnTo>
                <a:lnTo>
                  <a:pt x="15497" y="55278"/>
                </a:lnTo>
                <a:close/>
              </a:path>
              <a:path w="36195" h="161925">
                <a:moveTo>
                  <a:pt x="19960" y="59716"/>
                </a:moveTo>
                <a:lnTo>
                  <a:pt x="19992" y="70830"/>
                </a:lnTo>
                <a:lnTo>
                  <a:pt x="15507" y="75299"/>
                </a:lnTo>
                <a:lnTo>
                  <a:pt x="20042" y="75299"/>
                </a:lnTo>
                <a:lnTo>
                  <a:pt x="19960" y="59716"/>
                </a:lnTo>
                <a:close/>
              </a:path>
              <a:path w="36195" h="161925">
                <a:moveTo>
                  <a:pt x="19928" y="55278"/>
                </a:moveTo>
                <a:lnTo>
                  <a:pt x="15497" y="55278"/>
                </a:lnTo>
                <a:lnTo>
                  <a:pt x="19960" y="59716"/>
                </a:lnTo>
                <a:lnTo>
                  <a:pt x="19928" y="55278"/>
                </a:lnTo>
                <a:close/>
              </a:path>
              <a:path w="36195" h="161925">
                <a:moveTo>
                  <a:pt x="14579" y="0"/>
                </a:moveTo>
                <a:lnTo>
                  <a:pt x="248" y="50328"/>
                </a:lnTo>
                <a:lnTo>
                  <a:pt x="96" y="59688"/>
                </a:lnTo>
                <a:lnTo>
                  <a:pt x="4476" y="55308"/>
                </a:lnTo>
                <a:lnTo>
                  <a:pt x="19928" y="55278"/>
                </a:lnTo>
                <a:lnTo>
                  <a:pt x="18022" y="5722"/>
                </a:lnTo>
                <a:lnTo>
                  <a:pt x="17801" y="2771"/>
                </a:lnTo>
                <a:lnTo>
                  <a:pt x="14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26856" y="5055194"/>
            <a:ext cx="26670" cy="197485"/>
          </a:xfrm>
          <a:custGeom>
            <a:avLst/>
            <a:gdLst/>
            <a:ahLst/>
            <a:cxnLst/>
            <a:rect l="l" t="t" r="r" b="b"/>
            <a:pathLst>
              <a:path w="26670" h="197485">
                <a:moveTo>
                  <a:pt x="3" y="180568"/>
                </a:moveTo>
                <a:lnTo>
                  <a:pt x="0" y="181639"/>
                </a:lnTo>
                <a:lnTo>
                  <a:pt x="118" y="186457"/>
                </a:lnTo>
                <a:lnTo>
                  <a:pt x="1309" y="194908"/>
                </a:lnTo>
                <a:lnTo>
                  <a:pt x="4173" y="197063"/>
                </a:lnTo>
                <a:lnTo>
                  <a:pt x="8602" y="196439"/>
                </a:lnTo>
                <a:lnTo>
                  <a:pt x="9827" y="195781"/>
                </a:lnTo>
                <a:lnTo>
                  <a:pt x="15062" y="189862"/>
                </a:lnTo>
                <a:lnTo>
                  <a:pt x="16766" y="185148"/>
                </a:lnTo>
                <a:lnTo>
                  <a:pt x="13520" y="185148"/>
                </a:lnTo>
                <a:lnTo>
                  <a:pt x="3846" y="184744"/>
                </a:lnTo>
                <a:lnTo>
                  <a:pt x="3" y="180568"/>
                </a:lnTo>
                <a:close/>
              </a:path>
              <a:path w="26670" h="197485">
                <a:moveTo>
                  <a:pt x="5184" y="166556"/>
                </a:moveTo>
                <a:lnTo>
                  <a:pt x="770" y="170127"/>
                </a:lnTo>
                <a:lnTo>
                  <a:pt x="209" y="175619"/>
                </a:lnTo>
                <a:lnTo>
                  <a:pt x="3" y="180568"/>
                </a:lnTo>
                <a:lnTo>
                  <a:pt x="3846" y="184744"/>
                </a:lnTo>
                <a:lnTo>
                  <a:pt x="13520" y="185148"/>
                </a:lnTo>
                <a:lnTo>
                  <a:pt x="17586" y="181639"/>
                </a:lnTo>
                <a:lnTo>
                  <a:pt x="18602" y="172010"/>
                </a:lnTo>
                <a:lnTo>
                  <a:pt x="15033" y="167596"/>
                </a:lnTo>
                <a:lnTo>
                  <a:pt x="5184" y="166556"/>
                </a:lnTo>
                <a:close/>
              </a:path>
              <a:path w="26670" h="197485">
                <a:moveTo>
                  <a:pt x="17586" y="181639"/>
                </a:moveTo>
                <a:lnTo>
                  <a:pt x="13520" y="185148"/>
                </a:lnTo>
                <a:lnTo>
                  <a:pt x="16766" y="185148"/>
                </a:lnTo>
                <a:lnTo>
                  <a:pt x="17401" y="183391"/>
                </a:lnTo>
                <a:lnTo>
                  <a:pt x="17586" y="181639"/>
                </a:lnTo>
                <a:close/>
              </a:path>
              <a:path w="26670" h="197485">
                <a:moveTo>
                  <a:pt x="19275" y="166556"/>
                </a:moveTo>
                <a:lnTo>
                  <a:pt x="5184" y="166556"/>
                </a:lnTo>
                <a:lnTo>
                  <a:pt x="15033" y="167596"/>
                </a:lnTo>
                <a:lnTo>
                  <a:pt x="18602" y="172010"/>
                </a:lnTo>
                <a:lnTo>
                  <a:pt x="17586" y="181639"/>
                </a:lnTo>
                <a:lnTo>
                  <a:pt x="18083" y="176933"/>
                </a:lnTo>
                <a:lnTo>
                  <a:pt x="18964" y="169089"/>
                </a:lnTo>
                <a:lnTo>
                  <a:pt x="19275" y="166556"/>
                </a:lnTo>
                <a:close/>
              </a:path>
              <a:path w="26670" h="197485">
                <a:moveTo>
                  <a:pt x="3257" y="143328"/>
                </a:moveTo>
                <a:lnTo>
                  <a:pt x="2333" y="151379"/>
                </a:lnTo>
                <a:lnTo>
                  <a:pt x="1447" y="159448"/>
                </a:lnTo>
                <a:lnTo>
                  <a:pt x="705" y="167530"/>
                </a:lnTo>
                <a:lnTo>
                  <a:pt x="209" y="175619"/>
                </a:lnTo>
                <a:lnTo>
                  <a:pt x="770" y="170127"/>
                </a:lnTo>
                <a:lnTo>
                  <a:pt x="5184" y="166556"/>
                </a:lnTo>
                <a:lnTo>
                  <a:pt x="19275" y="166556"/>
                </a:lnTo>
                <a:lnTo>
                  <a:pt x="19926" y="161253"/>
                </a:lnTo>
                <a:lnTo>
                  <a:pt x="20825" y="154320"/>
                </a:lnTo>
                <a:lnTo>
                  <a:pt x="16667" y="154320"/>
                </a:lnTo>
                <a:lnTo>
                  <a:pt x="6390" y="153160"/>
                </a:lnTo>
                <a:lnTo>
                  <a:pt x="2673" y="148497"/>
                </a:lnTo>
                <a:lnTo>
                  <a:pt x="3257" y="143328"/>
                </a:lnTo>
                <a:close/>
              </a:path>
              <a:path w="26670" h="197485">
                <a:moveTo>
                  <a:pt x="8667" y="134376"/>
                </a:moveTo>
                <a:lnTo>
                  <a:pt x="3944" y="138015"/>
                </a:lnTo>
                <a:lnTo>
                  <a:pt x="3257" y="143328"/>
                </a:lnTo>
                <a:lnTo>
                  <a:pt x="2673" y="148497"/>
                </a:lnTo>
                <a:lnTo>
                  <a:pt x="6390" y="153160"/>
                </a:lnTo>
                <a:lnTo>
                  <a:pt x="16667" y="154320"/>
                </a:lnTo>
                <a:lnTo>
                  <a:pt x="21294" y="150694"/>
                </a:lnTo>
                <a:lnTo>
                  <a:pt x="22604" y="140413"/>
                </a:lnTo>
                <a:lnTo>
                  <a:pt x="18983" y="135713"/>
                </a:lnTo>
                <a:lnTo>
                  <a:pt x="8667" y="134376"/>
                </a:lnTo>
                <a:close/>
              </a:path>
              <a:path w="26670" h="197485">
                <a:moveTo>
                  <a:pt x="21745" y="147220"/>
                </a:moveTo>
                <a:lnTo>
                  <a:pt x="21294" y="150694"/>
                </a:lnTo>
                <a:lnTo>
                  <a:pt x="16667" y="154320"/>
                </a:lnTo>
                <a:lnTo>
                  <a:pt x="20825" y="154320"/>
                </a:lnTo>
                <a:lnTo>
                  <a:pt x="21745" y="147220"/>
                </a:lnTo>
                <a:close/>
              </a:path>
              <a:path w="26670" h="197485">
                <a:moveTo>
                  <a:pt x="22604" y="140413"/>
                </a:moveTo>
                <a:lnTo>
                  <a:pt x="21966" y="145510"/>
                </a:lnTo>
                <a:lnTo>
                  <a:pt x="22623" y="140437"/>
                </a:lnTo>
                <a:close/>
              </a:path>
              <a:path w="26670" h="197485">
                <a:moveTo>
                  <a:pt x="6130" y="107127"/>
                </a:moveTo>
                <a:lnTo>
                  <a:pt x="5790" y="115545"/>
                </a:lnTo>
                <a:lnTo>
                  <a:pt x="5131" y="124824"/>
                </a:lnTo>
                <a:lnTo>
                  <a:pt x="4229" y="134376"/>
                </a:lnTo>
                <a:lnTo>
                  <a:pt x="3257" y="143328"/>
                </a:lnTo>
                <a:lnTo>
                  <a:pt x="3944" y="138015"/>
                </a:lnTo>
                <a:lnTo>
                  <a:pt x="8667" y="134376"/>
                </a:lnTo>
                <a:lnTo>
                  <a:pt x="23338" y="134376"/>
                </a:lnTo>
                <a:lnTo>
                  <a:pt x="24240" y="126275"/>
                </a:lnTo>
                <a:lnTo>
                  <a:pt x="25123" y="116338"/>
                </a:lnTo>
                <a:lnTo>
                  <a:pt x="21038" y="116338"/>
                </a:lnTo>
                <a:lnTo>
                  <a:pt x="10328" y="116118"/>
                </a:lnTo>
                <a:lnTo>
                  <a:pt x="6043" y="111653"/>
                </a:lnTo>
                <a:lnTo>
                  <a:pt x="6130" y="107127"/>
                </a:lnTo>
                <a:close/>
              </a:path>
              <a:path w="26670" h="197485">
                <a:moveTo>
                  <a:pt x="23338" y="134376"/>
                </a:moveTo>
                <a:lnTo>
                  <a:pt x="8667" y="134376"/>
                </a:lnTo>
                <a:lnTo>
                  <a:pt x="18983" y="135713"/>
                </a:lnTo>
                <a:lnTo>
                  <a:pt x="22604" y="140413"/>
                </a:lnTo>
                <a:lnTo>
                  <a:pt x="23189" y="135713"/>
                </a:lnTo>
                <a:lnTo>
                  <a:pt x="23338" y="134376"/>
                </a:lnTo>
                <a:close/>
              </a:path>
              <a:path w="26670" h="197485">
                <a:moveTo>
                  <a:pt x="10952" y="96460"/>
                </a:moveTo>
                <a:lnTo>
                  <a:pt x="6393" y="100644"/>
                </a:lnTo>
                <a:lnTo>
                  <a:pt x="6140" y="106875"/>
                </a:lnTo>
                <a:lnTo>
                  <a:pt x="6043" y="111653"/>
                </a:lnTo>
                <a:lnTo>
                  <a:pt x="10328" y="116118"/>
                </a:lnTo>
                <a:lnTo>
                  <a:pt x="21038" y="116338"/>
                </a:lnTo>
                <a:lnTo>
                  <a:pt x="25367" y="112275"/>
                </a:lnTo>
                <a:lnTo>
                  <a:pt x="25692" y="106875"/>
                </a:lnTo>
                <a:lnTo>
                  <a:pt x="25898" y="101453"/>
                </a:lnTo>
                <a:lnTo>
                  <a:pt x="21739" y="96922"/>
                </a:lnTo>
                <a:lnTo>
                  <a:pt x="10952" y="96460"/>
                </a:lnTo>
                <a:close/>
              </a:path>
              <a:path w="26670" h="197485">
                <a:moveTo>
                  <a:pt x="25367" y="112275"/>
                </a:moveTo>
                <a:lnTo>
                  <a:pt x="21038" y="116338"/>
                </a:lnTo>
                <a:lnTo>
                  <a:pt x="25123" y="116338"/>
                </a:lnTo>
                <a:lnTo>
                  <a:pt x="25367" y="112275"/>
                </a:lnTo>
                <a:close/>
              </a:path>
              <a:path w="26670" h="197485">
                <a:moveTo>
                  <a:pt x="25692" y="106875"/>
                </a:moveTo>
                <a:lnTo>
                  <a:pt x="25367" y="112275"/>
                </a:lnTo>
                <a:lnTo>
                  <a:pt x="25487" y="111653"/>
                </a:lnTo>
                <a:lnTo>
                  <a:pt x="25692" y="106875"/>
                </a:lnTo>
                <a:close/>
              </a:path>
              <a:path w="26670" h="197485">
                <a:moveTo>
                  <a:pt x="6435" y="77404"/>
                </a:moveTo>
                <a:lnTo>
                  <a:pt x="6369" y="92535"/>
                </a:lnTo>
                <a:lnTo>
                  <a:pt x="6255" y="100644"/>
                </a:lnTo>
                <a:lnTo>
                  <a:pt x="6130" y="107127"/>
                </a:lnTo>
                <a:lnTo>
                  <a:pt x="6393" y="100644"/>
                </a:lnTo>
                <a:lnTo>
                  <a:pt x="10952" y="96460"/>
                </a:lnTo>
                <a:lnTo>
                  <a:pt x="26053" y="96460"/>
                </a:lnTo>
                <a:lnTo>
                  <a:pt x="26159" y="92535"/>
                </a:lnTo>
                <a:lnTo>
                  <a:pt x="26224" y="88746"/>
                </a:lnTo>
                <a:lnTo>
                  <a:pt x="10890" y="88742"/>
                </a:lnTo>
                <a:lnTo>
                  <a:pt x="6469" y="84325"/>
                </a:lnTo>
                <a:lnTo>
                  <a:pt x="6435" y="77404"/>
                </a:lnTo>
                <a:close/>
              </a:path>
              <a:path w="26670" h="197485">
                <a:moveTo>
                  <a:pt x="25898" y="101453"/>
                </a:moveTo>
                <a:lnTo>
                  <a:pt x="25692" y="106875"/>
                </a:lnTo>
                <a:lnTo>
                  <a:pt x="25924" y="101481"/>
                </a:lnTo>
                <a:close/>
              </a:path>
              <a:path w="26670" h="197485">
                <a:moveTo>
                  <a:pt x="26053" y="96460"/>
                </a:moveTo>
                <a:lnTo>
                  <a:pt x="10952" y="96460"/>
                </a:lnTo>
                <a:lnTo>
                  <a:pt x="21739" y="96922"/>
                </a:lnTo>
                <a:lnTo>
                  <a:pt x="25898" y="101453"/>
                </a:lnTo>
                <a:lnTo>
                  <a:pt x="26053" y="96460"/>
                </a:lnTo>
                <a:close/>
              </a:path>
              <a:path w="26670" h="197485">
                <a:moveTo>
                  <a:pt x="21861" y="68870"/>
                </a:moveTo>
                <a:lnTo>
                  <a:pt x="10886" y="68874"/>
                </a:lnTo>
                <a:lnTo>
                  <a:pt x="6482" y="73282"/>
                </a:lnTo>
                <a:lnTo>
                  <a:pt x="6469" y="84325"/>
                </a:lnTo>
                <a:lnTo>
                  <a:pt x="10894" y="88746"/>
                </a:lnTo>
                <a:lnTo>
                  <a:pt x="21869" y="88742"/>
                </a:lnTo>
                <a:lnTo>
                  <a:pt x="26282" y="84325"/>
                </a:lnTo>
                <a:lnTo>
                  <a:pt x="26277" y="73282"/>
                </a:lnTo>
                <a:lnTo>
                  <a:pt x="21861" y="68870"/>
                </a:lnTo>
                <a:close/>
              </a:path>
              <a:path w="26670" h="197485">
                <a:moveTo>
                  <a:pt x="26282" y="84325"/>
                </a:moveTo>
                <a:lnTo>
                  <a:pt x="21869" y="88742"/>
                </a:lnTo>
                <a:lnTo>
                  <a:pt x="10894" y="88746"/>
                </a:lnTo>
                <a:lnTo>
                  <a:pt x="26224" y="88746"/>
                </a:lnTo>
                <a:lnTo>
                  <a:pt x="26282" y="84325"/>
                </a:lnTo>
                <a:close/>
              </a:path>
              <a:path w="26670" h="197485">
                <a:moveTo>
                  <a:pt x="6016" y="46842"/>
                </a:moveTo>
                <a:lnTo>
                  <a:pt x="6300" y="61812"/>
                </a:lnTo>
                <a:lnTo>
                  <a:pt x="6384" y="68870"/>
                </a:lnTo>
                <a:lnTo>
                  <a:pt x="6435" y="77404"/>
                </a:lnTo>
                <a:lnTo>
                  <a:pt x="6482" y="73282"/>
                </a:lnTo>
                <a:lnTo>
                  <a:pt x="10886" y="68874"/>
                </a:lnTo>
                <a:lnTo>
                  <a:pt x="26233" y="68870"/>
                </a:lnTo>
                <a:lnTo>
                  <a:pt x="26111" y="61812"/>
                </a:lnTo>
                <a:lnTo>
                  <a:pt x="25941" y="55093"/>
                </a:lnTo>
                <a:lnTo>
                  <a:pt x="10603" y="55093"/>
                </a:lnTo>
                <a:lnTo>
                  <a:pt x="6106" y="50792"/>
                </a:lnTo>
                <a:lnTo>
                  <a:pt x="6016" y="46842"/>
                </a:lnTo>
                <a:close/>
              </a:path>
              <a:path w="26670" h="197485">
                <a:moveTo>
                  <a:pt x="26233" y="68870"/>
                </a:moveTo>
                <a:lnTo>
                  <a:pt x="21861" y="68870"/>
                </a:lnTo>
                <a:lnTo>
                  <a:pt x="26277" y="73282"/>
                </a:lnTo>
                <a:lnTo>
                  <a:pt x="26233" y="68870"/>
                </a:lnTo>
                <a:close/>
              </a:path>
              <a:path w="26670" h="197485">
                <a:moveTo>
                  <a:pt x="20915" y="35145"/>
                </a:moveTo>
                <a:lnTo>
                  <a:pt x="10105" y="35500"/>
                </a:lnTo>
                <a:lnTo>
                  <a:pt x="5866" y="39978"/>
                </a:lnTo>
                <a:lnTo>
                  <a:pt x="6106" y="50792"/>
                </a:lnTo>
                <a:lnTo>
                  <a:pt x="10603" y="55093"/>
                </a:lnTo>
                <a:lnTo>
                  <a:pt x="21457" y="54852"/>
                </a:lnTo>
                <a:lnTo>
                  <a:pt x="25759" y="50355"/>
                </a:lnTo>
                <a:lnTo>
                  <a:pt x="25645" y="45365"/>
                </a:lnTo>
                <a:lnTo>
                  <a:pt x="25442" y="39385"/>
                </a:lnTo>
                <a:lnTo>
                  <a:pt x="20915" y="35145"/>
                </a:lnTo>
                <a:close/>
              </a:path>
              <a:path w="26670" h="197485">
                <a:moveTo>
                  <a:pt x="25650" y="45530"/>
                </a:moveTo>
                <a:lnTo>
                  <a:pt x="25759" y="50355"/>
                </a:lnTo>
                <a:lnTo>
                  <a:pt x="21457" y="54852"/>
                </a:lnTo>
                <a:lnTo>
                  <a:pt x="10603" y="55093"/>
                </a:lnTo>
                <a:lnTo>
                  <a:pt x="25941" y="55093"/>
                </a:lnTo>
                <a:lnTo>
                  <a:pt x="25650" y="45530"/>
                </a:lnTo>
                <a:close/>
              </a:path>
              <a:path w="26670" h="197485">
                <a:moveTo>
                  <a:pt x="4596" y="16435"/>
                </a:moveTo>
                <a:lnTo>
                  <a:pt x="5194" y="23468"/>
                </a:lnTo>
                <a:lnTo>
                  <a:pt x="5581" y="30765"/>
                </a:lnTo>
                <a:lnTo>
                  <a:pt x="5817" y="38069"/>
                </a:lnTo>
                <a:lnTo>
                  <a:pt x="6016" y="46842"/>
                </a:lnTo>
                <a:lnTo>
                  <a:pt x="5866" y="39978"/>
                </a:lnTo>
                <a:lnTo>
                  <a:pt x="10105" y="35500"/>
                </a:lnTo>
                <a:lnTo>
                  <a:pt x="20915" y="35145"/>
                </a:lnTo>
                <a:lnTo>
                  <a:pt x="25259" y="35145"/>
                </a:lnTo>
                <a:lnTo>
                  <a:pt x="24942" y="29149"/>
                </a:lnTo>
                <a:lnTo>
                  <a:pt x="24581" y="25083"/>
                </a:lnTo>
                <a:lnTo>
                  <a:pt x="9732" y="25083"/>
                </a:lnTo>
                <a:lnTo>
                  <a:pt x="5118" y="21347"/>
                </a:lnTo>
                <a:lnTo>
                  <a:pt x="4596" y="16435"/>
                </a:lnTo>
                <a:close/>
              </a:path>
              <a:path w="26670" h="197485">
                <a:moveTo>
                  <a:pt x="25442" y="39385"/>
                </a:moveTo>
                <a:lnTo>
                  <a:pt x="25575" y="43146"/>
                </a:lnTo>
                <a:lnTo>
                  <a:pt x="25457" y="39399"/>
                </a:lnTo>
                <a:close/>
              </a:path>
              <a:path w="26670" h="197485">
                <a:moveTo>
                  <a:pt x="25259" y="35145"/>
                </a:moveTo>
                <a:lnTo>
                  <a:pt x="20915" y="35145"/>
                </a:lnTo>
                <a:lnTo>
                  <a:pt x="25442" y="39385"/>
                </a:lnTo>
                <a:lnTo>
                  <a:pt x="25357" y="36997"/>
                </a:lnTo>
                <a:lnTo>
                  <a:pt x="25259" y="35145"/>
                </a:lnTo>
                <a:close/>
              </a:path>
              <a:path w="26670" h="197485">
                <a:moveTo>
                  <a:pt x="17355" y="5077"/>
                </a:moveTo>
                <a:lnTo>
                  <a:pt x="7415" y="6847"/>
                </a:lnTo>
                <a:lnTo>
                  <a:pt x="4062" y="11305"/>
                </a:lnTo>
                <a:lnTo>
                  <a:pt x="5118" y="21347"/>
                </a:lnTo>
                <a:lnTo>
                  <a:pt x="9732" y="25083"/>
                </a:lnTo>
                <a:lnTo>
                  <a:pt x="20031" y="24000"/>
                </a:lnTo>
                <a:lnTo>
                  <a:pt x="23768" y="19386"/>
                </a:lnTo>
                <a:lnTo>
                  <a:pt x="23194" y="14000"/>
                </a:lnTo>
                <a:lnTo>
                  <a:pt x="22224" y="8473"/>
                </a:lnTo>
                <a:lnTo>
                  <a:pt x="17355" y="5077"/>
                </a:lnTo>
                <a:close/>
              </a:path>
              <a:path w="26670" h="197485">
                <a:moveTo>
                  <a:pt x="23194" y="14000"/>
                </a:moveTo>
                <a:lnTo>
                  <a:pt x="23768" y="19386"/>
                </a:lnTo>
                <a:lnTo>
                  <a:pt x="20031" y="24000"/>
                </a:lnTo>
                <a:lnTo>
                  <a:pt x="9732" y="25083"/>
                </a:lnTo>
                <a:lnTo>
                  <a:pt x="24581" y="25083"/>
                </a:lnTo>
                <a:lnTo>
                  <a:pt x="24248" y="21325"/>
                </a:lnTo>
                <a:lnTo>
                  <a:pt x="23194" y="14000"/>
                </a:lnTo>
                <a:close/>
              </a:path>
              <a:path w="26670" h="197485">
                <a:moveTo>
                  <a:pt x="10769" y="0"/>
                </a:moveTo>
                <a:lnTo>
                  <a:pt x="6849" y="1026"/>
                </a:lnTo>
                <a:lnTo>
                  <a:pt x="3352" y="4972"/>
                </a:lnTo>
                <a:lnTo>
                  <a:pt x="2633" y="6367"/>
                </a:lnTo>
                <a:lnTo>
                  <a:pt x="1050" y="10546"/>
                </a:lnTo>
                <a:lnTo>
                  <a:pt x="2038" y="13627"/>
                </a:lnTo>
                <a:lnTo>
                  <a:pt x="4469" y="15240"/>
                </a:lnTo>
                <a:lnTo>
                  <a:pt x="4596" y="16435"/>
                </a:lnTo>
                <a:lnTo>
                  <a:pt x="4062" y="11305"/>
                </a:lnTo>
                <a:lnTo>
                  <a:pt x="7415" y="6847"/>
                </a:lnTo>
                <a:lnTo>
                  <a:pt x="17355" y="5077"/>
                </a:lnTo>
                <a:lnTo>
                  <a:pt x="20712" y="5077"/>
                </a:lnTo>
                <a:lnTo>
                  <a:pt x="19710" y="2857"/>
                </a:lnTo>
                <a:lnTo>
                  <a:pt x="10769" y="0"/>
                </a:lnTo>
                <a:close/>
              </a:path>
              <a:path w="26670" h="197485">
                <a:moveTo>
                  <a:pt x="20712" y="5077"/>
                </a:moveTo>
                <a:lnTo>
                  <a:pt x="17355" y="5077"/>
                </a:lnTo>
                <a:lnTo>
                  <a:pt x="22224" y="8473"/>
                </a:lnTo>
                <a:lnTo>
                  <a:pt x="20712" y="5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64569" y="5130207"/>
            <a:ext cx="331983" cy="14263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372739" y="5149137"/>
            <a:ext cx="142216" cy="182879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6609231" y="5232627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8379" y="12146"/>
                </a:moveTo>
                <a:lnTo>
                  <a:pt x="6665" y="12158"/>
                </a:lnTo>
                <a:lnTo>
                  <a:pt x="8900" y="12261"/>
                </a:lnTo>
                <a:lnTo>
                  <a:pt x="12018" y="12669"/>
                </a:lnTo>
                <a:lnTo>
                  <a:pt x="17258" y="13169"/>
                </a:lnTo>
                <a:lnTo>
                  <a:pt x="18493" y="12148"/>
                </a:lnTo>
                <a:lnTo>
                  <a:pt x="8379" y="12146"/>
                </a:lnTo>
                <a:close/>
              </a:path>
              <a:path w="26670" h="13335">
                <a:moveTo>
                  <a:pt x="1913" y="10670"/>
                </a:moveTo>
                <a:lnTo>
                  <a:pt x="3462" y="12176"/>
                </a:lnTo>
                <a:lnTo>
                  <a:pt x="6085" y="12158"/>
                </a:lnTo>
                <a:lnTo>
                  <a:pt x="5525" y="12109"/>
                </a:lnTo>
                <a:lnTo>
                  <a:pt x="4126" y="11772"/>
                </a:lnTo>
                <a:lnTo>
                  <a:pt x="3295" y="11338"/>
                </a:lnTo>
                <a:lnTo>
                  <a:pt x="3083" y="11163"/>
                </a:lnTo>
                <a:lnTo>
                  <a:pt x="1913" y="10670"/>
                </a:lnTo>
                <a:close/>
              </a:path>
              <a:path w="26670" h="13335">
                <a:moveTo>
                  <a:pt x="3095" y="11168"/>
                </a:moveTo>
                <a:lnTo>
                  <a:pt x="3295" y="11338"/>
                </a:lnTo>
                <a:lnTo>
                  <a:pt x="4168" y="11783"/>
                </a:lnTo>
                <a:lnTo>
                  <a:pt x="5551" y="12115"/>
                </a:lnTo>
                <a:lnTo>
                  <a:pt x="6085" y="12158"/>
                </a:lnTo>
                <a:lnTo>
                  <a:pt x="6540" y="12156"/>
                </a:lnTo>
                <a:lnTo>
                  <a:pt x="5631" y="12109"/>
                </a:lnTo>
                <a:lnTo>
                  <a:pt x="4918" y="11936"/>
                </a:lnTo>
                <a:lnTo>
                  <a:pt x="3095" y="11168"/>
                </a:lnTo>
                <a:close/>
              </a:path>
              <a:path w="26670" h="13335">
                <a:moveTo>
                  <a:pt x="6604" y="12156"/>
                </a:moveTo>
                <a:lnTo>
                  <a:pt x="6085" y="12158"/>
                </a:lnTo>
                <a:lnTo>
                  <a:pt x="6611" y="12156"/>
                </a:lnTo>
                <a:close/>
              </a:path>
              <a:path w="26670" h="13335">
                <a:moveTo>
                  <a:pt x="7291" y="593"/>
                </a:moveTo>
                <a:lnTo>
                  <a:pt x="4302" y="643"/>
                </a:lnTo>
                <a:lnTo>
                  <a:pt x="2641" y="1319"/>
                </a:lnTo>
                <a:lnTo>
                  <a:pt x="2504" y="1462"/>
                </a:lnTo>
                <a:lnTo>
                  <a:pt x="784" y="5543"/>
                </a:lnTo>
                <a:lnTo>
                  <a:pt x="858" y="8051"/>
                </a:lnTo>
                <a:lnTo>
                  <a:pt x="6604" y="12156"/>
                </a:lnTo>
                <a:lnTo>
                  <a:pt x="8293" y="12146"/>
                </a:lnTo>
                <a:lnTo>
                  <a:pt x="8226" y="11998"/>
                </a:lnTo>
                <a:lnTo>
                  <a:pt x="8035" y="11979"/>
                </a:lnTo>
                <a:lnTo>
                  <a:pt x="7708" y="11936"/>
                </a:lnTo>
                <a:lnTo>
                  <a:pt x="6986" y="11127"/>
                </a:lnTo>
                <a:lnTo>
                  <a:pt x="6705" y="10899"/>
                </a:lnTo>
                <a:lnTo>
                  <a:pt x="3603" y="10336"/>
                </a:lnTo>
                <a:lnTo>
                  <a:pt x="4368" y="8580"/>
                </a:lnTo>
                <a:lnTo>
                  <a:pt x="3851" y="8051"/>
                </a:lnTo>
                <a:lnTo>
                  <a:pt x="3905" y="4439"/>
                </a:lnTo>
                <a:lnTo>
                  <a:pt x="7646" y="806"/>
                </a:lnTo>
                <a:lnTo>
                  <a:pt x="7291" y="593"/>
                </a:lnTo>
                <a:close/>
              </a:path>
              <a:path w="26670" h="13335">
                <a:moveTo>
                  <a:pt x="8379" y="12145"/>
                </a:moveTo>
                <a:lnTo>
                  <a:pt x="7366" y="12151"/>
                </a:lnTo>
                <a:lnTo>
                  <a:pt x="8379" y="12146"/>
                </a:lnTo>
                <a:close/>
              </a:path>
              <a:path w="26670" h="13335">
                <a:moveTo>
                  <a:pt x="9714" y="12139"/>
                </a:moveTo>
                <a:lnTo>
                  <a:pt x="8382" y="12148"/>
                </a:lnTo>
                <a:lnTo>
                  <a:pt x="9725" y="12140"/>
                </a:lnTo>
                <a:close/>
              </a:path>
              <a:path w="26670" h="13335">
                <a:moveTo>
                  <a:pt x="9725" y="12140"/>
                </a:moveTo>
                <a:lnTo>
                  <a:pt x="8382" y="12148"/>
                </a:lnTo>
                <a:lnTo>
                  <a:pt x="18499" y="12143"/>
                </a:lnTo>
                <a:lnTo>
                  <a:pt x="9725" y="12140"/>
                </a:lnTo>
                <a:close/>
              </a:path>
              <a:path w="26670" h="13335">
                <a:moveTo>
                  <a:pt x="9702" y="12138"/>
                </a:moveTo>
                <a:lnTo>
                  <a:pt x="8379" y="12145"/>
                </a:lnTo>
                <a:lnTo>
                  <a:pt x="9714" y="12139"/>
                </a:lnTo>
                <a:close/>
              </a:path>
              <a:path w="26670" h="13335">
                <a:moveTo>
                  <a:pt x="8226" y="11998"/>
                </a:moveTo>
                <a:lnTo>
                  <a:pt x="8379" y="12145"/>
                </a:lnTo>
                <a:lnTo>
                  <a:pt x="9598" y="12138"/>
                </a:lnTo>
                <a:lnTo>
                  <a:pt x="8226" y="11998"/>
                </a:lnTo>
                <a:close/>
              </a:path>
              <a:path w="26670" h="13335">
                <a:moveTo>
                  <a:pt x="19558" y="10456"/>
                </a:moveTo>
                <a:lnTo>
                  <a:pt x="17480" y="10730"/>
                </a:lnTo>
                <a:lnTo>
                  <a:pt x="15555" y="11033"/>
                </a:lnTo>
                <a:lnTo>
                  <a:pt x="14491" y="12109"/>
                </a:lnTo>
                <a:lnTo>
                  <a:pt x="9762" y="12143"/>
                </a:lnTo>
                <a:lnTo>
                  <a:pt x="18499" y="12143"/>
                </a:lnTo>
                <a:lnTo>
                  <a:pt x="19474" y="11338"/>
                </a:lnTo>
                <a:lnTo>
                  <a:pt x="19558" y="10456"/>
                </a:lnTo>
                <a:close/>
              </a:path>
              <a:path w="26670" h="13335">
                <a:moveTo>
                  <a:pt x="8191" y="11963"/>
                </a:moveTo>
                <a:lnTo>
                  <a:pt x="9695" y="12137"/>
                </a:lnTo>
                <a:lnTo>
                  <a:pt x="9886" y="12057"/>
                </a:lnTo>
                <a:lnTo>
                  <a:pt x="8191" y="11963"/>
                </a:lnTo>
                <a:close/>
              </a:path>
              <a:path w="26670" h="13335">
                <a:moveTo>
                  <a:pt x="9886" y="12057"/>
                </a:moveTo>
                <a:lnTo>
                  <a:pt x="11216" y="12128"/>
                </a:lnTo>
                <a:lnTo>
                  <a:pt x="9886" y="12057"/>
                </a:lnTo>
                <a:close/>
              </a:path>
              <a:path w="26670" h="13335">
                <a:moveTo>
                  <a:pt x="10375" y="11564"/>
                </a:moveTo>
                <a:lnTo>
                  <a:pt x="9886" y="12057"/>
                </a:lnTo>
                <a:lnTo>
                  <a:pt x="11443" y="12127"/>
                </a:lnTo>
                <a:lnTo>
                  <a:pt x="11366" y="11936"/>
                </a:lnTo>
                <a:lnTo>
                  <a:pt x="11131" y="11701"/>
                </a:lnTo>
                <a:lnTo>
                  <a:pt x="10375" y="11564"/>
                </a:lnTo>
                <a:close/>
              </a:path>
              <a:path w="26670" h="13335">
                <a:moveTo>
                  <a:pt x="11534" y="12126"/>
                </a:moveTo>
                <a:lnTo>
                  <a:pt x="11216" y="12128"/>
                </a:lnTo>
                <a:lnTo>
                  <a:pt x="11534" y="12127"/>
                </a:lnTo>
                <a:close/>
              </a:path>
              <a:path w="26670" h="13335">
                <a:moveTo>
                  <a:pt x="11534" y="12128"/>
                </a:moveTo>
                <a:close/>
              </a:path>
              <a:path w="26670" h="13335">
                <a:moveTo>
                  <a:pt x="11556" y="12128"/>
                </a:moveTo>
                <a:close/>
              </a:path>
              <a:path w="26670" h="13335">
                <a:moveTo>
                  <a:pt x="11131" y="11701"/>
                </a:moveTo>
                <a:lnTo>
                  <a:pt x="11554" y="12125"/>
                </a:lnTo>
                <a:lnTo>
                  <a:pt x="12722" y="12109"/>
                </a:lnTo>
                <a:lnTo>
                  <a:pt x="12968" y="12034"/>
                </a:lnTo>
                <a:lnTo>
                  <a:pt x="11131" y="11701"/>
                </a:lnTo>
                <a:close/>
              </a:path>
              <a:path w="26670" h="13335">
                <a:moveTo>
                  <a:pt x="12968" y="12034"/>
                </a:moveTo>
                <a:lnTo>
                  <a:pt x="12693" y="12118"/>
                </a:lnTo>
                <a:lnTo>
                  <a:pt x="12253" y="12122"/>
                </a:lnTo>
                <a:lnTo>
                  <a:pt x="13382" y="12109"/>
                </a:lnTo>
                <a:lnTo>
                  <a:pt x="12968" y="12034"/>
                </a:lnTo>
                <a:close/>
              </a:path>
              <a:path w="26670" h="13335">
                <a:moveTo>
                  <a:pt x="15555" y="11033"/>
                </a:moveTo>
                <a:lnTo>
                  <a:pt x="14720" y="11168"/>
                </a:lnTo>
                <a:lnTo>
                  <a:pt x="13790" y="11783"/>
                </a:lnTo>
                <a:lnTo>
                  <a:pt x="12968" y="12034"/>
                </a:lnTo>
                <a:lnTo>
                  <a:pt x="13382" y="12109"/>
                </a:lnTo>
                <a:lnTo>
                  <a:pt x="14491" y="12109"/>
                </a:lnTo>
                <a:lnTo>
                  <a:pt x="15555" y="11033"/>
                </a:lnTo>
                <a:close/>
              </a:path>
              <a:path w="26670" h="13335">
                <a:moveTo>
                  <a:pt x="7186" y="10986"/>
                </a:moveTo>
                <a:lnTo>
                  <a:pt x="8191" y="11963"/>
                </a:lnTo>
                <a:lnTo>
                  <a:pt x="9886" y="12057"/>
                </a:lnTo>
                <a:lnTo>
                  <a:pt x="10375" y="11564"/>
                </a:lnTo>
                <a:lnTo>
                  <a:pt x="7186" y="10986"/>
                </a:lnTo>
                <a:close/>
              </a:path>
              <a:path w="26670" h="13335">
                <a:moveTo>
                  <a:pt x="11522" y="2338"/>
                </a:moveTo>
                <a:lnTo>
                  <a:pt x="12259" y="3068"/>
                </a:lnTo>
                <a:lnTo>
                  <a:pt x="12302" y="9616"/>
                </a:lnTo>
                <a:lnTo>
                  <a:pt x="10807" y="11127"/>
                </a:lnTo>
                <a:lnTo>
                  <a:pt x="10770" y="11338"/>
                </a:lnTo>
                <a:lnTo>
                  <a:pt x="11131" y="11701"/>
                </a:lnTo>
                <a:lnTo>
                  <a:pt x="12968" y="12034"/>
                </a:lnTo>
                <a:lnTo>
                  <a:pt x="13790" y="11783"/>
                </a:lnTo>
                <a:lnTo>
                  <a:pt x="14728" y="11163"/>
                </a:lnTo>
                <a:lnTo>
                  <a:pt x="15555" y="11033"/>
                </a:lnTo>
                <a:lnTo>
                  <a:pt x="16954" y="9616"/>
                </a:lnTo>
                <a:lnTo>
                  <a:pt x="17047" y="4254"/>
                </a:lnTo>
                <a:lnTo>
                  <a:pt x="14182" y="3209"/>
                </a:lnTo>
                <a:lnTo>
                  <a:pt x="11522" y="2338"/>
                </a:lnTo>
                <a:close/>
              </a:path>
              <a:path w="26670" h="13335">
                <a:moveTo>
                  <a:pt x="8002" y="11953"/>
                </a:moveTo>
                <a:lnTo>
                  <a:pt x="8226" y="11998"/>
                </a:lnTo>
                <a:lnTo>
                  <a:pt x="8002" y="11953"/>
                </a:lnTo>
                <a:close/>
              </a:path>
              <a:path w="26670" h="13335">
                <a:moveTo>
                  <a:pt x="6797" y="10915"/>
                </a:moveTo>
                <a:lnTo>
                  <a:pt x="7030" y="11163"/>
                </a:lnTo>
                <a:lnTo>
                  <a:pt x="8002" y="11953"/>
                </a:lnTo>
                <a:lnTo>
                  <a:pt x="8191" y="11963"/>
                </a:lnTo>
                <a:lnTo>
                  <a:pt x="7186" y="10986"/>
                </a:lnTo>
                <a:lnTo>
                  <a:pt x="6797" y="10915"/>
                </a:lnTo>
                <a:close/>
              </a:path>
              <a:path w="26670" h="13335">
                <a:moveTo>
                  <a:pt x="6986" y="11127"/>
                </a:moveTo>
                <a:lnTo>
                  <a:pt x="7708" y="11936"/>
                </a:lnTo>
                <a:lnTo>
                  <a:pt x="8002" y="11953"/>
                </a:lnTo>
                <a:lnTo>
                  <a:pt x="6986" y="11127"/>
                </a:lnTo>
                <a:close/>
              </a:path>
              <a:path w="26670" h="13335">
                <a:moveTo>
                  <a:pt x="10684" y="11251"/>
                </a:moveTo>
                <a:lnTo>
                  <a:pt x="10375" y="11564"/>
                </a:lnTo>
                <a:lnTo>
                  <a:pt x="11131" y="11701"/>
                </a:lnTo>
                <a:lnTo>
                  <a:pt x="10684" y="11251"/>
                </a:lnTo>
                <a:close/>
              </a:path>
              <a:path w="26670" h="13335">
                <a:moveTo>
                  <a:pt x="5702" y="6246"/>
                </a:moveTo>
                <a:lnTo>
                  <a:pt x="5767" y="9189"/>
                </a:lnTo>
                <a:lnTo>
                  <a:pt x="5893" y="9729"/>
                </a:lnTo>
                <a:lnTo>
                  <a:pt x="7186" y="10986"/>
                </a:lnTo>
                <a:lnTo>
                  <a:pt x="10375" y="11564"/>
                </a:lnTo>
                <a:lnTo>
                  <a:pt x="10598" y="11338"/>
                </a:lnTo>
                <a:lnTo>
                  <a:pt x="10560" y="11127"/>
                </a:lnTo>
                <a:lnTo>
                  <a:pt x="5702" y="6246"/>
                </a:lnTo>
                <a:close/>
              </a:path>
              <a:path w="26670" h="13335">
                <a:moveTo>
                  <a:pt x="11079" y="2191"/>
                </a:moveTo>
                <a:lnTo>
                  <a:pt x="10904" y="2338"/>
                </a:lnTo>
                <a:lnTo>
                  <a:pt x="5812" y="5982"/>
                </a:lnTo>
                <a:lnTo>
                  <a:pt x="5764" y="6308"/>
                </a:lnTo>
                <a:lnTo>
                  <a:pt x="10684" y="11251"/>
                </a:lnTo>
                <a:lnTo>
                  <a:pt x="12302" y="9616"/>
                </a:lnTo>
                <a:lnTo>
                  <a:pt x="12259" y="3068"/>
                </a:lnTo>
                <a:lnTo>
                  <a:pt x="11522" y="2338"/>
                </a:lnTo>
                <a:lnTo>
                  <a:pt x="11079" y="2191"/>
                </a:lnTo>
                <a:close/>
              </a:path>
              <a:path w="26670" h="13335">
                <a:moveTo>
                  <a:pt x="835" y="7940"/>
                </a:moveTo>
                <a:lnTo>
                  <a:pt x="3095" y="11168"/>
                </a:lnTo>
                <a:lnTo>
                  <a:pt x="1638" y="9867"/>
                </a:lnTo>
                <a:lnTo>
                  <a:pt x="1004" y="8765"/>
                </a:lnTo>
                <a:lnTo>
                  <a:pt x="835" y="7940"/>
                </a:lnTo>
                <a:close/>
              </a:path>
              <a:path w="26670" h="13335">
                <a:moveTo>
                  <a:pt x="6705" y="10899"/>
                </a:moveTo>
                <a:lnTo>
                  <a:pt x="6986" y="11127"/>
                </a:lnTo>
                <a:lnTo>
                  <a:pt x="6797" y="10915"/>
                </a:lnTo>
                <a:close/>
              </a:path>
              <a:path w="26670" h="13335">
                <a:moveTo>
                  <a:pt x="17047" y="4254"/>
                </a:moveTo>
                <a:lnTo>
                  <a:pt x="16954" y="9616"/>
                </a:lnTo>
                <a:lnTo>
                  <a:pt x="15555" y="11033"/>
                </a:lnTo>
                <a:lnTo>
                  <a:pt x="17480" y="10730"/>
                </a:lnTo>
                <a:lnTo>
                  <a:pt x="19558" y="10456"/>
                </a:lnTo>
                <a:lnTo>
                  <a:pt x="19908" y="6784"/>
                </a:lnTo>
                <a:lnTo>
                  <a:pt x="18690" y="4853"/>
                </a:lnTo>
                <a:lnTo>
                  <a:pt x="17047" y="4254"/>
                </a:lnTo>
                <a:close/>
              </a:path>
              <a:path w="26670" h="13335">
                <a:moveTo>
                  <a:pt x="5595" y="6138"/>
                </a:moveTo>
                <a:lnTo>
                  <a:pt x="5446" y="6245"/>
                </a:lnTo>
                <a:lnTo>
                  <a:pt x="5374" y="7145"/>
                </a:lnTo>
                <a:lnTo>
                  <a:pt x="5257" y="9189"/>
                </a:lnTo>
                <a:lnTo>
                  <a:pt x="6797" y="10915"/>
                </a:lnTo>
                <a:lnTo>
                  <a:pt x="7186" y="10986"/>
                </a:lnTo>
                <a:lnTo>
                  <a:pt x="5893" y="9729"/>
                </a:lnTo>
                <a:lnTo>
                  <a:pt x="5767" y="9189"/>
                </a:lnTo>
                <a:lnTo>
                  <a:pt x="5701" y="6245"/>
                </a:lnTo>
                <a:close/>
              </a:path>
              <a:path w="26670" h="13335">
                <a:moveTo>
                  <a:pt x="5424" y="6260"/>
                </a:moveTo>
                <a:lnTo>
                  <a:pt x="4368" y="8580"/>
                </a:lnTo>
                <a:lnTo>
                  <a:pt x="6424" y="10670"/>
                </a:lnTo>
                <a:lnTo>
                  <a:pt x="6705" y="10899"/>
                </a:lnTo>
                <a:lnTo>
                  <a:pt x="5257" y="9189"/>
                </a:lnTo>
                <a:lnTo>
                  <a:pt x="5424" y="6260"/>
                </a:lnTo>
                <a:close/>
              </a:path>
              <a:path w="26670" h="13335">
                <a:moveTo>
                  <a:pt x="4368" y="8580"/>
                </a:moveTo>
                <a:lnTo>
                  <a:pt x="3603" y="10336"/>
                </a:lnTo>
                <a:lnTo>
                  <a:pt x="6705" y="10899"/>
                </a:lnTo>
                <a:lnTo>
                  <a:pt x="6367" y="10623"/>
                </a:lnTo>
                <a:lnTo>
                  <a:pt x="4368" y="8580"/>
                </a:lnTo>
                <a:close/>
              </a:path>
              <a:path w="26670" h="13335">
                <a:moveTo>
                  <a:pt x="1299" y="10072"/>
                </a:moveTo>
                <a:lnTo>
                  <a:pt x="1465" y="10481"/>
                </a:lnTo>
                <a:lnTo>
                  <a:pt x="1913" y="10670"/>
                </a:lnTo>
                <a:lnTo>
                  <a:pt x="1299" y="10072"/>
                </a:lnTo>
                <a:close/>
              </a:path>
              <a:path w="26670" h="13335">
                <a:moveTo>
                  <a:pt x="15559" y="1604"/>
                </a:moveTo>
                <a:lnTo>
                  <a:pt x="17040" y="3068"/>
                </a:lnTo>
                <a:lnTo>
                  <a:pt x="17047" y="4254"/>
                </a:lnTo>
                <a:lnTo>
                  <a:pt x="18690" y="4853"/>
                </a:lnTo>
                <a:lnTo>
                  <a:pt x="19908" y="6784"/>
                </a:lnTo>
                <a:lnTo>
                  <a:pt x="19558" y="10456"/>
                </a:lnTo>
                <a:lnTo>
                  <a:pt x="25083" y="9729"/>
                </a:lnTo>
                <a:lnTo>
                  <a:pt x="26459" y="7940"/>
                </a:lnTo>
                <a:lnTo>
                  <a:pt x="26336" y="6245"/>
                </a:lnTo>
                <a:lnTo>
                  <a:pt x="26048" y="4039"/>
                </a:lnTo>
                <a:lnTo>
                  <a:pt x="24677" y="2691"/>
                </a:lnTo>
                <a:lnTo>
                  <a:pt x="17486" y="1871"/>
                </a:lnTo>
                <a:lnTo>
                  <a:pt x="15559" y="1604"/>
                </a:lnTo>
                <a:close/>
              </a:path>
              <a:path w="26670" h="13335">
                <a:moveTo>
                  <a:pt x="858" y="8987"/>
                </a:moveTo>
                <a:lnTo>
                  <a:pt x="946" y="9729"/>
                </a:lnTo>
                <a:lnTo>
                  <a:pt x="1299" y="10072"/>
                </a:lnTo>
                <a:lnTo>
                  <a:pt x="858" y="8987"/>
                </a:lnTo>
                <a:close/>
              </a:path>
              <a:path w="26670" h="13335">
                <a:moveTo>
                  <a:pt x="488" y="6245"/>
                </a:moveTo>
                <a:lnTo>
                  <a:pt x="109" y="7145"/>
                </a:lnTo>
                <a:lnTo>
                  <a:pt x="858" y="8987"/>
                </a:lnTo>
                <a:lnTo>
                  <a:pt x="813" y="7832"/>
                </a:lnTo>
                <a:lnTo>
                  <a:pt x="488" y="6245"/>
                </a:lnTo>
                <a:close/>
              </a:path>
              <a:path w="26670" h="13335">
                <a:moveTo>
                  <a:pt x="7758" y="790"/>
                </a:moveTo>
                <a:lnTo>
                  <a:pt x="3905" y="4439"/>
                </a:lnTo>
                <a:lnTo>
                  <a:pt x="3851" y="8051"/>
                </a:lnTo>
                <a:lnTo>
                  <a:pt x="4368" y="8580"/>
                </a:lnTo>
                <a:lnTo>
                  <a:pt x="5357" y="6308"/>
                </a:lnTo>
                <a:lnTo>
                  <a:pt x="5440" y="5982"/>
                </a:lnTo>
                <a:lnTo>
                  <a:pt x="5697" y="5982"/>
                </a:lnTo>
                <a:lnTo>
                  <a:pt x="5792" y="3068"/>
                </a:lnTo>
                <a:lnTo>
                  <a:pt x="7910" y="854"/>
                </a:lnTo>
                <a:lnTo>
                  <a:pt x="7758" y="790"/>
                </a:lnTo>
                <a:close/>
              </a:path>
              <a:path w="26670" h="13335">
                <a:moveTo>
                  <a:pt x="784" y="5543"/>
                </a:moveTo>
                <a:lnTo>
                  <a:pt x="599" y="5982"/>
                </a:lnTo>
                <a:lnTo>
                  <a:pt x="598" y="6784"/>
                </a:lnTo>
                <a:lnTo>
                  <a:pt x="835" y="7940"/>
                </a:lnTo>
                <a:lnTo>
                  <a:pt x="784" y="5543"/>
                </a:lnTo>
                <a:close/>
              </a:path>
              <a:path w="26670" h="13335">
                <a:moveTo>
                  <a:pt x="5440" y="5982"/>
                </a:moveTo>
                <a:lnTo>
                  <a:pt x="5424" y="6260"/>
                </a:lnTo>
                <a:lnTo>
                  <a:pt x="5440" y="5982"/>
                </a:lnTo>
                <a:close/>
              </a:path>
              <a:path w="26670" h="13335">
                <a:moveTo>
                  <a:pt x="4310" y="640"/>
                </a:moveTo>
                <a:lnTo>
                  <a:pt x="2937" y="668"/>
                </a:lnTo>
                <a:lnTo>
                  <a:pt x="0" y="3858"/>
                </a:lnTo>
                <a:lnTo>
                  <a:pt x="488" y="6245"/>
                </a:lnTo>
                <a:lnTo>
                  <a:pt x="784" y="5543"/>
                </a:lnTo>
                <a:lnTo>
                  <a:pt x="883" y="3153"/>
                </a:lnTo>
                <a:lnTo>
                  <a:pt x="2475" y="1493"/>
                </a:lnTo>
                <a:lnTo>
                  <a:pt x="2548" y="1357"/>
                </a:lnTo>
                <a:lnTo>
                  <a:pt x="3268" y="665"/>
                </a:lnTo>
                <a:lnTo>
                  <a:pt x="4310" y="640"/>
                </a:lnTo>
                <a:close/>
              </a:path>
              <a:path w="26670" h="13335">
                <a:moveTo>
                  <a:pt x="5697" y="5982"/>
                </a:moveTo>
                <a:lnTo>
                  <a:pt x="5440" y="5982"/>
                </a:lnTo>
                <a:lnTo>
                  <a:pt x="5595" y="6138"/>
                </a:lnTo>
                <a:lnTo>
                  <a:pt x="5697" y="5982"/>
                </a:lnTo>
                <a:close/>
              </a:path>
              <a:path w="26670" h="13335">
                <a:moveTo>
                  <a:pt x="7910" y="854"/>
                </a:moveTo>
                <a:lnTo>
                  <a:pt x="5792" y="3068"/>
                </a:lnTo>
                <a:lnTo>
                  <a:pt x="5698" y="6064"/>
                </a:lnTo>
                <a:lnTo>
                  <a:pt x="11079" y="2191"/>
                </a:lnTo>
                <a:lnTo>
                  <a:pt x="7910" y="854"/>
                </a:lnTo>
                <a:close/>
              </a:path>
              <a:path w="26670" h="13335">
                <a:moveTo>
                  <a:pt x="2504" y="1462"/>
                </a:moveTo>
                <a:lnTo>
                  <a:pt x="883" y="3153"/>
                </a:lnTo>
                <a:lnTo>
                  <a:pt x="784" y="5543"/>
                </a:lnTo>
                <a:lnTo>
                  <a:pt x="2504" y="1462"/>
                </a:lnTo>
                <a:close/>
              </a:path>
              <a:path w="26670" h="13335">
                <a:moveTo>
                  <a:pt x="12776" y="529"/>
                </a:moveTo>
                <a:lnTo>
                  <a:pt x="11227" y="2046"/>
                </a:lnTo>
                <a:lnTo>
                  <a:pt x="11522" y="2338"/>
                </a:lnTo>
                <a:lnTo>
                  <a:pt x="14244" y="3232"/>
                </a:lnTo>
                <a:lnTo>
                  <a:pt x="17047" y="4254"/>
                </a:lnTo>
                <a:lnTo>
                  <a:pt x="17040" y="3068"/>
                </a:lnTo>
                <a:lnTo>
                  <a:pt x="15559" y="1604"/>
                </a:lnTo>
                <a:lnTo>
                  <a:pt x="14762" y="1493"/>
                </a:lnTo>
                <a:lnTo>
                  <a:pt x="13821" y="854"/>
                </a:lnTo>
                <a:lnTo>
                  <a:pt x="12776" y="529"/>
                </a:lnTo>
                <a:close/>
              </a:path>
              <a:path w="26670" h="13335">
                <a:moveTo>
                  <a:pt x="11227" y="2046"/>
                </a:moveTo>
                <a:lnTo>
                  <a:pt x="11106" y="2202"/>
                </a:lnTo>
                <a:lnTo>
                  <a:pt x="11522" y="2338"/>
                </a:lnTo>
                <a:lnTo>
                  <a:pt x="11227" y="2046"/>
                </a:lnTo>
                <a:close/>
              </a:path>
              <a:path w="26670" h="13335">
                <a:moveTo>
                  <a:pt x="6165" y="2244"/>
                </a:moveTo>
                <a:close/>
              </a:path>
              <a:path w="26670" h="13335">
                <a:moveTo>
                  <a:pt x="9744" y="579"/>
                </a:moveTo>
                <a:lnTo>
                  <a:pt x="9080" y="598"/>
                </a:lnTo>
                <a:lnTo>
                  <a:pt x="8006" y="754"/>
                </a:lnTo>
                <a:lnTo>
                  <a:pt x="11079" y="2191"/>
                </a:lnTo>
                <a:lnTo>
                  <a:pt x="11227" y="2046"/>
                </a:lnTo>
                <a:lnTo>
                  <a:pt x="9744" y="579"/>
                </a:lnTo>
                <a:close/>
              </a:path>
              <a:path w="26670" h="13335">
                <a:moveTo>
                  <a:pt x="12725" y="579"/>
                </a:moveTo>
                <a:lnTo>
                  <a:pt x="9744" y="579"/>
                </a:lnTo>
                <a:lnTo>
                  <a:pt x="11227" y="2046"/>
                </a:lnTo>
                <a:lnTo>
                  <a:pt x="12725" y="579"/>
                </a:lnTo>
                <a:close/>
              </a:path>
              <a:path w="26670" h="13335">
                <a:moveTo>
                  <a:pt x="14422" y="480"/>
                </a:moveTo>
                <a:lnTo>
                  <a:pt x="12816" y="490"/>
                </a:lnTo>
                <a:lnTo>
                  <a:pt x="13721" y="806"/>
                </a:lnTo>
                <a:lnTo>
                  <a:pt x="14762" y="1493"/>
                </a:lnTo>
                <a:lnTo>
                  <a:pt x="15559" y="1604"/>
                </a:lnTo>
                <a:lnTo>
                  <a:pt x="14422" y="480"/>
                </a:lnTo>
                <a:close/>
              </a:path>
              <a:path w="26670" h="13335">
                <a:moveTo>
                  <a:pt x="2641" y="1319"/>
                </a:moveTo>
                <a:lnTo>
                  <a:pt x="2504" y="1462"/>
                </a:lnTo>
                <a:lnTo>
                  <a:pt x="2641" y="1319"/>
                </a:lnTo>
                <a:close/>
              </a:path>
              <a:path w="26670" h="13335">
                <a:moveTo>
                  <a:pt x="4302" y="643"/>
                </a:moveTo>
                <a:lnTo>
                  <a:pt x="3268" y="665"/>
                </a:lnTo>
                <a:lnTo>
                  <a:pt x="2641" y="1319"/>
                </a:lnTo>
                <a:lnTo>
                  <a:pt x="4302" y="643"/>
                </a:lnTo>
                <a:close/>
              </a:path>
              <a:path w="26670" h="13335">
                <a:moveTo>
                  <a:pt x="8006" y="754"/>
                </a:moveTo>
                <a:lnTo>
                  <a:pt x="7758" y="790"/>
                </a:lnTo>
                <a:lnTo>
                  <a:pt x="7910" y="854"/>
                </a:lnTo>
                <a:close/>
              </a:path>
              <a:path w="26670" h="13335">
                <a:moveTo>
                  <a:pt x="8165" y="588"/>
                </a:moveTo>
                <a:lnTo>
                  <a:pt x="7291" y="593"/>
                </a:lnTo>
                <a:lnTo>
                  <a:pt x="7758" y="790"/>
                </a:lnTo>
                <a:lnTo>
                  <a:pt x="8006" y="754"/>
                </a:lnTo>
                <a:lnTo>
                  <a:pt x="8165" y="588"/>
                </a:lnTo>
                <a:close/>
              </a:path>
              <a:path w="26670" h="13335">
                <a:moveTo>
                  <a:pt x="9189" y="582"/>
                </a:moveTo>
                <a:lnTo>
                  <a:pt x="8165" y="588"/>
                </a:lnTo>
                <a:lnTo>
                  <a:pt x="8006" y="754"/>
                </a:lnTo>
                <a:lnTo>
                  <a:pt x="9189" y="582"/>
                </a:lnTo>
                <a:close/>
              </a:path>
              <a:path w="26670" h="13335">
                <a:moveTo>
                  <a:pt x="5885" y="0"/>
                </a:moveTo>
                <a:lnTo>
                  <a:pt x="4310" y="640"/>
                </a:lnTo>
                <a:lnTo>
                  <a:pt x="7253" y="582"/>
                </a:lnTo>
                <a:lnTo>
                  <a:pt x="5885" y="0"/>
                </a:lnTo>
                <a:close/>
              </a:path>
              <a:path w="26670" h="13335">
                <a:moveTo>
                  <a:pt x="7265" y="582"/>
                </a:moveTo>
                <a:lnTo>
                  <a:pt x="6505" y="597"/>
                </a:lnTo>
                <a:lnTo>
                  <a:pt x="7291" y="593"/>
                </a:lnTo>
                <a:close/>
              </a:path>
              <a:path w="26670" h="13335">
                <a:moveTo>
                  <a:pt x="11487" y="498"/>
                </a:moveTo>
                <a:lnTo>
                  <a:pt x="7291" y="593"/>
                </a:lnTo>
                <a:lnTo>
                  <a:pt x="8165" y="588"/>
                </a:lnTo>
                <a:lnTo>
                  <a:pt x="11487" y="498"/>
                </a:lnTo>
                <a:close/>
              </a:path>
              <a:path w="26670" h="13335">
                <a:moveTo>
                  <a:pt x="9458" y="543"/>
                </a:moveTo>
                <a:lnTo>
                  <a:pt x="8181" y="571"/>
                </a:lnTo>
                <a:lnTo>
                  <a:pt x="9264" y="571"/>
                </a:lnTo>
                <a:lnTo>
                  <a:pt x="9458" y="543"/>
                </a:lnTo>
                <a:close/>
              </a:path>
              <a:path w="26670" h="13335">
                <a:moveTo>
                  <a:pt x="12646" y="491"/>
                </a:moveTo>
                <a:lnTo>
                  <a:pt x="9458" y="543"/>
                </a:lnTo>
                <a:lnTo>
                  <a:pt x="9189" y="582"/>
                </a:lnTo>
                <a:lnTo>
                  <a:pt x="12725" y="579"/>
                </a:lnTo>
                <a:close/>
              </a:path>
              <a:path w="26670" h="13335">
                <a:moveTo>
                  <a:pt x="12816" y="490"/>
                </a:moveTo>
                <a:lnTo>
                  <a:pt x="12646" y="491"/>
                </a:lnTo>
                <a:lnTo>
                  <a:pt x="12776" y="529"/>
                </a:lnTo>
                <a:close/>
              </a:path>
              <a:path w="26670" h="13335">
                <a:moveTo>
                  <a:pt x="12599" y="477"/>
                </a:moveTo>
                <a:lnTo>
                  <a:pt x="11579" y="497"/>
                </a:lnTo>
                <a:lnTo>
                  <a:pt x="12646" y="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721237" y="5231869"/>
            <a:ext cx="135595" cy="2031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937591" y="5137872"/>
            <a:ext cx="146682" cy="20573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168888" y="5124157"/>
            <a:ext cx="275685" cy="201781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7599599" y="5223664"/>
            <a:ext cx="45720" cy="18415"/>
          </a:xfrm>
          <a:custGeom>
            <a:avLst/>
            <a:gdLst/>
            <a:ahLst/>
            <a:cxnLst/>
            <a:rect l="l" t="t" r="r" b="b"/>
            <a:pathLst>
              <a:path w="45720" h="18414">
                <a:moveTo>
                  <a:pt x="16095" y="16919"/>
                </a:moveTo>
                <a:lnTo>
                  <a:pt x="18972" y="17872"/>
                </a:lnTo>
                <a:lnTo>
                  <a:pt x="20500" y="17208"/>
                </a:lnTo>
                <a:lnTo>
                  <a:pt x="17195" y="17208"/>
                </a:lnTo>
                <a:lnTo>
                  <a:pt x="16095" y="16919"/>
                </a:lnTo>
                <a:close/>
              </a:path>
              <a:path w="45720" h="18414">
                <a:moveTo>
                  <a:pt x="10509" y="13918"/>
                </a:moveTo>
                <a:lnTo>
                  <a:pt x="10281" y="14119"/>
                </a:lnTo>
                <a:lnTo>
                  <a:pt x="9127" y="14418"/>
                </a:lnTo>
                <a:lnTo>
                  <a:pt x="9665" y="15228"/>
                </a:lnTo>
                <a:lnTo>
                  <a:pt x="17195" y="17208"/>
                </a:lnTo>
                <a:lnTo>
                  <a:pt x="17848" y="16827"/>
                </a:lnTo>
                <a:lnTo>
                  <a:pt x="16783" y="16827"/>
                </a:lnTo>
                <a:lnTo>
                  <a:pt x="12514" y="15415"/>
                </a:lnTo>
                <a:lnTo>
                  <a:pt x="10603" y="14116"/>
                </a:lnTo>
                <a:lnTo>
                  <a:pt x="10509" y="13918"/>
                </a:lnTo>
                <a:close/>
              </a:path>
              <a:path w="45720" h="18414">
                <a:moveTo>
                  <a:pt x="20840" y="15474"/>
                </a:moveTo>
                <a:lnTo>
                  <a:pt x="19006" y="16578"/>
                </a:lnTo>
                <a:lnTo>
                  <a:pt x="18101" y="16679"/>
                </a:lnTo>
                <a:lnTo>
                  <a:pt x="17195" y="17208"/>
                </a:lnTo>
                <a:lnTo>
                  <a:pt x="20500" y="17208"/>
                </a:lnTo>
                <a:lnTo>
                  <a:pt x="23768" y="15788"/>
                </a:lnTo>
                <a:lnTo>
                  <a:pt x="24050" y="15481"/>
                </a:lnTo>
                <a:lnTo>
                  <a:pt x="20840" y="15474"/>
                </a:lnTo>
                <a:close/>
              </a:path>
              <a:path w="45720" h="18414">
                <a:moveTo>
                  <a:pt x="22562" y="9721"/>
                </a:moveTo>
                <a:lnTo>
                  <a:pt x="14883" y="11638"/>
                </a:lnTo>
                <a:lnTo>
                  <a:pt x="11993" y="12547"/>
                </a:lnTo>
                <a:lnTo>
                  <a:pt x="10509" y="13918"/>
                </a:lnTo>
                <a:lnTo>
                  <a:pt x="10603" y="14116"/>
                </a:lnTo>
                <a:lnTo>
                  <a:pt x="12514" y="15415"/>
                </a:lnTo>
                <a:lnTo>
                  <a:pt x="16783" y="16827"/>
                </a:lnTo>
                <a:lnTo>
                  <a:pt x="18101" y="16679"/>
                </a:lnTo>
                <a:lnTo>
                  <a:pt x="21210" y="14865"/>
                </a:lnTo>
                <a:lnTo>
                  <a:pt x="22562" y="9721"/>
                </a:lnTo>
                <a:close/>
              </a:path>
              <a:path w="45720" h="18414">
                <a:moveTo>
                  <a:pt x="18101" y="16679"/>
                </a:moveTo>
                <a:lnTo>
                  <a:pt x="16783" y="16827"/>
                </a:lnTo>
                <a:lnTo>
                  <a:pt x="17848" y="16827"/>
                </a:lnTo>
                <a:lnTo>
                  <a:pt x="18101" y="16679"/>
                </a:lnTo>
                <a:close/>
              </a:path>
              <a:path w="45720" h="18414">
                <a:moveTo>
                  <a:pt x="24781" y="4968"/>
                </a:moveTo>
                <a:lnTo>
                  <a:pt x="25073" y="6142"/>
                </a:lnTo>
                <a:lnTo>
                  <a:pt x="25132" y="6819"/>
                </a:lnTo>
                <a:lnTo>
                  <a:pt x="23529" y="9480"/>
                </a:lnTo>
                <a:lnTo>
                  <a:pt x="22562" y="9721"/>
                </a:lnTo>
                <a:lnTo>
                  <a:pt x="21210" y="14865"/>
                </a:lnTo>
                <a:lnTo>
                  <a:pt x="18101" y="16679"/>
                </a:lnTo>
                <a:lnTo>
                  <a:pt x="19006" y="16578"/>
                </a:lnTo>
                <a:lnTo>
                  <a:pt x="20840" y="15474"/>
                </a:lnTo>
                <a:lnTo>
                  <a:pt x="24056" y="15474"/>
                </a:lnTo>
                <a:lnTo>
                  <a:pt x="25266" y="14159"/>
                </a:lnTo>
                <a:lnTo>
                  <a:pt x="26870" y="9447"/>
                </a:lnTo>
                <a:lnTo>
                  <a:pt x="26875" y="9123"/>
                </a:lnTo>
                <a:lnTo>
                  <a:pt x="26093" y="6142"/>
                </a:lnTo>
                <a:lnTo>
                  <a:pt x="24781" y="4968"/>
                </a:lnTo>
                <a:close/>
              </a:path>
              <a:path w="45720" h="18414">
                <a:moveTo>
                  <a:pt x="24347" y="3220"/>
                </a:moveTo>
                <a:lnTo>
                  <a:pt x="24781" y="4968"/>
                </a:lnTo>
                <a:lnTo>
                  <a:pt x="26093" y="6142"/>
                </a:lnTo>
                <a:lnTo>
                  <a:pt x="26875" y="9123"/>
                </a:lnTo>
                <a:lnTo>
                  <a:pt x="26870" y="9447"/>
                </a:lnTo>
                <a:lnTo>
                  <a:pt x="25266" y="14159"/>
                </a:lnTo>
                <a:lnTo>
                  <a:pt x="24050" y="15481"/>
                </a:lnTo>
                <a:lnTo>
                  <a:pt x="27310" y="15488"/>
                </a:lnTo>
                <a:lnTo>
                  <a:pt x="42880" y="16442"/>
                </a:lnTo>
                <a:lnTo>
                  <a:pt x="45138" y="14436"/>
                </a:lnTo>
                <a:lnTo>
                  <a:pt x="45416" y="9721"/>
                </a:lnTo>
                <a:lnTo>
                  <a:pt x="45319" y="9298"/>
                </a:lnTo>
                <a:lnTo>
                  <a:pt x="43826" y="7341"/>
                </a:lnTo>
                <a:lnTo>
                  <a:pt x="24347" y="3220"/>
                </a:lnTo>
                <a:close/>
              </a:path>
              <a:path w="45720" h="18414">
                <a:moveTo>
                  <a:pt x="5599" y="14159"/>
                </a:moveTo>
                <a:lnTo>
                  <a:pt x="9664" y="15228"/>
                </a:lnTo>
                <a:lnTo>
                  <a:pt x="9334" y="14729"/>
                </a:lnTo>
                <a:lnTo>
                  <a:pt x="7923" y="14729"/>
                </a:lnTo>
                <a:lnTo>
                  <a:pt x="5599" y="14159"/>
                </a:lnTo>
                <a:close/>
              </a:path>
              <a:path w="45720" h="18414">
                <a:moveTo>
                  <a:pt x="6286" y="378"/>
                </a:moveTo>
                <a:lnTo>
                  <a:pt x="318" y="9123"/>
                </a:lnTo>
                <a:lnTo>
                  <a:pt x="1718" y="12226"/>
                </a:lnTo>
                <a:lnTo>
                  <a:pt x="3462" y="13596"/>
                </a:lnTo>
                <a:lnTo>
                  <a:pt x="7923" y="14729"/>
                </a:lnTo>
                <a:lnTo>
                  <a:pt x="9127" y="14418"/>
                </a:lnTo>
                <a:lnTo>
                  <a:pt x="7458" y="11897"/>
                </a:lnTo>
                <a:lnTo>
                  <a:pt x="7353" y="11638"/>
                </a:lnTo>
                <a:lnTo>
                  <a:pt x="8425" y="4232"/>
                </a:lnTo>
                <a:lnTo>
                  <a:pt x="8511" y="3973"/>
                </a:lnTo>
                <a:lnTo>
                  <a:pt x="12180" y="1231"/>
                </a:lnTo>
                <a:lnTo>
                  <a:pt x="6286" y="378"/>
                </a:lnTo>
                <a:close/>
              </a:path>
              <a:path w="45720" h="18414">
                <a:moveTo>
                  <a:pt x="9127" y="14418"/>
                </a:moveTo>
                <a:lnTo>
                  <a:pt x="7923" y="14729"/>
                </a:lnTo>
                <a:lnTo>
                  <a:pt x="9334" y="14729"/>
                </a:lnTo>
                <a:lnTo>
                  <a:pt x="9127" y="14418"/>
                </a:lnTo>
                <a:close/>
              </a:path>
              <a:path w="45720" h="18414">
                <a:moveTo>
                  <a:pt x="12180" y="1231"/>
                </a:moveTo>
                <a:lnTo>
                  <a:pt x="8511" y="3973"/>
                </a:lnTo>
                <a:lnTo>
                  <a:pt x="8425" y="4232"/>
                </a:lnTo>
                <a:lnTo>
                  <a:pt x="7353" y="11638"/>
                </a:lnTo>
                <a:lnTo>
                  <a:pt x="7458" y="11897"/>
                </a:lnTo>
                <a:lnTo>
                  <a:pt x="9127" y="14418"/>
                </a:lnTo>
                <a:lnTo>
                  <a:pt x="10295" y="14116"/>
                </a:lnTo>
                <a:lnTo>
                  <a:pt x="10356" y="13596"/>
                </a:lnTo>
                <a:lnTo>
                  <a:pt x="8628" y="9968"/>
                </a:lnTo>
                <a:lnTo>
                  <a:pt x="8731" y="7341"/>
                </a:lnTo>
                <a:lnTo>
                  <a:pt x="11031" y="2763"/>
                </a:lnTo>
                <a:lnTo>
                  <a:pt x="13645" y="1443"/>
                </a:lnTo>
                <a:lnTo>
                  <a:pt x="12180" y="1231"/>
                </a:lnTo>
                <a:close/>
              </a:path>
              <a:path w="45720" h="18414">
                <a:moveTo>
                  <a:pt x="3462" y="13596"/>
                </a:moveTo>
                <a:lnTo>
                  <a:pt x="5599" y="14159"/>
                </a:lnTo>
                <a:lnTo>
                  <a:pt x="3462" y="13596"/>
                </a:lnTo>
                <a:close/>
              </a:path>
              <a:path w="45720" h="18414">
                <a:moveTo>
                  <a:pt x="13645" y="1443"/>
                </a:moveTo>
                <a:lnTo>
                  <a:pt x="11031" y="2763"/>
                </a:lnTo>
                <a:lnTo>
                  <a:pt x="8731" y="7341"/>
                </a:lnTo>
                <a:lnTo>
                  <a:pt x="8628" y="9968"/>
                </a:lnTo>
                <a:lnTo>
                  <a:pt x="10509" y="13918"/>
                </a:lnTo>
                <a:lnTo>
                  <a:pt x="11993" y="12547"/>
                </a:lnTo>
                <a:lnTo>
                  <a:pt x="14883" y="11638"/>
                </a:lnTo>
                <a:lnTo>
                  <a:pt x="22562" y="9721"/>
                </a:lnTo>
                <a:lnTo>
                  <a:pt x="23187" y="7341"/>
                </a:lnTo>
                <a:lnTo>
                  <a:pt x="23078" y="6692"/>
                </a:lnTo>
                <a:lnTo>
                  <a:pt x="20928" y="3008"/>
                </a:lnTo>
                <a:lnTo>
                  <a:pt x="16738" y="1907"/>
                </a:lnTo>
                <a:lnTo>
                  <a:pt x="16173" y="1809"/>
                </a:lnTo>
                <a:lnTo>
                  <a:pt x="13645" y="1443"/>
                </a:lnTo>
                <a:close/>
              </a:path>
              <a:path w="45720" h="18414">
                <a:moveTo>
                  <a:pt x="211" y="8506"/>
                </a:moveTo>
                <a:lnTo>
                  <a:pt x="0" y="9968"/>
                </a:lnTo>
                <a:lnTo>
                  <a:pt x="2178" y="13258"/>
                </a:lnTo>
                <a:lnTo>
                  <a:pt x="3462" y="13596"/>
                </a:lnTo>
                <a:lnTo>
                  <a:pt x="1718" y="12226"/>
                </a:lnTo>
                <a:lnTo>
                  <a:pt x="318" y="9123"/>
                </a:lnTo>
                <a:lnTo>
                  <a:pt x="211" y="8506"/>
                </a:lnTo>
                <a:close/>
              </a:path>
              <a:path w="45720" h="18414">
                <a:moveTo>
                  <a:pt x="17188" y="1821"/>
                </a:moveTo>
                <a:lnTo>
                  <a:pt x="16588" y="1859"/>
                </a:lnTo>
                <a:lnTo>
                  <a:pt x="20928" y="3008"/>
                </a:lnTo>
                <a:lnTo>
                  <a:pt x="23078" y="6692"/>
                </a:lnTo>
                <a:lnTo>
                  <a:pt x="23187" y="7341"/>
                </a:lnTo>
                <a:lnTo>
                  <a:pt x="22562" y="9721"/>
                </a:lnTo>
                <a:lnTo>
                  <a:pt x="23529" y="9480"/>
                </a:lnTo>
                <a:lnTo>
                  <a:pt x="25209" y="6692"/>
                </a:lnTo>
                <a:lnTo>
                  <a:pt x="24781" y="4968"/>
                </a:lnTo>
                <a:lnTo>
                  <a:pt x="22359" y="2799"/>
                </a:lnTo>
                <a:lnTo>
                  <a:pt x="18684" y="2021"/>
                </a:lnTo>
                <a:lnTo>
                  <a:pt x="17788" y="1856"/>
                </a:lnTo>
                <a:lnTo>
                  <a:pt x="17188" y="1821"/>
                </a:lnTo>
                <a:close/>
              </a:path>
              <a:path w="45720" h="18414">
                <a:moveTo>
                  <a:pt x="830" y="4232"/>
                </a:moveTo>
                <a:lnTo>
                  <a:pt x="415" y="5187"/>
                </a:lnTo>
                <a:lnTo>
                  <a:pt x="294" y="6142"/>
                </a:lnTo>
                <a:lnTo>
                  <a:pt x="211" y="8506"/>
                </a:lnTo>
                <a:lnTo>
                  <a:pt x="830" y="4232"/>
                </a:lnTo>
                <a:close/>
              </a:path>
              <a:path w="45720" h="18414">
                <a:moveTo>
                  <a:pt x="22359" y="2799"/>
                </a:moveTo>
                <a:lnTo>
                  <a:pt x="24781" y="4968"/>
                </a:lnTo>
                <a:lnTo>
                  <a:pt x="24347" y="3220"/>
                </a:lnTo>
                <a:lnTo>
                  <a:pt x="22359" y="2799"/>
                </a:lnTo>
                <a:close/>
              </a:path>
              <a:path w="45720" h="18414">
                <a:moveTo>
                  <a:pt x="3469" y="925"/>
                </a:moveTo>
                <a:lnTo>
                  <a:pt x="1046" y="2736"/>
                </a:lnTo>
                <a:lnTo>
                  <a:pt x="830" y="4232"/>
                </a:lnTo>
                <a:lnTo>
                  <a:pt x="942" y="3973"/>
                </a:lnTo>
                <a:lnTo>
                  <a:pt x="3469" y="925"/>
                </a:lnTo>
                <a:close/>
              </a:path>
              <a:path w="45720" h="18414">
                <a:moveTo>
                  <a:pt x="23407" y="1198"/>
                </a:moveTo>
                <a:lnTo>
                  <a:pt x="14131" y="1198"/>
                </a:lnTo>
                <a:lnTo>
                  <a:pt x="18144" y="1907"/>
                </a:lnTo>
                <a:lnTo>
                  <a:pt x="22218" y="2673"/>
                </a:lnTo>
                <a:lnTo>
                  <a:pt x="22359" y="2799"/>
                </a:lnTo>
                <a:lnTo>
                  <a:pt x="24347" y="3220"/>
                </a:lnTo>
                <a:lnTo>
                  <a:pt x="23949" y="1616"/>
                </a:lnTo>
                <a:lnTo>
                  <a:pt x="23407" y="1198"/>
                </a:lnTo>
                <a:close/>
              </a:path>
              <a:path w="45720" h="18414">
                <a:moveTo>
                  <a:pt x="18684" y="2021"/>
                </a:moveTo>
                <a:lnTo>
                  <a:pt x="22359" y="2799"/>
                </a:lnTo>
                <a:lnTo>
                  <a:pt x="22218" y="2673"/>
                </a:lnTo>
                <a:lnTo>
                  <a:pt x="18684" y="2021"/>
                </a:lnTo>
                <a:close/>
              </a:path>
              <a:path w="45720" h="18414">
                <a:moveTo>
                  <a:pt x="17736" y="1821"/>
                </a:moveTo>
                <a:lnTo>
                  <a:pt x="17188" y="1821"/>
                </a:lnTo>
                <a:lnTo>
                  <a:pt x="17802" y="1859"/>
                </a:lnTo>
                <a:lnTo>
                  <a:pt x="18684" y="2021"/>
                </a:lnTo>
                <a:lnTo>
                  <a:pt x="17736" y="1821"/>
                </a:lnTo>
                <a:close/>
              </a:path>
              <a:path w="45720" h="18414">
                <a:moveTo>
                  <a:pt x="16198" y="1813"/>
                </a:moveTo>
                <a:lnTo>
                  <a:pt x="16607" y="1884"/>
                </a:lnTo>
                <a:lnTo>
                  <a:pt x="16198" y="1813"/>
                </a:lnTo>
                <a:close/>
              </a:path>
              <a:path w="45720" h="18414">
                <a:moveTo>
                  <a:pt x="14131" y="1198"/>
                </a:moveTo>
                <a:lnTo>
                  <a:pt x="13646" y="1443"/>
                </a:lnTo>
                <a:lnTo>
                  <a:pt x="16691" y="1884"/>
                </a:lnTo>
                <a:lnTo>
                  <a:pt x="16229" y="1817"/>
                </a:lnTo>
                <a:lnTo>
                  <a:pt x="17718" y="1817"/>
                </a:lnTo>
                <a:lnTo>
                  <a:pt x="14131" y="1198"/>
                </a:lnTo>
                <a:close/>
              </a:path>
              <a:path w="45720" h="18414">
                <a:moveTo>
                  <a:pt x="16229" y="1817"/>
                </a:moveTo>
                <a:lnTo>
                  <a:pt x="16517" y="1859"/>
                </a:lnTo>
                <a:lnTo>
                  <a:pt x="16229" y="1817"/>
                </a:lnTo>
                <a:close/>
              </a:path>
              <a:path w="45720" h="18414">
                <a:moveTo>
                  <a:pt x="17718" y="1817"/>
                </a:moveTo>
                <a:lnTo>
                  <a:pt x="16229" y="1817"/>
                </a:lnTo>
                <a:lnTo>
                  <a:pt x="16628" y="1856"/>
                </a:lnTo>
                <a:lnTo>
                  <a:pt x="17188" y="1821"/>
                </a:lnTo>
                <a:lnTo>
                  <a:pt x="17736" y="1821"/>
                </a:lnTo>
                <a:close/>
              </a:path>
              <a:path w="45720" h="18414">
                <a:moveTo>
                  <a:pt x="13646" y="1443"/>
                </a:moveTo>
                <a:lnTo>
                  <a:pt x="16198" y="1813"/>
                </a:lnTo>
                <a:lnTo>
                  <a:pt x="13646" y="1443"/>
                </a:lnTo>
                <a:close/>
              </a:path>
              <a:path w="45720" h="18414">
                <a:moveTo>
                  <a:pt x="12182" y="1231"/>
                </a:moveTo>
                <a:lnTo>
                  <a:pt x="13646" y="1443"/>
                </a:lnTo>
                <a:lnTo>
                  <a:pt x="12182" y="1231"/>
                </a:lnTo>
                <a:close/>
              </a:path>
              <a:path w="45720" h="18414">
                <a:moveTo>
                  <a:pt x="21851" y="0"/>
                </a:moveTo>
                <a:lnTo>
                  <a:pt x="13035" y="128"/>
                </a:lnTo>
                <a:lnTo>
                  <a:pt x="6286" y="378"/>
                </a:lnTo>
                <a:lnTo>
                  <a:pt x="13646" y="1443"/>
                </a:lnTo>
                <a:lnTo>
                  <a:pt x="14131" y="1198"/>
                </a:lnTo>
                <a:lnTo>
                  <a:pt x="23407" y="1198"/>
                </a:lnTo>
                <a:lnTo>
                  <a:pt x="21851" y="0"/>
                </a:lnTo>
                <a:close/>
              </a:path>
              <a:path w="45720" h="18414">
                <a:moveTo>
                  <a:pt x="4144" y="421"/>
                </a:moveTo>
                <a:lnTo>
                  <a:pt x="3883" y="426"/>
                </a:lnTo>
                <a:lnTo>
                  <a:pt x="3469" y="925"/>
                </a:lnTo>
                <a:lnTo>
                  <a:pt x="4144" y="421"/>
                </a:lnTo>
                <a:close/>
              </a:path>
              <a:path w="45720" h="18414">
                <a:moveTo>
                  <a:pt x="4540" y="125"/>
                </a:moveTo>
                <a:lnTo>
                  <a:pt x="4144" y="421"/>
                </a:lnTo>
                <a:lnTo>
                  <a:pt x="6286" y="378"/>
                </a:lnTo>
                <a:lnTo>
                  <a:pt x="4540" y="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728452" y="5230897"/>
            <a:ext cx="156041" cy="54828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7977034" y="5192557"/>
            <a:ext cx="36830" cy="176530"/>
          </a:xfrm>
          <a:custGeom>
            <a:avLst/>
            <a:gdLst/>
            <a:ahLst/>
            <a:cxnLst/>
            <a:rect l="l" t="t" r="r" b="b"/>
            <a:pathLst>
              <a:path w="36829" h="176529">
                <a:moveTo>
                  <a:pt x="23170" y="175512"/>
                </a:moveTo>
                <a:lnTo>
                  <a:pt x="26534" y="176328"/>
                </a:lnTo>
                <a:lnTo>
                  <a:pt x="30623" y="176531"/>
                </a:lnTo>
                <a:lnTo>
                  <a:pt x="31399" y="176156"/>
                </a:lnTo>
                <a:lnTo>
                  <a:pt x="26838" y="176156"/>
                </a:lnTo>
                <a:lnTo>
                  <a:pt x="23170" y="175512"/>
                </a:lnTo>
                <a:close/>
              </a:path>
              <a:path w="36829" h="176529">
                <a:moveTo>
                  <a:pt x="27152" y="163457"/>
                </a:moveTo>
                <a:lnTo>
                  <a:pt x="27560" y="164445"/>
                </a:lnTo>
                <a:lnTo>
                  <a:pt x="26597" y="168070"/>
                </a:lnTo>
                <a:lnTo>
                  <a:pt x="20609" y="172727"/>
                </a:lnTo>
                <a:lnTo>
                  <a:pt x="18218" y="172727"/>
                </a:lnTo>
                <a:lnTo>
                  <a:pt x="18399" y="173300"/>
                </a:lnTo>
                <a:lnTo>
                  <a:pt x="21984" y="175162"/>
                </a:lnTo>
                <a:lnTo>
                  <a:pt x="22467" y="175342"/>
                </a:lnTo>
                <a:lnTo>
                  <a:pt x="23170" y="175512"/>
                </a:lnTo>
                <a:lnTo>
                  <a:pt x="26838" y="176156"/>
                </a:lnTo>
                <a:lnTo>
                  <a:pt x="30148" y="173835"/>
                </a:lnTo>
                <a:lnTo>
                  <a:pt x="30343" y="172727"/>
                </a:lnTo>
                <a:lnTo>
                  <a:pt x="20609" y="172727"/>
                </a:lnTo>
                <a:lnTo>
                  <a:pt x="18119" y="172416"/>
                </a:lnTo>
                <a:lnTo>
                  <a:pt x="30397" y="172416"/>
                </a:lnTo>
                <a:lnTo>
                  <a:pt x="31122" y="168291"/>
                </a:lnTo>
                <a:lnTo>
                  <a:pt x="31184" y="167697"/>
                </a:lnTo>
                <a:lnTo>
                  <a:pt x="30026" y="165153"/>
                </a:lnTo>
                <a:lnTo>
                  <a:pt x="27595" y="163687"/>
                </a:lnTo>
                <a:lnTo>
                  <a:pt x="27152" y="163457"/>
                </a:lnTo>
                <a:close/>
              </a:path>
              <a:path w="36829" h="176529">
                <a:moveTo>
                  <a:pt x="27595" y="163687"/>
                </a:moveTo>
                <a:lnTo>
                  <a:pt x="30026" y="165153"/>
                </a:lnTo>
                <a:lnTo>
                  <a:pt x="31184" y="167697"/>
                </a:lnTo>
                <a:lnTo>
                  <a:pt x="31122" y="168291"/>
                </a:lnTo>
                <a:lnTo>
                  <a:pt x="30148" y="173835"/>
                </a:lnTo>
                <a:lnTo>
                  <a:pt x="26838" y="176156"/>
                </a:lnTo>
                <a:lnTo>
                  <a:pt x="31399" y="176156"/>
                </a:lnTo>
                <a:lnTo>
                  <a:pt x="35892" y="173986"/>
                </a:lnTo>
                <a:lnTo>
                  <a:pt x="36681" y="171724"/>
                </a:lnTo>
                <a:lnTo>
                  <a:pt x="35579" y="169447"/>
                </a:lnTo>
                <a:lnTo>
                  <a:pt x="35331" y="169101"/>
                </a:lnTo>
                <a:lnTo>
                  <a:pt x="32834" y="166636"/>
                </a:lnTo>
                <a:lnTo>
                  <a:pt x="30126" y="165000"/>
                </a:lnTo>
                <a:lnTo>
                  <a:pt x="27595" y="163687"/>
                </a:lnTo>
                <a:close/>
              </a:path>
              <a:path w="36829" h="176529">
                <a:moveTo>
                  <a:pt x="15879" y="172136"/>
                </a:moveTo>
                <a:lnTo>
                  <a:pt x="19221" y="174819"/>
                </a:lnTo>
                <a:lnTo>
                  <a:pt x="23170" y="175512"/>
                </a:lnTo>
                <a:lnTo>
                  <a:pt x="22467" y="175342"/>
                </a:lnTo>
                <a:lnTo>
                  <a:pt x="21984" y="175162"/>
                </a:lnTo>
                <a:lnTo>
                  <a:pt x="18399" y="173300"/>
                </a:lnTo>
                <a:lnTo>
                  <a:pt x="18119" y="172416"/>
                </a:lnTo>
                <a:lnTo>
                  <a:pt x="15879" y="172136"/>
                </a:lnTo>
                <a:close/>
              </a:path>
              <a:path w="36829" h="176529">
                <a:moveTo>
                  <a:pt x="24281" y="161966"/>
                </a:moveTo>
                <a:lnTo>
                  <a:pt x="20427" y="163187"/>
                </a:lnTo>
                <a:lnTo>
                  <a:pt x="17181" y="169454"/>
                </a:lnTo>
                <a:lnTo>
                  <a:pt x="18119" y="172416"/>
                </a:lnTo>
                <a:lnTo>
                  <a:pt x="20609" y="172727"/>
                </a:lnTo>
                <a:lnTo>
                  <a:pt x="26597" y="168070"/>
                </a:lnTo>
                <a:lnTo>
                  <a:pt x="27560" y="164445"/>
                </a:lnTo>
                <a:lnTo>
                  <a:pt x="27152" y="163457"/>
                </a:lnTo>
                <a:lnTo>
                  <a:pt x="24281" y="161966"/>
                </a:lnTo>
                <a:close/>
              </a:path>
              <a:path w="36829" h="176529">
                <a:moveTo>
                  <a:pt x="23154" y="156800"/>
                </a:moveTo>
                <a:lnTo>
                  <a:pt x="21649" y="159226"/>
                </a:lnTo>
                <a:lnTo>
                  <a:pt x="12832" y="161700"/>
                </a:lnTo>
                <a:lnTo>
                  <a:pt x="11290" y="161700"/>
                </a:lnTo>
                <a:lnTo>
                  <a:pt x="10670" y="163187"/>
                </a:lnTo>
                <a:lnTo>
                  <a:pt x="18119" y="172416"/>
                </a:lnTo>
                <a:lnTo>
                  <a:pt x="17179" y="169447"/>
                </a:lnTo>
                <a:lnTo>
                  <a:pt x="20427" y="163187"/>
                </a:lnTo>
                <a:lnTo>
                  <a:pt x="24281" y="161966"/>
                </a:lnTo>
                <a:lnTo>
                  <a:pt x="26538" y="161966"/>
                </a:lnTo>
                <a:lnTo>
                  <a:pt x="26428" y="161700"/>
                </a:lnTo>
                <a:lnTo>
                  <a:pt x="12832" y="161700"/>
                </a:lnTo>
                <a:lnTo>
                  <a:pt x="11583" y="160998"/>
                </a:lnTo>
                <a:lnTo>
                  <a:pt x="26139" y="160998"/>
                </a:lnTo>
                <a:lnTo>
                  <a:pt x="24672" y="157433"/>
                </a:lnTo>
                <a:lnTo>
                  <a:pt x="23154" y="156800"/>
                </a:lnTo>
                <a:close/>
              </a:path>
              <a:path w="36829" h="176529">
                <a:moveTo>
                  <a:pt x="8112" y="159048"/>
                </a:moveTo>
                <a:lnTo>
                  <a:pt x="8241" y="159508"/>
                </a:lnTo>
                <a:lnTo>
                  <a:pt x="10055" y="164682"/>
                </a:lnTo>
                <a:lnTo>
                  <a:pt x="12986" y="168449"/>
                </a:lnTo>
                <a:lnTo>
                  <a:pt x="12863" y="168291"/>
                </a:lnTo>
                <a:lnTo>
                  <a:pt x="12518" y="167697"/>
                </a:lnTo>
                <a:lnTo>
                  <a:pt x="10670" y="163187"/>
                </a:lnTo>
                <a:lnTo>
                  <a:pt x="11583" y="160998"/>
                </a:lnTo>
                <a:lnTo>
                  <a:pt x="8112" y="159048"/>
                </a:lnTo>
                <a:close/>
              </a:path>
              <a:path w="36829" h="176529">
                <a:moveTo>
                  <a:pt x="27132" y="163407"/>
                </a:moveTo>
                <a:lnTo>
                  <a:pt x="27595" y="163687"/>
                </a:lnTo>
                <a:lnTo>
                  <a:pt x="27132" y="163407"/>
                </a:lnTo>
                <a:close/>
              </a:path>
              <a:path w="36829" h="176529">
                <a:moveTo>
                  <a:pt x="26538" y="161966"/>
                </a:moveTo>
                <a:lnTo>
                  <a:pt x="24281" y="161966"/>
                </a:lnTo>
                <a:lnTo>
                  <a:pt x="27152" y="163457"/>
                </a:lnTo>
                <a:lnTo>
                  <a:pt x="27015" y="163337"/>
                </a:lnTo>
                <a:lnTo>
                  <a:pt x="26538" y="161966"/>
                </a:lnTo>
                <a:close/>
              </a:path>
              <a:path w="36829" h="176529">
                <a:moveTo>
                  <a:pt x="26023" y="160716"/>
                </a:moveTo>
                <a:lnTo>
                  <a:pt x="26570" y="162046"/>
                </a:lnTo>
                <a:lnTo>
                  <a:pt x="27015" y="163337"/>
                </a:lnTo>
                <a:lnTo>
                  <a:pt x="26023" y="160716"/>
                </a:lnTo>
                <a:close/>
              </a:path>
              <a:path w="36829" h="176529">
                <a:moveTo>
                  <a:pt x="20246" y="155587"/>
                </a:moveTo>
                <a:lnTo>
                  <a:pt x="12510" y="158772"/>
                </a:lnTo>
                <a:lnTo>
                  <a:pt x="11583" y="160998"/>
                </a:lnTo>
                <a:lnTo>
                  <a:pt x="12832" y="161700"/>
                </a:lnTo>
                <a:lnTo>
                  <a:pt x="21649" y="159226"/>
                </a:lnTo>
                <a:lnTo>
                  <a:pt x="23154" y="156800"/>
                </a:lnTo>
                <a:lnTo>
                  <a:pt x="20246" y="155587"/>
                </a:lnTo>
                <a:close/>
              </a:path>
              <a:path w="36829" h="176529">
                <a:moveTo>
                  <a:pt x="18120" y="142911"/>
                </a:moveTo>
                <a:lnTo>
                  <a:pt x="8839" y="144666"/>
                </a:lnTo>
                <a:lnTo>
                  <a:pt x="5788" y="149139"/>
                </a:lnTo>
                <a:lnTo>
                  <a:pt x="6768" y="154261"/>
                </a:lnTo>
                <a:lnTo>
                  <a:pt x="8112" y="159048"/>
                </a:lnTo>
                <a:lnTo>
                  <a:pt x="11583" y="160998"/>
                </a:lnTo>
                <a:lnTo>
                  <a:pt x="12510" y="158772"/>
                </a:lnTo>
                <a:lnTo>
                  <a:pt x="20246" y="155587"/>
                </a:lnTo>
                <a:lnTo>
                  <a:pt x="23906" y="155587"/>
                </a:lnTo>
                <a:lnTo>
                  <a:pt x="24295" y="154961"/>
                </a:lnTo>
                <a:lnTo>
                  <a:pt x="22593" y="145961"/>
                </a:lnTo>
                <a:lnTo>
                  <a:pt x="18120" y="142911"/>
                </a:lnTo>
                <a:close/>
              </a:path>
              <a:path w="36829" h="176529">
                <a:moveTo>
                  <a:pt x="22727" y="146666"/>
                </a:moveTo>
                <a:lnTo>
                  <a:pt x="24295" y="154961"/>
                </a:lnTo>
                <a:lnTo>
                  <a:pt x="23154" y="156800"/>
                </a:lnTo>
                <a:lnTo>
                  <a:pt x="24672" y="157433"/>
                </a:lnTo>
                <a:lnTo>
                  <a:pt x="24862" y="157895"/>
                </a:lnTo>
                <a:lnTo>
                  <a:pt x="22727" y="146666"/>
                </a:lnTo>
                <a:close/>
              </a:path>
              <a:path w="36829" h="176529">
                <a:moveTo>
                  <a:pt x="23906" y="155587"/>
                </a:moveTo>
                <a:lnTo>
                  <a:pt x="20246" y="155587"/>
                </a:lnTo>
                <a:lnTo>
                  <a:pt x="23154" y="156800"/>
                </a:lnTo>
                <a:lnTo>
                  <a:pt x="23906" y="155587"/>
                </a:lnTo>
                <a:close/>
              </a:path>
              <a:path w="36829" h="176529">
                <a:moveTo>
                  <a:pt x="2806" y="135780"/>
                </a:moveTo>
                <a:lnTo>
                  <a:pt x="3827" y="142083"/>
                </a:lnTo>
                <a:lnTo>
                  <a:pt x="5110" y="148351"/>
                </a:lnTo>
                <a:lnTo>
                  <a:pt x="6768" y="154261"/>
                </a:lnTo>
                <a:lnTo>
                  <a:pt x="5788" y="149139"/>
                </a:lnTo>
                <a:lnTo>
                  <a:pt x="8839" y="144666"/>
                </a:lnTo>
                <a:lnTo>
                  <a:pt x="11082" y="144242"/>
                </a:lnTo>
                <a:lnTo>
                  <a:pt x="8370" y="144242"/>
                </a:lnTo>
                <a:lnTo>
                  <a:pt x="3623" y="140820"/>
                </a:lnTo>
                <a:lnTo>
                  <a:pt x="2806" y="135780"/>
                </a:lnTo>
                <a:close/>
              </a:path>
              <a:path w="36829" h="176529">
                <a:moveTo>
                  <a:pt x="22143" y="142911"/>
                </a:moveTo>
                <a:lnTo>
                  <a:pt x="18120" y="142911"/>
                </a:lnTo>
                <a:lnTo>
                  <a:pt x="22593" y="145961"/>
                </a:lnTo>
                <a:lnTo>
                  <a:pt x="22727" y="146666"/>
                </a:lnTo>
                <a:lnTo>
                  <a:pt x="22399" y="144928"/>
                </a:lnTo>
                <a:lnTo>
                  <a:pt x="22143" y="142911"/>
                </a:lnTo>
                <a:close/>
              </a:path>
              <a:path w="36829" h="176529">
                <a:moveTo>
                  <a:pt x="16155" y="124621"/>
                </a:moveTo>
                <a:lnTo>
                  <a:pt x="5988" y="125569"/>
                </a:lnTo>
                <a:lnTo>
                  <a:pt x="2251" y="130075"/>
                </a:lnTo>
                <a:lnTo>
                  <a:pt x="2772" y="135570"/>
                </a:lnTo>
                <a:lnTo>
                  <a:pt x="2806" y="135780"/>
                </a:lnTo>
                <a:lnTo>
                  <a:pt x="3623" y="140820"/>
                </a:lnTo>
                <a:lnTo>
                  <a:pt x="8370" y="144242"/>
                </a:lnTo>
                <a:lnTo>
                  <a:pt x="18211" y="142647"/>
                </a:lnTo>
                <a:lnTo>
                  <a:pt x="21588" y="138283"/>
                </a:lnTo>
                <a:lnTo>
                  <a:pt x="20661" y="128357"/>
                </a:lnTo>
                <a:lnTo>
                  <a:pt x="16155" y="124621"/>
                </a:lnTo>
                <a:close/>
              </a:path>
              <a:path w="36829" h="176529">
                <a:moveTo>
                  <a:pt x="21588" y="138284"/>
                </a:moveTo>
                <a:lnTo>
                  <a:pt x="18211" y="142647"/>
                </a:lnTo>
                <a:lnTo>
                  <a:pt x="8370" y="144242"/>
                </a:lnTo>
                <a:lnTo>
                  <a:pt x="11082" y="144242"/>
                </a:lnTo>
                <a:lnTo>
                  <a:pt x="18120" y="142911"/>
                </a:lnTo>
                <a:lnTo>
                  <a:pt x="22143" y="142911"/>
                </a:lnTo>
                <a:lnTo>
                  <a:pt x="21672" y="139189"/>
                </a:lnTo>
                <a:lnTo>
                  <a:pt x="21588" y="138284"/>
                </a:lnTo>
                <a:close/>
              </a:path>
              <a:path w="36829" h="176529">
                <a:moveTo>
                  <a:pt x="20405" y="124621"/>
                </a:moveTo>
                <a:lnTo>
                  <a:pt x="16155" y="124621"/>
                </a:lnTo>
                <a:lnTo>
                  <a:pt x="20661" y="128357"/>
                </a:lnTo>
                <a:lnTo>
                  <a:pt x="21588" y="138284"/>
                </a:lnTo>
                <a:lnTo>
                  <a:pt x="20488" y="126498"/>
                </a:lnTo>
                <a:lnTo>
                  <a:pt x="20405" y="124621"/>
                </a:lnTo>
                <a:close/>
              </a:path>
              <a:path w="36829" h="176529">
                <a:moveTo>
                  <a:pt x="2783" y="135641"/>
                </a:moveTo>
                <a:lnTo>
                  <a:pt x="2806" y="135780"/>
                </a:lnTo>
                <a:lnTo>
                  <a:pt x="2783" y="135641"/>
                </a:lnTo>
                <a:close/>
              </a:path>
              <a:path w="36829" h="176529">
                <a:moveTo>
                  <a:pt x="713" y="118758"/>
                </a:moveTo>
                <a:lnTo>
                  <a:pt x="844" y="120839"/>
                </a:lnTo>
                <a:lnTo>
                  <a:pt x="1602" y="128357"/>
                </a:lnTo>
                <a:lnTo>
                  <a:pt x="2772" y="135570"/>
                </a:lnTo>
                <a:lnTo>
                  <a:pt x="2251" y="130075"/>
                </a:lnTo>
                <a:lnTo>
                  <a:pt x="5988" y="125569"/>
                </a:lnTo>
                <a:lnTo>
                  <a:pt x="16155" y="124621"/>
                </a:lnTo>
                <a:lnTo>
                  <a:pt x="20405" y="124621"/>
                </a:lnTo>
                <a:lnTo>
                  <a:pt x="20328" y="122886"/>
                </a:lnTo>
                <a:lnTo>
                  <a:pt x="5396" y="122886"/>
                </a:lnTo>
                <a:lnTo>
                  <a:pt x="713" y="118758"/>
                </a:lnTo>
                <a:close/>
              </a:path>
              <a:path w="36829" h="176529">
                <a:moveTo>
                  <a:pt x="15509" y="102760"/>
                </a:moveTo>
                <a:lnTo>
                  <a:pt x="4619" y="102925"/>
                </a:lnTo>
                <a:lnTo>
                  <a:pt x="270" y="107407"/>
                </a:lnTo>
                <a:lnTo>
                  <a:pt x="370" y="113321"/>
                </a:lnTo>
                <a:lnTo>
                  <a:pt x="713" y="118758"/>
                </a:lnTo>
                <a:lnTo>
                  <a:pt x="5396" y="122886"/>
                </a:lnTo>
                <a:lnTo>
                  <a:pt x="16084" y="122215"/>
                </a:lnTo>
                <a:lnTo>
                  <a:pt x="20152" y="117817"/>
                </a:lnTo>
                <a:lnTo>
                  <a:pt x="19991" y="107109"/>
                </a:lnTo>
                <a:lnTo>
                  <a:pt x="15509" y="102760"/>
                </a:lnTo>
                <a:close/>
              </a:path>
              <a:path w="36829" h="176529">
                <a:moveTo>
                  <a:pt x="20143" y="117159"/>
                </a:moveTo>
                <a:lnTo>
                  <a:pt x="20152" y="117817"/>
                </a:lnTo>
                <a:lnTo>
                  <a:pt x="16084" y="122215"/>
                </a:lnTo>
                <a:lnTo>
                  <a:pt x="5396" y="122886"/>
                </a:lnTo>
                <a:lnTo>
                  <a:pt x="20328" y="122886"/>
                </a:lnTo>
                <a:lnTo>
                  <a:pt x="20237" y="120839"/>
                </a:lnTo>
                <a:lnTo>
                  <a:pt x="20143" y="117159"/>
                </a:lnTo>
                <a:close/>
              </a:path>
              <a:path w="36829" h="176529">
                <a:moveTo>
                  <a:pt x="19943" y="102760"/>
                </a:moveTo>
                <a:lnTo>
                  <a:pt x="15509" y="102760"/>
                </a:lnTo>
                <a:lnTo>
                  <a:pt x="19991" y="107109"/>
                </a:lnTo>
                <a:lnTo>
                  <a:pt x="20143" y="117159"/>
                </a:lnTo>
                <a:lnTo>
                  <a:pt x="19943" y="102760"/>
                </a:lnTo>
                <a:close/>
              </a:path>
              <a:path w="36829" h="176529">
                <a:moveTo>
                  <a:pt x="250" y="59122"/>
                </a:moveTo>
                <a:lnTo>
                  <a:pt x="75" y="73036"/>
                </a:lnTo>
                <a:lnTo>
                  <a:pt x="0" y="107407"/>
                </a:lnTo>
                <a:lnTo>
                  <a:pt x="370" y="113321"/>
                </a:lnTo>
                <a:lnTo>
                  <a:pt x="270" y="107407"/>
                </a:lnTo>
                <a:lnTo>
                  <a:pt x="4619" y="102925"/>
                </a:lnTo>
                <a:lnTo>
                  <a:pt x="15509" y="102760"/>
                </a:lnTo>
                <a:lnTo>
                  <a:pt x="19943" y="102760"/>
                </a:lnTo>
                <a:lnTo>
                  <a:pt x="19398" y="63577"/>
                </a:lnTo>
                <a:lnTo>
                  <a:pt x="14879" y="63577"/>
                </a:lnTo>
                <a:lnTo>
                  <a:pt x="4420" y="63419"/>
                </a:lnTo>
                <a:lnTo>
                  <a:pt x="250" y="59122"/>
                </a:lnTo>
                <a:close/>
              </a:path>
              <a:path w="36829" h="176529">
                <a:moveTo>
                  <a:pt x="14893" y="44489"/>
                </a:moveTo>
                <a:lnTo>
                  <a:pt x="4538" y="44630"/>
                </a:lnTo>
                <a:lnTo>
                  <a:pt x="451" y="48711"/>
                </a:lnTo>
                <a:lnTo>
                  <a:pt x="334" y="53408"/>
                </a:lnTo>
                <a:lnTo>
                  <a:pt x="250" y="59122"/>
                </a:lnTo>
                <a:lnTo>
                  <a:pt x="4420" y="63419"/>
                </a:lnTo>
                <a:lnTo>
                  <a:pt x="14879" y="63577"/>
                </a:lnTo>
                <a:lnTo>
                  <a:pt x="19183" y="59401"/>
                </a:lnTo>
                <a:lnTo>
                  <a:pt x="19190" y="48671"/>
                </a:lnTo>
                <a:lnTo>
                  <a:pt x="14893" y="44489"/>
                </a:lnTo>
                <a:close/>
              </a:path>
              <a:path w="36829" h="176529">
                <a:moveTo>
                  <a:pt x="19256" y="53408"/>
                </a:moveTo>
                <a:lnTo>
                  <a:pt x="19183" y="59401"/>
                </a:lnTo>
                <a:lnTo>
                  <a:pt x="14879" y="63577"/>
                </a:lnTo>
                <a:lnTo>
                  <a:pt x="19398" y="63577"/>
                </a:lnTo>
                <a:lnTo>
                  <a:pt x="19256" y="53408"/>
                </a:lnTo>
                <a:close/>
              </a:path>
              <a:path w="36829" h="176529">
                <a:moveTo>
                  <a:pt x="19221" y="44489"/>
                </a:moveTo>
                <a:lnTo>
                  <a:pt x="14893" y="44489"/>
                </a:lnTo>
                <a:lnTo>
                  <a:pt x="19190" y="48671"/>
                </a:lnTo>
                <a:lnTo>
                  <a:pt x="19256" y="53408"/>
                </a:lnTo>
                <a:lnTo>
                  <a:pt x="19221" y="44489"/>
                </a:lnTo>
                <a:close/>
              </a:path>
              <a:path w="36829" h="176529">
                <a:moveTo>
                  <a:pt x="18034" y="0"/>
                </a:moveTo>
                <a:lnTo>
                  <a:pt x="1172" y="34921"/>
                </a:lnTo>
                <a:lnTo>
                  <a:pt x="451" y="48711"/>
                </a:lnTo>
                <a:lnTo>
                  <a:pt x="4538" y="44630"/>
                </a:lnTo>
                <a:lnTo>
                  <a:pt x="14893" y="44489"/>
                </a:lnTo>
                <a:lnTo>
                  <a:pt x="19221" y="44489"/>
                </a:lnTo>
                <a:lnTo>
                  <a:pt x="19285" y="38865"/>
                </a:lnTo>
                <a:lnTo>
                  <a:pt x="19618" y="31349"/>
                </a:lnTo>
                <a:lnTo>
                  <a:pt x="26186" y="11873"/>
                </a:lnTo>
                <a:lnTo>
                  <a:pt x="27962" y="8413"/>
                </a:lnTo>
                <a:lnTo>
                  <a:pt x="26272" y="3148"/>
                </a:lnTo>
                <a:lnTo>
                  <a:pt x="24607" y="1598"/>
                </a:lnTo>
                <a:lnTo>
                  <a:pt x="18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4" name="object 5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035697" y="4518505"/>
            <a:ext cx="45097" cy="204775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7150448" y="4523075"/>
            <a:ext cx="21161" cy="20107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753102" y="3961157"/>
            <a:ext cx="541067" cy="390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802005"/>
            <a:ext cx="5057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Deriving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strings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using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160" y="2018487"/>
            <a:ext cx="6911975" cy="3993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yeild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context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37528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9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375285" indent="-287020">
              <a:lnSpc>
                <a:spcPts val="2125"/>
              </a:lnSpc>
              <a:spcBef>
                <a:spcPts val="50"/>
              </a:spcBef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>
                <a:latin typeface="Times New Roman"/>
                <a:cs typeface="Times New Roman"/>
              </a:rPr>
              <a:t>u, </a:t>
            </a:r>
            <a:r>
              <a:rPr dirty="0" sz="1800" spc="-125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59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75285" indent="-287020">
              <a:lnSpc>
                <a:spcPts val="2125"/>
              </a:lnSpc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rule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grammar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uwv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derived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uAv,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written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3435350">
              <a:lnSpc>
                <a:spcPct val="100000"/>
              </a:lnSpc>
            </a:pPr>
            <a:r>
              <a:rPr dirty="0" u="heavy" sz="18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uAv</a:t>
            </a:r>
            <a:r>
              <a:rPr dirty="0" u="heavy" sz="18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⇒</a:t>
            </a:r>
            <a:r>
              <a:rPr dirty="0" u="heavy" sz="1800" spc="3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uwv</a:t>
            </a:r>
            <a:r>
              <a:rPr dirty="0" u="heavy" sz="1800" spc="1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Example:</a:t>
            </a:r>
            <a:r>
              <a:rPr dirty="0" sz="2000" spc="415" b="1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aaAbb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aaaAbb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8364" y="3417256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5" h="0">
                <a:moveTo>
                  <a:pt x="0" y="0"/>
                </a:moveTo>
                <a:lnTo>
                  <a:pt x="62371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3841" y="3709574"/>
            <a:ext cx="172720" cy="26670"/>
          </a:xfrm>
          <a:custGeom>
            <a:avLst/>
            <a:gdLst/>
            <a:ahLst/>
            <a:cxnLst/>
            <a:rect l="l" t="t" r="r" b="b"/>
            <a:pathLst>
              <a:path w="172719" h="26670">
                <a:moveTo>
                  <a:pt x="5948" y="23710"/>
                </a:moveTo>
                <a:lnTo>
                  <a:pt x="11722" y="25742"/>
                </a:lnTo>
                <a:lnTo>
                  <a:pt x="26710" y="26367"/>
                </a:lnTo>
                <a:lnTo>
                  <a:pt x="28458" y="24772"/>
                </a:lnTo>
                <a:lnTo>
                  <a:pt x="28479" y="24316"/>
                </a:lnTo>
                <a:lnTo>
                  <a:pt x="8194" y="24316"/>
                </a:lnTo>
                <a:lnTo>
                  <a:pt x="5948" y="23710"/>
                </a:lnTo>
                <a:close/>
              </a:path>
              <a:path w="172719" h="26670">
                <a:moveTo>
                  <a:pt x="3016" y="16664"/>
                </a:moveTo>
                <a:lnTo>
                  <a:pt x="1982" y="17978"/>
                </a:lnTo>
                <a:lnTo>
                  <a:pt x="1885" y="18225"/>
                </a:lnTo>
                <a:lnTo>
                  <a:pt x="2239" y="21200"/>
                </a:lnTo>
                <a:lnTo>
                  <a:pt x="4789" y="23209"/>
                </a:lnTo>
                <a:lnTo>
                  <a:pt x="5264" y="23469"/>
                </a:lnTo>
                <a:lnTo>
                  <a:pt x="5948" y="23710"/>
                </a:lnTo>
                <a:lnTo>
                  <a:pt x="8194" y="24316"/>
                </a:lnTo>
                <a:lnTo>
                  <a:pt x="10389" y="23463"/>
                </a:lnTo>
                <a:lnTo>
                  <a:pt x="11057" y="22410"/>
                </a:lnTo>
                <a:lnTo>
                  <a:pt x="7718" y="22410"/>
                </a:lnTo>
                <a:lnTo>
                  <a:pt x="4774" y="20817"/>
                </a:lnTo>
                <a:lnTo>
                  <a:pt x="3016" y="16664"/>
                </a:lnTo>
                <a:close/>
              </a:path>
              <a:path w="172719" h="26670">
                <a:moveTo>
                  <a:pt x="28174" y="20170"/>
                </a:moveTo>
                <a:lnTo>
                  <a:pt x="26301" y="20286"/>
                </a:lnTo>
                <a:lnTo>
                  <a:pt x="18339" y="20495"/>
                </a:lnTo>
                <a:lnTo>
                  <a:pt x="11489" y="21731"/>
                </a:lnTo>
                <a:lnTo>
                  <a:pt x="10372" y="23469"/>
                </a:lnTo>
                <a:lnTo>
                  <a:pt x="8194" y="24316"/>
                </a:lnTo>
                <a:lnTo>
                  <a:pt x="28479" y="24316"/>
                </a:lnTo>
                <a:lnTo>
                  <a:pt x="28645" y="20707"/>
                </a:lnTo>
                <a:lnTo>
                  <a:pt x="28174" y="20170"/>
                </a:lnTo>
                <a:close/>
              </a:path>
              <a:path w="172719" h="26670">
                <a:moveTo>
                  <a:pt x="3690" y="11101"/>
                </a:moveTo>
                <a:lnTo>
                  <a:pt x="1128" y="12904"/>
                </a:lnTo>
                <a:lnTo>
                  <a:pt x="95" y="19241"/>
                </a:lnTo>
                <a:lnTo>
                  <a:pt x="0" y="20170"/>
                </a:lnTo>
                <a:lnTo>
                  <a:pt x="2717" y="22838"/>
                </a:lnTo>
                <a:lnTo>
                  <a:pt x="5948" y="23710"/>
                </a:lnTo>
                <a:lnTo>
                  <a:pt x="5253" y="23463"/>
                </a:lnTo>
                <a:lnTo>
                  <a:pt x="4789" y="23209"/>
                </a:lnTo>
                <a:lnTo>
                  <a:pt x="2239" y="21200"/>
                </a:lnTo>
                <a:lnTo>
                  <a:pt x="1885" y="18225"/>
                </a:lnTo>
                <a:lnTo>
                  <a:pt x="1982" y="17978"/>
                </a:lnTo>
                <a:lnTo>
                  <a:pt x="2920" y="16786"/>
                </a:lnTo>
                <a:lnTo>
                  <a:pt x="3006" y="16640"/>
                </a:lnTo>
                <a:lnTo>
                  <a:pt x="2209" y="14757"/>
                </a:lnTo>
                <a:lnTo>
                  <a:pt x="3690" y="11101"/>
                </a:lnTo>
                <a:close/>
              </a:path>
              <a:path w="172719" h="26670">
                <a:moveTo>
                  <a:pt x="8306" y="13495"/>
                </a:moveTo>
                <a:lnTo>
                  <a:pt x="5223" y="13862"/>
                </a:lnTo>
                <a:lnTo>
                  <a:pt x="3035" y="16640"/>
                </a:lnTo>
                <a:lnTo>
                  <a:pt x="3068" y="16786"/>
                </a:lnTo>
                <a:lnTo>
                  <a:pt x="4774" y="20817"/>
                </a:lnTo>
                <a:lnTo>
                  <a:pt x="7718" y="22410"/>
                </a:lnTo>
                <a:lnTo>
                  <a:pt x="11489" y="21731"/>
                </a:lnTo>
                <a:lnTo>
                  <a:pt x="14929" y="20557"/>
                </a:lnTo>
                <a:lnTo>
                  <a:pt x="16457" y="17553"/>
                </a:lnTo>
                <a:lnTo>
                  <a:pt x="13135" y="16640"/>
                </a:lnTo>
                <a:lnTo>
                  <a:pt x="11801" y="16247"/>
                </a:lnTo>
                <a:lnTo>
                  <a:pt x="8306" y="13495"/>
                </a:lnTo>
                <a:close/>
              </a:path>
              <a:path w="172719" h="26670">
                <a:moveTo>
                  <a:pt x="11489" y="21731"/>
                </a:moveTo>
                <a:lnTo>
                  <a:pt x="7718" y="22410"/>
                </a:lnTo>
                <a:lnTo>
                  <a:pt x="11057" y="22410"/>
                </a:lnTo>
                <a:lnTo>
                  <a:pt x="11489" y="21731"/>
                </a:lnTo>
                <a:close/>
              </a:path>
              <a:path w="172719" h="26670">
                <a:moveTo>
                  <a:pt x="16457" y="17553"/>
                </a:moveTo>
                <a:lnTo>
                  <a:pt x="14929" y="20557"/>
                </a:lnTo>
                <a:lnTo>
                  <a:pt x="11539" y="21661"/>
                </a:lnTo>
                <a:lnTo>
                  <a:pt x="18339" y="20495"/>
                </a:lnTo>
                <a:lnTo>
                  <a:pt x="26301" y="20286"/>
                </a:lnTo>
                <a:lnTo>
                  <a:pt x="28174" y="20170"/>
                </a:lnTo>
                <a:lnTo>
                  <a:pt x="27139" y="18989"/>
                </a:lnTo>
                <a:lnTo>
                  <a:pt x="21832" y="18530"/>
                </a:lnTo>
                <a:lnTo>
                  <a:pt x="18500" y="18107"/>
                </a:lnTo>
                <a:lnTo>
                  <a:pt x="16457" y="17553"/>
                </a:lnTo>
                <a:close/>
              </a:path>
              <a:path w="172719" h="26670">
                <a:moveTo>
                  <a:pt x="26194" y="8284"/>
                </a:moveTo>
                <a:lnTo>
                  <a:pt x="10933" y="8284"/>
                </a:lnTo>
                <a:lnTo>
                  <a:pt x="14575" y="10137"/>
                </a:lnTo>
                <a:lnTo>
                  <a:pt x="16564" y="16247"/>
                </a:lnTo>
                <a:lnTo>
                  <a:pt x="16684" y="17108"/>
                </a:lnTo>
                <a:lnTo>
                  <a:pt x="16486" y="17561"/>
                </a:lnTo>
                <a:lnTo>
                  <a:pt x="18580" y="18117"/>
                </a:lnTo>
                <a:lnTo>
                  <a:pt x="21832" y="18530"/>
                </a:lnTo>
                <a:lnTo>
                  <a:pt x="27139" y="18989"/>
                </a:lnTo>
                <a:lnTo>
                  <a:pt x="28174" y="20170"/>
                </a:lnTo>
                <a:lnTo>
                  <a:pt x="30028" y="20055"/>
                </a:lnTo>
                <a:lnTo>
                  <a:pt x="26528" y="17108"/>
                </a:lnTo>
                <a:lnTo>
                  <a:pt x="25637" y="8978"/>
                </a:lnTo>
                <a:lnTo>
                  <a:pt x="26194" y="8284"/>
                </a:lnTo>
                <a:close/>
              </a:path>
              <a:path w="172719" h="26670">
                <a:moveTo>
                  <a:pt x="37258" y="4518"/>
                </a:moveTo>
                <a:lnTo>
                  <a:pt x="32754" y="4806"/>
                </a:lnTo>
                <a:lnTo>
                  <a:pt x="28620" y="5260"/>
                </a:lnTo>
                <a:lnTo>
                  <a:pt x="25637" y="8978"/>
                </a:lnTo>
                <a:lnTo>
                  <a:pt x="26528" y="17108"/>
                </a:lnTo>
                <a:lnTo>
                  <a:pt x="30028" y="20055"/>
                </a:lnTo>
                <a:lnTo>
                  <a:pt x="38192" y="19547"/>
                </a:lnTo>
                <a:lnTo>
                  <a:pt x="41348" y="15974"/>
                </a:lnTo>
                <a:lnTo>
                  <a:pt x="40832" y="7673"/>
                </a:lnTo>
                <a:lnTo>
                  <a:pt x="37258" y="4518"/>
                </a:lnTo>
                <a:close/>
              </a:path>
              <a:path w="172719" h="26670">
                <a:moveTo>
                  <a:pt x="63728" y="4518"/>
                </a:moveTo>
                <a:lnTo>
                  <a:pt x="37258" y="4518"/>
                </a:lnTo>
                <a:lnTo>
                  <a:pt x="40832" y="7673"/>
                </a:lnTo>
                <a:lnTo>
                  <a:pt x="41348" y="15974"/>
                </a:lnTo>
                <a:lnTo>
                  <a:pt x="38192" y="19547"/>
                </a:lnTo>
                <a:lnTo>
                  <a:pt x="34125" y="19800"/>
                </a:lnTo>
                <a:lnTo>
                  <a:pt x="67319" y="17978"/>
                </a:lnTo>
                <a:lnTo>
                  <a:pt x="67153" y="17978"/>
                </a:lnTo>
                <a:lnTo>
                  <a:pt x="63359" y="14597"/>
                </a:lnTo>
                <a:lnTo>
                  <a:pt x="62742" y="5651"/>
                </a:lnTo>
                <a:lnTo>
                  <a:pt x="63728" y="4518"/>
                </a:lnTo>
                <a:close/>
              </a:path>
              <a:path w="172719" h="26670">
                <a:moveTo>
                  <a:pt x="75351" y="1212"/>
                </a:moveTo>
                <a:lnTo>
                  <a:pt x="70653" y="1433"/>
                </a:lnTo>
                <a:lnTo>
                  <a:pt x="66124" y="1768"/>
                </a:lnTo>
                <a:lnTo>
                  <a:pt x="62742" y="5651"/>
                </a:lnTo>
                <a:lnTo>
                  <a:pt x="63359" y="14597"/>
                </a:lnTo>
                <a:lnTo>
                  <a:pt x="67153" y="17978"/>
                </a:lnTo>
                <a:lnTo>
                  <a:pt x="76118" y="17553"/>
                </a:lnTo>
                <a:lnTo>
                  <a:pt x="79481" y="13862"/>
                </a:lnTo>
                <a:lnTo>
                  <a:pt x="79379" y="8978"/>
                </a:lnTo>
                <a:lnTo>
                  <a:pt x="79181" y="4702"/>
                </a:lnTo>
                <a:lnTo>
                  <a:pt x="75351" y="1212"/>
                </a:lnTo>
                <a:close/>
              </a:path>
              <a:path w="172719" h="26670">
                <a:moveTo>
                  <a:pt x="119688" y="1212"/>
                </a:moveTo>
                <a:lnTo>
                  <a:pt x="75351" y="1212"/>
                </a:lnTo>
                <a:lnTo>
                  <a:pt x="79181" y="4702"/>
                </a:lnTo>
                <a:lnTo>
                  <a:pt x="79379" y="8978"/>
                </a:lnTo>
                <a:lnTo>
                  <a:pt x="79481" y="13862"/>
                </a:lnTo>
                <a:lnTo>
                  <a:pt x="76111" y="17561"/>
                </a:lnTo>
                <a:lnTo>
                  <a:pt x="67153" y="17978"/>
                </a:lnTo>
                <a:lnTo>
                  <a:pt x="71596" y="17771"/>
                </a:lnTo>
                <a:lnTo>
                  <a:pt x="85081" y="17279"/>
                </a:lnTo>
                <a:lnTo>
                  <a:pt x="98574" y="17010"/>
                </a:lnTo>
                <a:lnTo>
                  <a:pt x="120913" y="16869"/>
                </a:lnTo>
                <a:lnTo>
                  <a:pt x="117138" y="13107"/>
                </a:lnTo>
                <a:lnTo>
                  <a:pt x="117141" y="3773"/>
                </a:lnTo>
                <a:lnTo>
                  <a:pt x="119688" y="1212"/>
                </a:lnTo>
                <a:close/>
              </a:path>
              <a:path w="172719" h="26670">
                <a:moveTo>
                  <a:pt x="15668" y="13495"/>
                </a:moveTo>
                <a:lnTo>
                  <a:pt x="8306" y="13495"/>
                </a:lnTo>
                <a:lnTo>
                  <a:pt x="11801" y="16247"/>
                </a:lnTo>
                <a:lnTo>
                  <a:pt x="14102" y="16915"/>
                </a:lnTo>
                <a:lnTo>
                  <a:pt x="16457" y="17553"/>
                </a:lnTo>
                <a:lnTo>
                  <a:pt x="16684" y="17108"/>
                </a:lnTo>
                <a:lnTo>
                  <a:pt x="16692" y="16640"/>
                </a:lnTo>
                <a:lnTo>
                  <a:pt x="15668" y="13495"/>
                </a:lnTo>
                <a:close/>
              </a:path>
              <a:path w="172719" h="26670">
                <a:moveTo>
                  <a:pt x="125546" y="3"/>
                </a:moveTo>
                <a:lnTo>
                  <a:pt x="120869" y="26"/>
                </a:lnTo>
                <a:lnTo>
                  <a:pt x="117141" y="3773"/>
                </a:lnTo>
                <a:lnTo>
                  <a:pt x="117138" y="13107"/>
                </a:lnTo>
                <a:lnTo>
                  <a:pt x="120913" y="16869"/>
                </a:lnTo>
                <a:lnTo>
                  <a:pt x="130229" y="16856"/>
                </a:lnTo>
                <a:lnTo>
                  <a:pt x="133972" y="13107"/>
                </a:lnTo>
                <a:lnTo>
                  <a:pt x="133987" y="3773"/>
                </a:lnTo>
                <a:lnTo>
                  <a:pt x="130230" y="20"/>
                </a:lnTo>
                <a:lnTo>
                  <a:pt x="125546" y="3"/>
                </a:lnTo>
                <a:close/>
              </a:path>
              <a:path w="172719" h="26670">
                <a:moveTo>
                  <a:pt x="130230" y="20"/>
                </a:moveTo>
                <a:lnTo>
                  <a:pt x="133987" y="3773"/>
                </a:lnTo>
                <a:lnTo>
                  <a:pt x="133972" y="13107"/>
                </a:lnTo>
                <a:lnTo>
                  <a:pt x="130229" y="16856"/>
                </a:lnTo>
                <a:lnTo>
                  <a:pt x="163311" y="16640"/>
                </a:lnTo>
                <a:lnTo>
                  <a:pt x="170443" y="15962"/>
                </a:lnTo>
                <a:lnTo>
                  <a:pt x="172662" y="13276"/>
                </a:lnTo>
                <a:lnTo>
                  <a:pt x="172263" y="9080"/>
                </a:lnTo>
                <a:lnTo>
                  <a:pt x="132780" y="29"/>
                </a:lnTo>
                <a:lnTo>
                  <a:pt x="130230" y="20"/>
                </a:lnTo>
                <a:close/>
              </a:path>
              <a:path w="172719" h="26670">
                <a:moveTo>
                  <a:pt x="163311" y="16640"/>
                </a:moveTo>
                <a:lnTo>
                  <a:pt x="158200" y="16640"/>
                </a:lnTo>
                <a:lnTo>
                  <a:pt x="162844" y="16685"/>
                </a:lnTo>
                <a:lnTo>
                  <a:pt x="163311" y="16640"/>
                </a:lnTo>
                <a:close/>
              </a:path>
              <a:path w="172719" h="26670">
                <a:moveTo>
                  <a:pt x="10933" y="8284"/>
                </a:moveTo>
                <a:lnTo>
                  <a:pt x="7196" y="9508"/>
                </a:lnTo>
                <a:lnTo>
                  <a:pt x="4077" y="10829"/>
                </a:lnTo>
                <a:lnTo>
                  <a:pt x="3690" y="11101"/>
                </a:lnTo>
                <a:lnTo>
                  <a:pt x="2209" y="14757"/>
                </a:lnTo>
                <a:lnTo>
                  <a:pt x="3016" y="16664"/>
                </a:lnTo>
                <a:lnTo>
                  <a:pt x="5223" y="13862"/>
                </a:lnTo>
                <a:lnTo>
                  <a:pt x="8306" y="13495"/>
                </a:lnTo>
                <a:lnTo>
                  <a:pt x="15668" y="13495"/>
                </a:lnTo>
                <a:lnTo>
                  <a:pt x="14575" y="10137"/>
                </a:lnTo>
                <a:lnTo>
                  <a:pt x="10933" y="8284"/>
                </a:lnTo>
                <a:close/>
              </a:path>
              <a:path w="172719" h="26670">
                <a:moveTo>
                  <a:pt x="5655" y="10161"/>
                </a:moveTo>
                <a:lnTo>
                  <a:pt x="3743" y="10970"/>
                </a:lnTo>
                <a:lnTo>
                  <a:pt x="3690" y="11101"/>
                </a:lnTo>
                <a:lnTo>
                  <a:pt x="4077" y="10829"/>
                </a:lnTo>
                <a:lnTo>
                  <a:pt x="5655" y="10161"/>
                </a:lnTo>
                <a:close/>
              </a:path>
              <a:path w="172719" h="26670">
                <a:moveTo>
                  <a:pt x="32754" y="4806"/>
                </a:moveTo>
                <a:lnTo>
                  <a:pt x="7200" y="9506"/>
                </a:lnTo>
                <a:lnTo>
                  <a:pt x="10933" y="8284"/>
                </a:lnTo>
                <a:lnTo>
                  <a:pt x="26194" y="8284"/>
                </a:lnTo>
                <a:lnTo>
                  <a:pt x="28620" y="5260"/>
                </a:lnTo>
                <a:lnTo>
                  <a:pt x="32754" y="4806"/>
                </a:lnTo>
                <a:close/>
              </a:path>
              <a:path w="172719" h="26670">
                <a:moveTo>
                  <a:pt x="66124" y="1768"/>
                </a:moveTo>
                <a:lnTo>
                  <a:pt x="51686" y="2929"/>
                </a:lnTo>
                <a:lnTo>
                  <a:pt x="42215" y="3819"/>
                </a:lnTo>
                <a:lnTo>
                  <a:pt x="32754" y="4806"/>
                </a:lnTo>
                <a:lnTo>
                  <a:pt x="37258" y="4518"/>
                </a:lnTo>
                <a:lnTo>
                  <a:pt x="63728" y="4518"/>
                </a:lnTo>
                <a:lnTo>
                  <a:pt x="66124" y="1768"/>
                </a:lnTo>
                <a:close/>
              </a:path>
              <a:path w="172719" h="26670">
                <a:moveTo>
                  <a:pt x="70653" y="1433"/>
                </a:moveTo>
                <a:lnTo>
                  <a:pt x="66144" y="1744"/>
                </a:lnTo>
                <a:lnTo>
                  <a:pt x="70653" y="1433"/>
                </a:lnTo>
                <a:close/>
              </a:path>
              <a:path w="172719" h="26670">
                <a:moveTo>
                  <a:pt x="120869" y="26"/>
                </a:moveTo>
                <a:lnTo>
                  <a:pt x="98081" y="264"/>
                </a:lnTo>
                <a:lnTo>
                  <a:pt x="84357" y="685"/>
                </a:lnTo>
                <a:lnTo>
                  <a:pt x="70653" y="1433"/>
                </a:lnTo>
                <a:lnTo>
                  <a:pt x="75351" y="1212"/>
                </a:lnTo>
                <a:lnTo>
                  <a:pt x="119688" y="1212"/>
                </a:lnTo>
                <a:lnTo>
                  <a:pt x="120869" y="26"/>
                </a:lnTo>
                <a:close/>
              </a:path>
              <a:path w="172719" h="26670">
                <a:moveTo>
                  <a:pt x="125537" y="3"/>
                </a:moveTo>
                <a:lnTo>
                  <a:pt x="120869" y="26"/>
                </a:lnTo>
                <a:lnTo>
                  <a:pt x="125546" y="3"/>
                </a:lnTo>
                <a:close/>
              </a:path>
              <a:path w="172719" h="26670">
                <a:moveTo>
                  <a:pt x="130209" y="0"/>
                </a:moveTo>
                <a:lnTo>
                  <a:pt x="125546" y="3"/>
                </a:lnTo>
                <a:lnTo>
                  <a:pt x="130230" y="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003" y="3699566"/>
            <a:ext cx="367187" cy="3107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087194" y="3699904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 h="0">
                <a:moveTo>
                  <a:pt x="0" y="0"/>
                </a:moveTo>
                <a:lnTo>
                  <a:pt x="68613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377" y="5969367"/>
            <a:ext cx="2510198" cy="1625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13394" y="1792312"/>
            <a:ext cx="1564005" cy="782320"/>
            <a:chOff x="513394" y="1792312"/>
            <a:chExt cx="1564005" cy="782320"/>
          </a:xfrm>
        </p:grpSpPr>
        <p:sp>
          <p:nvSpPr>
            <p:cNvPr id="10" name="object 10"/>
            <p:cNvSpPr/>
            <p:nvPr/>
          </p:nvSpPr>
          <p:spPr>
            <a:xfrm>
              <a:off x="653522" y="2354371"/>
              <a:ext cx="972185" cy="0"/>
            </a:xfrm>
            <a:custGeom>
              <a:avLst/>
              <a:gdLst/>
              <a:ahLst/>
              <a:cxnLst/>
              <a:rect l="l" t="t" r="r" b="b"/>
              <a:pathLst>
                <a:path w="972185" h="0">
                  <a:moveTo>
                    <a:pt x="0" y="0"/>
                  </a:moveTo>
                  <a:lnTo>
                    <a:pt x="971694" y="0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394" y="1792312"/>
              <a:ext cx="1564005" cy="782320"/>
            </a:xfrm>
            <a:custGeom>
              <a:avLst/>
              <a:gdLst/>
              <a:ahLst/>
              <a:cxnLst/>
              <a:rect l="l" t="t" r="r" b="b"/>
              <a:pathLst>
                <a:path w="1564005" h="782319">
                  <a:moveTo>
                    <a:pt x="797562" y="781870"/>
                  </a:moveTo>
                  <a:lnTo>
                    <a:pt x="797908" y="782320"/>
                  </a:lnTo>
                  <a:lnTo>
                    <a:pt x="802952" y="782320"/>
                  </a:lnTo>
                  <a:lnTo>
                    <a:pt x="797562" y="781870"/>
                  </a:lnTo>
                  <a:close/>
                </a:path>
                <a:path w="1564005" h="782319">
                  <a:moveTo>
                    <a:pt x="797801" y="764045"/>
                  </a:moveTo>
                  <a:lnTo>
                    <a:pt x="794408" y="767080"/>
                  </a:lnTo>
                  <a:lnTo>
                    <a:pt x="793989" y="777240"/>
                  </a:lnTo>
                  <a:lnTo>
                    <a:pt x="797562" y="781870"/>
                  </a:lnTo>
                  <a:lnTo>
                    <a:pt x="802952" y="782320"/>
                  </a:lnTo>
                  <a:lnTo>
                    <a:pt x="807998" y="782320"/>
                  </a:lnTo>
                  <a:lnTo>
                    <a:pt x="812258" y="778510"/>
                  </a:lnTo>
                  <a:lnTo>
                    <a:pt x="812677" y="768350"/>
                  </a:lnTo>
                  <a:lnTo>
                    <a:pt x="808758" y="764540"/>
                  </a:lnTo>
                  <a:lnTo>
                    <a:pt x="803713" y="764540"/>
                  </a:lnTo>
                  <a:lnTo>
                    <a:pt x="797801" y="764045"/>
                  </a:lnTo>
                  <a:close/>
                </a:path>
                <a:path w="1564005" h="782319">
                  <a:moveTo>
                    <a:pt x="868501" y="764540"/>
                  </a:moveTo>
                  <a:lnTo>
                    <a:pt x="808758" y="764540"/>
                  </a:lnTo>
                  <a:lnTo>
                    <a:pt x="812677" y="768350"/>
                  </a:lnTo>
                  <a:lnTo>
                    <a:pt x="812258" y="778510"/>
                  </a:lnTo>
                  <a:lnTo>
                    <a:pt x="807998" y="782320"/>
                  </a:lnTo>
                  <a:lnTo>
                    <a:pt x="868486" y="782320"/>
                  </a:lnTo>
                  <a:lnTo>
                    <a:pt x="864382" y="778510"/>
                  </a:lnTo>
                  <a:lnTo>
                    <a:pt x="864386" y="768350"/>
                  </a:lnTo>
                  <a:lnTo>
                    <a:pt x="868501" y="764540"/>
                  </a:lnTo>
                  <a:close/>
                </a:path>
                <a:path w="1564005" h="782319">
                  <a:moveTo>
                    <a:pt x="878667" y="764540"/>
                  </a:moveTo>
                  <a:lnTo>
                    <a:pt x="868501" y="764540"/>
                  </a:lnTo>
                  <a:lnTo>
                    <a:pt x="864386" y="768350"/>
                  </a:lnTo>
                  <a:lnTo>
                    <a:pt x="864382" y="778510"/>
                  </a:lnTo>
                  <a:lnTo>
                    <a:pt x="868486" y="782320"/>
                  </a:lnTo>
                  <a:lnTo>
                    <a:pt x="878630" y="782320"/>
                  </a:lnTo>
                  <a:lnTo>
                    <a:pt x="882753" y="778510"/>
                  </a:lnTo>
                  <a:lnTo>
                    <a:pt x="882773" y="768350"/>
                  </a:lnTo>
                  <a:lnTo>
                    <a:pt x="878667" y="764540"/>
                  </a:lnTo>
                  <a:close/>
                </a:path>
                <a:path w="1564005" h="782319">
                  <a:moveTo>
                    <a:pt x="939918" y="763270"/>
                  </a:moveTo>
                  <a:lnTo>
                    <a:pt x="932239" y="763270"/>
                  </a:lnTo>
                  <a:lnTo>
                    <a:pt x="925844" y="764540"/>
                  </a:lnTo>
                  <a:lnTo>
                    <a:pt x="878667" y="764540"/>
                  </a:lnTo>
                  <a:lnTo>
                    <a:pt x="882773" y="768350"/>
                  </a:lnTo>
                  <a:lnTo>
                    <a:pt x="882753" y="778510"/>
                  </a:lnTo>
                  <a:lnTo>
                    <a:pt x="878630" y="782320"/>
                  </a:lnTo>
                  <a:lnTo>
                    <a:pt x="940364" y="782320"/>
                  </a:lnTo>
                  <a:lnTo>
                    <a:pt x="947142" y="781050"/>
                  </a:lnTo>
                  <a:lnTo>
                    <a:pt x="942076" y="781050"/>
                  </a:lnTo>
                  <a:lnTo>
                    <a:pt x="937486" y="778510"/>
                  </a:lnTo>
                  <a:lnTo>
                    <a:pt x="936295" y="768350"/>
                  </a:lnTo>
                  <a:lnTo>
                    <a:pt x="939918" y="763270"/>
                  </a:lnTo>
                  <a:close/>
                </a:path>
                <a:path w="1564005" h="782319">
                  <a:moveTo>
                    <a:pt x="748374" y="761102"/>
                  </a:moveTo>
                  <a:lnTo>
                    <a:pt x="751944" y="765810"/>
                  </a:lnTo>
                  <a:lnTo>
                    <a:pt x="751363" y="775970"/>
                  </a:lnTo>
                  <a:lnTo>
                    <a:pt x="747919" y="779003"/>
                  </a:lnTo>
                  <a:lnTo>
                    <a:pt x="772466" y="781050"/>
                  </a:lnTo>
                  <a:lnTo>
                    <a:pt x="787707" y="781050"/>
                  </a:lnTo>
                  <a:lnTo>
                    <a:pt x="797562" y="781870"/>
                  </a:lnTo>
                  <a:lnTo>
                    <a:pt x="793989" y="777240"/>
                  </a:lnTo>
                  <a:lnTo>
                    <a:pt x="794408" y="767080"/>
                  </a:lnTo>
                  <a:lnTo>
                    <a:pt x="797801" y="764045"/>
                  </a:lnTo>
                  <a:lnTo>
                    <a:pt x="773374" y="762000"/>
                  </a:lnTo>
                  <a:lnTo>
                    <a:pt x="748374" y="761102"/>
                  </a:lnTo>
                  <a:close/>
                </a:path>
                <a:path w="1564005" h="782319">
                  <a:moveTo>
                    <a:pt x="950406" y="762295"/>
                  </a:moveTo>
                  <a:lnTo>
                    <a:pt x="944984" y="763270"/>
                  </a:lnTo>
                  <a:lnTo>
                    <a:pt x="939918" y="763270"/>
                  </a:lnTo>
                  <a:lnTo>
                    <a:pt x="936295" y="768350"/>
                  </a:lnTo>
                  <a:lnTo>
                    <a:pt x="937486" y="778510"/>
                  </a:lnTo>
                  <a:lnTo>
                    <a:pt x="942076" y="781050"/>
                  </a:lnTo>
                  <a:lnTo>
                    <a:pt x="947142" y="781050"/>
                  </a:lnTo>
                  <a:lnTo>
                    <a:pt x="952547" y="780574"/>
                  </a:lnTo>
                  <a:lnTo>
                    <a:pt x="955831" y="775970"/>
                  </a:lnTo>
                  <a:lnTo>
                    <a:pt x="954640" y="765810"/>
                  </a:lnTo>
                  <a:lnTo>
                    <a:pt x="950406" y="762295"/>
                  </a:lnTo>
                  <a:close/>
                </a:path>
                <a:path w="1564005" h="782319">
                  <a:moveTo>
                    <a:pt x="952547" y="780574"/>
                  </a:moveTo>
                  <a:lnTo>
                    <a:pt x="947142" y="781050"/>
                  </a:lnTo>
                  <a:lnTo>
                    <a:pt x="952208" y="781050"/>
                  </a:lnTo>
                  <a:lnTo>
                    <a:pt x="952547" y="780574"/>
                  </a:lnTo>
                  <a:close/>
                </a:path>
                <a:path w="1564005" h="782319">
                  <a:moveTo>
                    <a:pt x="996381" y="754452"/>
                  </a:moveTo>
                  <a:lnTo>
                    <a:pt x="987379" y="755650"/>
                  </a:lnTo>
                  <a:lnTo>
                    <a:pt x="950406" y="762295"/>
                  </a:lnTo>
                  <a:lnTo>
                    <a:pt x="954640" y="765810"/>
                  </a:lnTo>
                  <a:lnTo>
                    <a:pt x="955831" y="775970"/>
                  </a:lnTo>
                  <a:lnTo>
                    <a:pt x="952547" y="780574"/>
                  </a:lnTo>
                  <a:lnTo>
                    <a:pt x="961565" y="779780"/>
                  </a:lnTo>
                  <a:lnTo>
                    <a:pt x="990305" y="774700"/>
                  </a:lnTo>
                  <a:lnTo>
                    <a:pt x="999045" y="772979"/>
                  </a:lnTo>
                  <a:lnTo>
                    <a:pt x="994825" y="769620"/>
                  </a:lnTo>
                  <a:lnTo>
                    <a:pt x="993068" y="759460"/>
                  </a:lnTo>
                  <a:lnTo>
                    <a:pt x="996381" y="754452"/>
                  </a:lnTo>
                  <a:close/>
                </a:path>
                <a:path w="1564005" h="782319">
                  <a:moveTo>
                    <a:pt x="645794" y="754380"/>
                  </a:moveTo>
                  <a:lnTo>
                    <a:pt x="645020" y="755057"/>
                  </a:lnTo>
                  <a:lnTo>
                    <a:pt x="655910" y="755650"/>
                  </a:lnTo>
                  <a:lnTo>
                    <a:pt x="659758" y="759460"/>
                  </a:lnTo>
                  <a:lnTo>
                    <a:pt x="659147" y="769620"/>
                  </a:lnTo>
                  <a:lnTo>
                    <a:pt x="654797" y="773430"/>
                  </a:lnTo>
                  <a:lnTo>
                    <a:pt x="649738" y="773430"/>
                  </a:lnTo>
                  <a:lnTo>
                    <a:pt x="695864" y="775970"/>
                  </a:lnTo>
                  <a:lnTo>
                    <a:pt x="747038" y="779780"/>
                  </a:lnTo>
                  <a:lnTo>
                    <a:pt x="747919" y="779003"/>
                  </a:lnTo>
                  <a:lnTo>
                    <a:pt x="741994" y="778510"/>
                  </a:lnTo>
                  <a:lnTo>
                    <a:pt x="736946" y="778510"/>
                  </a:lnTo>
                  <a:lnTo>
                    <a:pt x="733094" y="774700"/>
                  </a:lnTo>
                  <a:lnTo>
                    <a:pt x="733677" y="764540"/>
                  </a:lnTo>
                  <a:lnTo>
                    <a:pt x="738003" y="760730"/>
                  </a:lnTo>
                  <a:lnTo>
                    <a:pt x="748092" y="760730"/>
                  </a:lnTo>
                  <a:lnTo>
                    <a:pt x="696948" y="758190"/>
                  </a:lnTo>
                  <a:lnTo>
                    <a:pt x="645794" y="754380"/>
                  </a:lnTo>
                  <a:close/>
                </a:path>
                <a:path w="1564005" h="782319">
                  <a:moveTo>
                    <a:pt x="738003" y="760730"/>
                  </a:moveTo>
                  <a:lnTo>
                    <a:pt x="733677" y="764540"/>
                  </a:lnTo>
                  <a:lnTo>
                    <a:pt x="733094" y="774700"/>
                  </a:lnTo>
                  <a:lnTo>
                    <a:pt x="736946" y="778510"/>
                  </a:lnTo>
                  <a:lnTo>
                    <a:pt x="741994" y="778510"/>
                  </a:lnTo>
                  <a:lnTo>
                    <a:pt x="747919" y="779003"/>
                  </a:lnTo>
                  <a:lnTo>
                    <a:pt x="751363" y="775970"/>
                  </a:lnTo>
                  <a:lnTo>
                    <a:pt x="751944" y="765810"/>
                  </a:lnTo>
                  <a:lnTo>
                    <a:pt x="748374" y="761102"/>
                  </a:lnTo>
                  <a:lnTo>
                    <a:pt x="738003" y="760730"/>
                  </a:lnTo>
                  <a:close/>
                </a:path>
                <a:path w="1564005" h="782319">
                  <a:moveTo>
                    <a:pt x="644238" y="772860"/>
                  </a:moveTo>
                  <a:lnTo>
                    <a:pt x="644670" y="773430"/>
                  </a:lnTo>
                  <a:lnTo>
                    <a:pt x="654797" y="773430"/>
                  </a:lnTo>
                  <a:lnTo>
                    <a:pt x="644238" y="772860"/>
                  </a:lnTo>
                  <a:close/>
                </a:path>
                <a:path w="1564005" h="782319">
                  <a:moveTo>
                    <a:pt x="645020" y="755057"/>
                  </a:moveTo>
                  <a:lnTo>
                    <a:pt x="641441" y="758190"/>
                  </a:lnTo>
                  <a:lnTo>
                    <a:pt x="640820" y="768350"/>
                  </a:lnTo>
                  <a:lnTo>
                    <a:pt x="644238" y="772860"/>
                  </a:lnTo>
                  <a:lnTo>
                    <a:pt x="654797" y="773430"/>
                  </a:lnTo>
                  <a:lnTo>
                    <a:pt x="659147" y="769620"/>
                  </a:lnTo>
                  <a:lnTo>
                    <a:pt x="659758" y="759460"/>
                  </a:lnTo>
                  <a:lnTo>
                    <a:pt x="655910" y="755650"/>
                  </a:lnTo>
                  <a:lnTo>
                    <a:pt x="645020" y="755057"/>
                  </a:lnTo>
                  <a:close/>
                </a:path>
                <a:path w="1564005" h="782319">
                  <a:moveTo>
                    <a:pt x="1056984" y="753110"/>
                  </a:moveTo>
                  <a:lnTo>
                    <a:pt x="1006479" y="753110"/>
                  </a:lnTo>
                  <a:lnTo>
                    <a:pt x="1011264" y="755650"/>
                  </a:lnTo>
                  <a:lnTo>
                    <a:pt x="1013021" y="765810"/>
                  </a:lnTo>
                  <a:lnTo>
                    <a:pt x="1009660" y="770890"/>
                  </a:lnTo>
                  <a:lnTo>
                    <a:pt x="999045" y="772979"/>
                  </a:lnTo>
                  <a:lnTo>
                    <a:pt x="999611" y="773430"/>
                  </a:lnTo>
                  <a:lnTo>
                    <a:pt x="1004635" y="772160"/>
                  </a:lnTo>
                  <a:lnTo>
                    <a:pt x="1020520" y="769620"/>
                  </a:lnTo>
                  <a:lnTo>
                    <a:pt x="1036390" y="765810"/>
                  </a:lnTo>
                  <a:lnTo>
                    <a:pt x="1052224" y="763270"/>
                  </a:lnTo>
                  <a:lnTo>
                    <a:pt x="1062933" y="760684"/>
                  </a:lnTo>
                  <a:lnTo>
                    <a:pt x="1058090" y="758190"/>
                  </a:lnTo>
                  <a:lnTo>
                    <a:pt x="1056984" y="753110"/>
                  </a:lnTo>
                  <a:close/>
                </a:path>
                <a:path w="1564005" h="782319">
                  <a:moveTo>
                    <a:pt x="1006479" y="753110"/>
                  </a:moveTo>
                  <a:lnTo>
                    <a:pt x="996381" y="754452"/>
                  </a:lnTo>
                  <a:lnTo>
                    <a:pt x="993071" y="759477"/>
                  </a:lnTo>
                  <a:lnTo>
                    <a:pt x="994825" y="769620"/>
                  </a:lnTo>
                  <a:lnTo>
                    <a:pt x="999045" y="772979"/>
                  </a:lnTo>
                  <a:lnTo>
                    <a:pt x="1009660" y="770890"/>
                  </a:lnTo>
                  <a:lnTo>
                    <a:pt x="1013021" y="765810"/>
                  </a:lnTo>
                  <a:lnTo>
                    <a:pt x="1011264" y="755650"/>
                  </a:lnTo>
                  <a:lnTo>
                    <a:pt x="1006479" y="753110"/>
                  </a:lnTo>
                  <a:close/>
                </a:path>
                <a:path w="1564005" h="782319">
                  <a:moveTo>
                    <a:pt x="577796" y="749300"/>
                  </a:moveTo>
                  <a:lnTo>
                    <a:pt x="574937" y="749300"/>
                  </a:lnTo>
                  <a:lnTo>
                    <a:pt x="582857" y="750570"/>
                  </a:lnTo>
                  <a:lnTo>
                    <a:pt x="586523" y="754380"/>
                  </a:lnTo>
                  <a:lnTo>
                    <a:pt x="585457" y="764540"/>
                  </a:lnTo>
                  <a:lnTo>
                    <a:pt x="580915" y="768350"/>
                  </a:lnTo>
                  <a:lnTo>
                    <a:pt x="575845" y="768350"/>
                  </a:lnTo>
                  <a:lnTo>
                    <a:pt x="631245" y="772160"/>
                  </a:lnTo>
                  <a:lnTo>
                    <a:pt x="644238" y="772860"/>
                  </a:lnTo>
                  <a:lnTo>
                    <a:pt x="640820" y="768350"/>
                  </a:lnTo>
                  <a:lnTo>
                    <a:pt x="580915" y="768350"/>
                  </a:lnTo>
                  <a:lnTo>
                    <a:pt x="573469" y="767757"/>
                  </a:lnTo>
                  <a:lnTo>
                    <a:pt x="640856" y="767757"/>
                  </a:lnTo>
                  <a:lnTo>
                    <a:pt x="641441" y="758190"/>
                  </a:lnTo>
                  <a:lnTo>
                    <a:pt x="645020" y="755057"/>
                  </a:lnTo>
                  <a:lnTo>
                    <a:pt x="632570" y="754380"/>
                  </a:lnTo>
                  <a:lnTo>
                    <a:pt x="596029" y="751840"/>
                  </a:lnTo>
                  <a:lnTo>
                    <a:pt x="577796" y="749300"/>
                  </a:lnTo>
                  <a:close/>
                </a:path>
                <a:path w="1564005" h="782319">
                  <a:moveTo>
                    <a:pt x="574937" y="749300"/>
                  </a:moveTo>
                  <a:lnTo>
                    <a:pt x="572727" y="749300"/>
                  </a:lnTo>
                  <a:lnTo>
                    <a:pt x="568177" y="753110"/>
                  </a:lnTo>
                  <a:lnTo>
                    <a:pt x="567088" y="763270"/>
                  </a:lnTo>
                  <a:lnTo>
                    <a:pt x="570756" y="767080"/>
                  </a:lnTo>
                  <a:lnTo>
                    <a:pt x="573469" y="767757"/>
                  </a:lnTo>
                  <a:lnTo>
                    <a:pt x="580915" y="768350"/>
                  </a:lnTo>
                  <a:lnTo>
                    <a:pt x="585457" y="764540"/>
                  </a:lnTo>
                  <a:lnTo>
                    <a:pt x="586523" y="754380"/>
                  </a:lnTo>
                  <a:lnTo>
                    <a:pt x="582857" y="750570"/>
                  </a:lnTo>
                  <a:lnTo>
                    <a:pt x="574937" y="749300"/>
                  </a:lnTo>
                  <a:close/>
                </a:path>
                <a:path w="1564005" h="782319">
                  <a:moveTo>
                    <a:pt x="534715" y="744220"/>
                  </a:moveTo>
                  <a:lnTo>
                    <a:pt x="529630" y="744220"/>
                  </a:lnTo>
                  <a:lnTo>
                    <a:pt x="524974" y="746760"/>
                  </a:lnTo>
                  <a:lnTo>
                    <a:pt x="523657" y="758190"/>
                  </a:lnTo>
                  <a:lnTo>
                    <a:pt x="527245" y="762000"/>
                  </a:lnTo>
                  <a:lnTo>
                    <a:pt x="532356" y="763270"/>
                  </a:lnTo>
                  <a:lnTo>
                    <a:pt x="564964" y="767080"/>
                  </a:lnTo>
                  <a:lnTo>
                    <a:pt x="573469" y="767757"/>
                  </a:lnTo>
                  <a:lnTo>
                    <a:pt x="570756" y="767080"/>
                  </a:lnTo>
                  <a:lnTo>
                    <a:pt x="567088" y="763270"/>
                  </a:lnTo>
                  <a:lnTo>
                    <a:pt x="537443" y="763270"/>
                  </a:lnTo>
                  <a:lnTo>
                    <a:pt x="542089" y="759460"/>
                  </a:lnTo>
                  <a:lnTo>
                    <a:pt x="543376" y="749300"/>
                  </a:lnTo>
                  <a:lnTo>
                    <a:pt x="539790" y="745490"/>
                  </a:lnTo>
                  <a:lnTo>
                    <a:pt x="534715" y="744220"/>
                  </a:lnTo>
                  <a:close/>
                </a:path>
                <a:path w="1564005" h="782319">
                  <a:moveTo>
                    <a:pt x="798667" y="763270"/>
                  </a:moveTo>
                  <a:lnTo>
                    <a:pt x="797801" y="764045"/>
                  </a:lnTo>
                  <a:lnTo>
                    <a:pt x="803713" y="764540"/>
                  </a:lnTo>
                  <a:lnTo>
                    <a:pt x="811830" y="764540"/>
                  </a:lnTo>
                  <a:lnTo>
                    <a:pt x="798667" y="763270"/>
                  </a:lnTo>
                  <a:close/>
                </a:path>
                <a:path w="1564005" h="782319">
                  <a:moveTo>
                    <a:pt x="493818" y="738187"/>
                  </a:moveTo>
                  <a:lnTo>
                    <a:pt x="497049" y="742950"/>
                  </a:lnTo>
                  <a:lnTo>
                    <a:pt x="495398" y="753110"/>
                  </a:lnTo>
                  <a:lnTo>
                    <a:pt x="490762" y="756791"/>
                  </a:lnTo>
                  <a:lnTo>
                    <a:pt x="497199" y="758190"/>
                  </a:lnTo>
                  <a:lnTo>
                    <a:pt x="520619" y="760730"/>
                  </a:lnTo>
                  <a:lnTo>
                    <a:pt x="532356" y="763270"/>
                  </a:lnTo>
                  <a:lnTo>
                    <a:pt x="527245" y="762000"/>
                  </a:lnTo>
                  <a:lnTo>
                    <a:pt x="523657" y="758190"/>
                  </a:lnTo>
                  <a:lnTo>
                    <a:pt x="524974" y="746760"/>
                  </a:lnTo>
                  <a:lnTo>
                    <a:pt x="529630" y="744220"/>
                  </a:lnTo>
                  <a:lnTo>
                    <a:pt x="534715" y="744220"/>
                  </a:lnTo>
                  <a:lnTo>
                    <a:pt x="511588" y="741680"/>
                  </a:lnTo>
                  <a:lnTo>
                    <a:pt x="500048" y="739140"/>
                  </a:lnTo>
                  <a:lnTo>
                    <a:pt x="493818" y="738187"/>
                  </a:lnTo>
                  <a:close/>
                </a:path>
                <a:path w="1564005" h="782319">
                  <a:moveTo>
                    <a:pt x="534715" y="744220"/>
                  </a:moveTo>
                  <a:lnTo>
                    <a:pt x="539790" y="745490"/>
                  </a:lnTo>
                  <a:lnTo>
                    <a:pt x="543376" y="749300"/>
                  </a:lnTo>
                  <a:lnTo>
                    <a:pt x="542089" y="759460"/>
                  </a:lnTo>
                  <a:lnTo>
                    <a:pt x="537443" y="763270"/>
                  </a:lnTo>
                  <a:lnTo>
                    <a:pt x="567088" y="763270"/>
                  </a:lnTo>
                  <a:lnTo>
                    <a:pt x="568177" y="753110"/>
                  </a:lnTo>
                  <a:lnTo>
                    <a:pt x="572727" y="749300"/>
                  </a:lnTo>
                  <a:lnTo>
                    <a:pt x="574937" y="749300"/>
                  </a:lnTo>
                  <a:lnTo>
                    <a:pt x="567017" y="748030"/>
                  </a:lnTo>
                  <a:lnTo>
                    <a:pt x="534715" y="744220"/>
                  </a:lnTo>
                  <a:close/>
                </a:path>
                <a:path w="1564005" h="782319">
                  <a:moveTo>
                    <a:pt x="950050" y="762000"/>
                  </a:moveTo>
                  <a:lnTo>
                    <a:pt x="944984" y="763270"/>
                  </a:lnTo>
                  <a:lnTo>
                    <a:pt x="950406" y="762295"/>
                  </a:lnTo>
                  <a:lnTo>
                    <a:pt x="950050" y="762000"/>
                  </a:lnTo>
                  <a:close/>
                </a:path>
                <a:path w="1564005" h="782319">
                  <a:moveTo>
                    <a:pt x="748092" y="760730"/>
                  </a:moveTo>
                  <a:lnTo>
                    <a:pt x="738003" y="760730"/>
                  </a:lnTo>
                  <a:lnTo>
                    <a:pt x="748374" y="761102"/>
                  </a:lnTo>
                  <a:lnTo>
                    <a:pt x="748092" y="760730"/>
                  </a:lnTo>
                  <a:close/>
                </a:path>
                <a:path w="1564005" h="782319">
                  <a:moveTo>
                    <a:pt x="1067932" y="759477"/>
                  </a:moveTo>
                  <a:lnTo>
                    <a:pt x="1062933" y="760684"/>
                  </a:lnTo>
                  <a:lnTo>
                    <a:pt x="1067932" y="759477"/>
                  </a:lnTo>
                  <a:close/>
                </a:path>
                <a:path w="1564005" h="782319">
                  <a:moveTo>
                    <a:pt x="1069043" y="740466"/>
                  </a:moveTo>
                  <a:lnTo>
                    <a:pt x="1063993" y="741680"/>
                  </a:lnTo>
                  <a:lnTo>
                    <a:pt x="1059016" y="742950"/>
                  </a:lnTo>
                  <a:lnTo>
                    <a:pt x="1055878" y="748030"/>
                  </a:lnTo>
                  <a:lnTo>
                    <a:pt x="1058090" y="758190"/>
                  </a:lnTo>
                  <a:lnTo>
                    <a:pt x="1062933" y="760684"/>
                  </a:lnTo>
                  <a:lnTo>
                    <a:pt x="1068003" y="759460"/>
                  </a:lnTo>
                  <a:lnTo>
                    <a:pt x="1072980" y="758190"/>
                  </a:lnTo>
                  <a:lnTo>
                    <a:pt x="1076117" y="754380"/>
                  </a:lnTo>
                  <a:lnTo>
                    <a:pt x="1073901" y="744220"/>
                  </a:lnTo>
                  <a:lnTo>
                    <a:pt x="1069043" y="740466"/>
                  </a:lnTo>
                  <a:close/>
                </a:path>
                <a:path w="1564005" h="782319">
                  <a:moveTo>
                    <a:pt x="1106152" y="730251"/>
                  </a:moveTo>
                  <a:lnTo>
                    <a:pt x="1095700" y="734060"/>
                  </a:lnTo>
                  <a:lnTo>
                    <a:pt x="1069043" y="740466"/>
                  </a:lnTo>
                  <a:lnTo>
                    <a:pt x="1073901" y="744220"/>
                  </a:lnTo>
                  <a:lnTo>
                    <a:pt x="1076117" y="754380"/>
                  </a:lnTo>
                  <a:lnTo>
                    <a:pt x="1072980" y="758190"/>
                  </a:lnTo>
                  <a:lnTo>
                    <a:pt x="1068003" y="759460"/>
                  </a:lnTo>
                  <a:lnTo>
                    <a:pt x="1100760" y="751840"/>
                  </a:lnTo>
                  <a:lnTo>
                    <a:pt x="1107962" y="749300"/>
                  </a:lnTo>
                  <a:lnTo>
                    <a:pt x="1106689" y="749300"/>
                  </a:lnTo>
                  <a:lnTo>
                    <a:pt x="1101529" y="746760"/>
                  </a:lnTo>
                  <a:lnTo>
                    <a:pt x="1098542" y="737870"/>
                  </a:lnTo>
                  <a:lnTo>
                    <a:pt x="1101282" y="732790"/>
                  </a:lnTo>
                  <a:lnTo>
                    <a:pt x="1106152" y="730251"/>
                  </a:lnTo>
                  <a:close/>
                </a:path>
                <a:path w="1564005" h="782319">
                  <a:moveTo>
                    <a:pt x="430561" y="728380"/>
                  </a:moveTo>
                  <a:lnTo>
                    <a:pt x="433624" y="732790"/>
                  </a:lnTo>
                  <a:lnTo>
                    <a:pt x="432090" y="742950"/>
                  </a:lnTo>
                  <a:lnTo>
                    <a:pt x="427785" y="746386"/>
                  </a:lnTo>
                  <a:lnTo>
                    <a:pt x="469691" y="753110"/>
                  </a:lnTo>
                  <a:lnTo>
                    <a:pt x="490600" y="756920"/>
                  </a:lnTo>
                  <a:lnTo>
                    <a:pt x="490762" y="756791"/>
                  </a:lnTo>
                  <a:lnTo>
                    <a:pt x="485507" y="755650"/>
                  </a:lnTo>
                  <a:lnTo>
                    <a:pt x="480396" y="754380"/>
                  </a:lnTo>
                  <a:lnTo>
                    <a:pt x="476947" y="750570"/>
                  </a:lnTo>
                  <a:lnTo>
                    <a:pt x="478622" y="740410"/>
                  </a:lnTo>
                  <a:lnTo>
                    <a:pt x="483388" y="736631"/>
                  </a:lnTo>
                  <a:lnTo>
                    <a:pt x="472647" y="735330"/>
                  </a:lnTo>
                  <a:lnTo>
                    <a:pt x="440873" y="730250"/>
                  </a:lnTo>
                  <a:lnTo>
                    <a:pt x="430561" y="728380"/>
                  </a:lnTo>
                  <a:close/>
                </a:path>
                <a:path w="1564005" h="782319">
                  <a:moveTo>
                    <a:pt x="483388" y="736631"/>
                  </a:moveTo>
                  <a:lnTo>
                    <a:pt x="478622" y="740410"/>
                  </a:lnTo>
                  <a:lnTo>
                    <a:pt x="476947" y="750570"/>
                  </a:lnTo>
                  <a:lnTo>
                    <a:pt x="480396" y="754380"/>
                  </a:lnTo>
                  <a:lnTo>
                    <a:pt x="485507" y="755650"/>
                  </a:lnTo>
                  <a:lnTo>
                    <a:pt x="490762" y="756791"/>
                  </a:lnTo>
                  <a:lnTo>
                    <a:pt x="495398" y="753110"/>
                  </a:lnTo>
                  <a:lnTo>
                    <a:pt x="497049" y="742950"/>
                  </a:lnTo>
                  <a:lnTo>
                    <a:pt x="493818" y="738187"/>
                  </a:lnTo>
                  <a:lnTo>
                    <a:pt x="484594" y="736778"/>
                  </a:lnTo>
                  <a:lnTo>
                    <a:pt x="483388" y="736631"/>
                  </a:lnTo>
                  <a:close/>
                </a:path>
                <a:path w="1564005" h="782319">
                  <a:moveTo>
                    <a:pt x="1063993" y="741680"/>
                  </a:moveTo>
                  <a:lnTo>
                    <a:pt x="1048421" y="745490"/>
                  </a:lnTo>
                  <a:lnTo>
                    <a:pt x="1017130" y="750570"/>
                  </a:lnTo>
                  <a:lnTo>
                    <a:pt x="996429" y="754380"/>
                  </a:lnTo>
                  <a:lnTo>
                    <a:pt x="1006479" y="753110"/>
                  </a:lnTo>
                  <a:lnTo>
                    <a:pt x="1056984" y="753110"/>
                  </a:lnTo>
                  <a:lnTo>
                    <a:pt x="1055878" y="748030"/>
                  </a:lnTo>
                  <a:lnTo>
                    <a:pt x="1059016" y="742950"/>
                  </a:lnTo>
                  <a:lnTo>
                    <a:pt x="1063993" y="741680"/>
                  </a:lnTo>
                  <a:close/>
                </a:path>
                <a:path w="1564005" h="782319">
                  <a:moveTo>
                    <a:pt x="1111029" y="728980"/>
                  </a:moveTo>
                  <a:lnTo>
                    <a:pt x="1106152" y="730251"/>
                  </a:lnTo>
                  <a:lnTo>
                    <a:pt x="1101282" y="732790"/>
                  </a:lnTo>
                  <a:lnTo>
                    <a:pt x="1098542" y="737870"/>
                  </a:lnTo>
                  <a:lnTo>
                    <a:pt x="1101529" y="746760"/>
                  </a:lnTo>
                  <a:lnTo>
                    <a:pt x="1106689" y="749300"/>
                  </a:lnTo>
                  <a:lnTo>
                    <a:pt x="1116437" y="746760"/>
                  </a:lnTo>
                  <a:lnTo>
                    <a:pt x="1119176" y="741680"/>
                  </a:lnTo>
                  <a:lnTo>
                    <a:pt x="1116190" y="731520"/>
                  </a:lnTo>
                  <a:lnTo>
                    <a:pt x="1111029" y="728980"/>
                  </a:lnTo>
                  <a:close/>
                </a:path>
                <a:path w="1564005" h="782319">
                  <a:moveTo>
                    <a:pt x="1111562" y="748030"/>
                  </a:moveTo>
                  <a:lnTo>
                    <a:pt x="1106689" y="749300"/>
                  </a:lnTo>
                  <a:lnTo>
                    <a:pt x="1107962" y="749300"/>
                  </a:lnTo>
                  <a:lnTo>
                    <a:pt x="1111562" y="748030"/>
                  </a:lnTo>
                  <a:close/>
                </a:path>
                <a:path w="1564005" h="782319">
                  <a:moveTo>
                    <a:pt x="1138528" y="728980"/>
                  </a:moveTo>
                  <a:lnTo>
                    <a:pt x="1111029" y="728980"/>
                  </a:lnTo>
                  <a:lnTo>
                    <a:pt x="1116190" y="731520"/>
                  </a:lnTo>
                  <a:lnTo>
                    <a:pt x="1119176" y="741680"/>
                  </a:lnTo>
                  <a:lnTo>
                    <a:pt x="1116437" y="746760"/>
                  </a:lnTo>
                  <a:lnTo>
                    <a:pt x="1111562" y="748030"/>
                  </a:lnTo>
                  <a:lnTo>
                    <a:pt x="1121400" y="745490"/>
                  </a:lnTo>
                  <a:lnTo>
                    <a:pt x="1131196" y="741680"/>
                  </a:lnTo>
                  <a:lnTo>
                    <a:pt x="1140945" y="739140"/>
                  </a:lnTo>
                  <a:lnTo>
                    <a:pt x="1147410" y="736600"/>
                  </a:lnTo>
                  <a:lnTo>
                    <a:pt x="1145861" y="736600"/>
                  </a:lnTo>
                  <a:lnTo>
                    <a:pt x="1140551" y="734060"/>
                  </a:lnTo>
                  <a:lnTo>
                    <a:pt x="1138528" y="728980"/>
                  </a:lnTo>
                  <a:close/>
                </a:path>
                <a:path w="1564005" h="782319">
                  <a:moveTo>
                    <a:pt x="419852" y="726440"/>
                  </a:moveTo>
                  <a:lnTo>
                    <a:pt x="415080" y="730251"/>
                  </a:lnTo>
                  <a:lnTo>
                    <a:pt x="413547" y="740410"/>
                  </a:lnTo>
                  <a:lnTo>
                    <a:pt x="416955" y="745315"/>
                  </a:lnTo>
                  <a:lnTo>
                    <a:pt x="427317" y="746760"/>
                  </a:lnTo>
                  <a:lnTo>
                    <a:pt x="427785" y="746386"/>
                  </a:lnTo>
                  <a:lnTo>
                    <a:pt x="422197" y="745490"/>
                  </a:lnTo>
                  <a:lnTo>
                    <a:pt x="428908" y="745490"/>
                  </a:lnTo>
                  <a:lnTo>
                    <a:pt x="432090" y="742950"/>
                  </a:lnTo>
                  <a:lnTo>
                    <a:pt x="433624" y="732790"/>
                  </a:lnTo>
                  <a:lnTo>
                    <a:pt x="430561" y="728380"/>
                  </a:lnTo>
                  <a:lnTo>
                    <a:pt x="419852" y="726440"/>
                  </a:lnTo>
                  <a:close/>
                </a:path>
                <a:path w="1564005" h="782319">
                  <a:moveTo>
                    <a:pt x="428908" y="745490"/>
                  </a:moveTo>
                  <a:lnTo>
                    <a:pt x="422197" y="745490"/>
                  </a:lnTo>
                  <a:lnTo>
                    <a:pt x="427785" y="746386"/>
                  </a:lnTo>
                  <a:lnTo>
                    <a:pt x="428908" y="745490"/>
                  </a:lnTo>
                  <a:close/>
                </a:path>
                <a:path w="1564005" h="782319">
                  <a:moveTo>
                    <a:pt x="416955" y="745315"/>
                  </a:moveTo>
                  <a:lnTo>
                    <a:pt x="417076" y="745490"/>
                  </a:lnTo>
                  <a:lnTo>
                    <a:pt x="418205" y="745490"/>
                  </a:lnTo>
                  <a:lnTo>
                    <a:pt x="416955" y="745315"/>
                  </a:lnTo>
                  <a:close/>
                </a:path>
                <a:path w="1564005" h="782319">
                  <a:moveTo>
                    <a:pt x="371966" y="720090"/>
                  </a:moveTo>
                  <a:lnTo>
                    <a:pt x="366833" y="720090"/>
                  </a:lnTo>
                  <a:lnTo>
                    <a:pt x="362170" y="722630"/>
                  </a:lnTo>
                  <a:lnTo>
                    <a:pt x="360932" y="732790"/>
                  </a:lnTo>
                  <a:lnTo>
                    <a:pt x="364584" y="737870"/>
                  </a:lnTo>
                  <a:lnTo>
                    <a:pt x="369711" y="739140"/>
                  </a:lnTo>
                  <a:lnTo>
                    <a:pt x="395978" y="741680"/>
                  </a:lnTo>
                  <a:lnTo>
                    <a:pt x="409092" y="744220"/>
                  </a:lnTo>
                  <a:lnTo>
                    <a:pt x="416955" y="745315"/>
                  </a:lnTo>
                  <a:lnTo>
                    <a:pt x="413547" y="740410"/>
                  </a:lnTo>
                  <a:lnTo>
                    <a:pt x="413738" y="739140"/>
                  </a:lnTo>
                  <a:lnTo>
                    <a:pt x="374843" y="739140"/>
                  </a:lnTo>
                  <a:lnTo>
                    <a:pt x="379510" y="735330"/>
                  </a:lnTo>
                  <a:lnTo>
                    <a:pt x="380762" y="725170"/>
                  </a:lnTo>
                  <a:lnTo>
                    <a:pt x="377489" y="720618"/>
                  </a:lnTo>
                  <a:lnTo>
                    <a:pt x="371966" y="720090"/>
                  </a:lnTo>
                  <a:close/>
                </a:path>
                <a:path w="1564005" h="782319">
                  <a:moveTo>
                    <a:pt x="534715" y="744220"/>
                  </a:moveTo>
                  <a:close/>
                </a:path>
                <a:path w="1564005" h="782319">
                  <a:moveTo>
                    <a:pt x="1068970" y="740410"/>
                  </a:moveTo>
                  <a:lnTo>
                    <a:pt x="1063993" y="741680"/>
                  </a:lnTo>
                  <a:lnTo>
                    <a:pt x="1069043" y="740466"/>
                  </a:lnTo>
                  <a:close/>
                </a:path>
                <a:path w="1564005" h="782319">
                  <a:moveTo>
                    <a:pt x="337501" y="715720"/>
                  </a:moveTo>
                  <a:lnTo>
                    <a:pt x="340490" y="720090"/>
                  </a:lnTo>
                  <a:lnTo>
                    <a:pt x="338899" y="730251"/>
                  </a:lnTo>
                  <a:lnTo>
                    <a:pt x="334823" y="733511"/>
                  </a:lnTo>
                  <a:lnTo>
                    <a:pt x="339202" y="734060"/>
                  </a:lnTo>
                  <a:lnTo>
                    <a:pt x="349360" y="736600"/>
                  </a:lnTo>
                  <a:lnTo>
                    <a:pt x="369711" y="739140"/>
                  </a:lnTo>
                  <a:lnTo>
                    <a:pt x="364584" y="737870"/>
                  </a:lnTo>
                  <a:lnTo>
                    <a:pt x="360932" y="732790"/>
                  </a:lnTo>
                  <a:lnTo>
                    <a:pt x="362170" y="722630"/>
                  </a:lnTo>
                  <a:lnTo>
                    <a:pt x="366833" y="720090"/>
                  </a:lnTo>
                  <a:lnTo>
                    <a:pt x="377109" y="720090"/>
                  </a:lnTo>
                  <a:lnTo>
                    <a:pt x="361934" y="718820"/>
                  </a:lnTo>
                  <a:lnTo>
                    <a:pt x="337501" y="715720"/>
                  </a:lnTo>
                  <a:close/>
                </a:path>
                <a:path w="1564005" h="782319">
                  <a:moveTo>
                    <a:pt x="377489" y="720618"/>
                  </a:moveTo>
                  <a:lnTo>
                    <a:pt x="380762" y="725170"/>
                  </a:lnTo>
                  <a:lnTo>
                    <a:pt x="379510" y="735330"/>
                  </a:lnTo>
                  <a:lnTo>
                    <a:pt x="374843" y="739140"/>
                  </a:lnTo>
                  <a:lnTo>
                    <a:pt x="413738" y="739140"/>
                  </a:lnTo>
                  <a:lnTo>
                    <a:pt x="415080" y="730250"/>
                  </a:lnTo>
                  <a:lnTo>
                    <a:pt x="419852" y="726440"/>
                  </a:lnTo>
                  <a:lnTo>
                    <a:pt x="420917" y="726440"/>
                  </a:lnTo>
                  <a:lnTo>
                    <a:pt x="411739" y="725170"/>
                  </a:lnTo>
                  <a:lnTo>
                    <a:pt x="398482" y="723897"/>
                  </a:lnTo>
                  <a:lnTo>
                    <a:pt x="385238" y="721360"/>
                  </a:lnTo>
                  <a:lnTo>
                    <a:pt x="377489" y="720618"/>
                  </a:lnTo>
                  <a:close/>
                </a:path>
                <a:path w="1564005" h="782319">
                  <a:moveTo>
                    <a:pt x="484594" y="736778"/>
                  </a:moveTo>
                  <a:lnTo>
                    <a:pt x="493818" y="738187"/>
                  </a:lnTo>
                  <a:lnTo>
                    <a:pt x="493602" y="737870"/>
                  </a:lnTo>
                  <a:lnTo>
                    <a:pt x="484594" y="736778"/>
                  </a:lnTo>
                  <a:close/>
                </a:path>
                <a:path w="1564005" h="782319">
                  <a:moveTo>
                    <a:pt x="483428" y="736600"/>
                  </a:moveTo>
                  <a:lnTo>
                    <a:pt x="484594" y="736778"/>
                  </a:lnTo>
                  <a:lnTo>
                    <a:pt x="483428" y="736600"/>
                  </a:lnTo>
                  <a:close/>
                </a:path>
                <a:path w="1564005" h="782319">
                  <a:moveTo>
                    <a:pt x="1149013" y="716280"/>
                  </a:moveTo>
                  <a:lnTo>
                    <a:pt x="1147066" y="716797"/>
                  </a:lnTo>
                  <a:lnTo>
                    <a:pt x="1139450" y="720090"/>
                  </a:lnTo>
                  <a:lnTo>
                    <a:pt x="1137011" y="725170"/>
                  </a:lnTo>
                  <a:lnTo>
                    <a:pt x="1140551" y="734060"/>
                  </a:lnTo>
                  <a:lnTo>
                    <a:pt x="1145861" y="736600"/>
                  </a:lnTo>
                  <a:lnTo>
                    <a:pt x="1150642" y="735330"/>
                  </a:lnTo>
                  <a:lnTo>
                    <a:pt x="1155683" y="733383"/>
                  </a:lnTo>
                  <a:lnTo>
                    <a:pt x="1157864" y="727710"/>
                  </a:lnTo>
                  <a:lnTo>
                    <a:pt x="1154325" y="718820"/>
                  </a:lnTo>
                  <a:lnTo>
                    <a:pt x="1149013" y="716280"/>
                  </a:lnTo>
                  <a:close/>
                </a:path>
                <a:path w="1564005" h="782319">
                  <a:moveTo>
                    <a:pt x="1150642" y="735330"/>
                  </a:moveTo>
                  <a:lnTo>
                    <a:pt x="1145861" y="736600"/>
                  </a:lnTo>
                  <a:lnTo>
                    <a:pt x="1147410" y="736600"/>
                  </a:lnTo>
                  <a:lnTo>
                    <a:pt x="1150642" y="735330"/>
                  </a:lnTo>
                  <a:close/>
                </a:path>
                <a:path w="1564005" h="782319">
                  <a:moveTo>
                    <a:pt x="1155683" y="733383"/>
                  </a:moveTo>
                  <a:lnTo>
                    <a:pt x="1150642" y="735330"/>
                  </a:lnTo>
                  <a:lnTo>
                    <a:pt x="1155423" y="734060"/>
                  </a:lnTo>
                  <a:lnTo>
                    <a:pt x="1155683" y="733383"/>
                  </a:lnTo>
                  <a:close/>
                </a:path>
                <a:path w="1564005" h="782319">
                  <a:moveTo>
                    <a:pt x="329057" y="732790"/>
                  </a:moveTo>
                  <a:lnTo>
                    <a:pt x="334138" y="734060"/>
                  </a:lnTo>
                  <a:lnTo>
                    <a:pt x="334823" y="733511"/>
                  </a:lnTo>
                  <a:lnTo>
                    <a:pt x="329057" y="732790"/>
                  </a:lnTo>
                  <a:close/>
                </a:path>
                <a:path w="1564005" h="782319">
                  <a:moveTo>
                    <a:pt x="326818" y="713740"/>
                  </a:moveTo>
                  <a:lnTo>
                    <a:pt x="322067" y="717550"/>
                  </a:lnTo>
                  <a:lnTo>
                    <a:pt x="320516" y="727710"/>
                  </a:lnTo>
                  <a:lnTo>
                    <a:pt x="323496" y="732068"/>
                  </a:lnTo>
                  <a:lnTo>
                    <a:pt x="334823" y="733511"/>
                  </a:lnTo>
                  <a:lnTo>
                    <a:pt x="338901" y="730250"/>
                  </a:lnTo>
                  <a:lnTo>
                    <a:pt x="340490" y="720090"/>
                  </a:lnTo>
                  <a:lnTo>
                    <a:pt x="337501" y="715720"/>
                  </a:lnTo>
                  <a:lnTo>
                    <a:pt x="331899" y="715009"/>
                  </a:lnTo>
                  <a:lnTo>
                    <a:pt x="326818" y="713740"/>
                  </a:lnTo>
                  <a:close/>
                </a:path>
                <a:path w="1564005" h="782319">
                  <a:moveTo>
                    <a:pt x="1178771" y="716280"/>
                  </a:moveTo>
                  <a:lnTo>
                    <a:pt x="1149013" y="716280"/>
                  </a:lnTo>
                  <a:lnTo>
                    <a:pt x="1154325" y="718820"/>
                  </a:lnTo>
                  <a:lnTo>
                    <a:pt x="1157864" y="727710"/>
                  </a:lnTo>
                  <a:lnTo>
                    <a:pt x="1155683" y="733383"/>
                  </a:lnTo>
                  <a:lnTo>
                    <a:pt x="1170376" y="727710"/>
                  </a:lnTo>
                  <a:lnTo>
                    <a:pt x="1184947" y="722437"/>
                  </a:lnTo>
                  <a:lnTo>
                    <a:pt x="1180061" y="720090"/>
                  </a:lnTo>
                  <a:lnTo>
                    <a:pt x="1178771" y="716280"/>
                  </a:lnTo>
                  <a:close/>
                </a:path>
                <a:path w="1564005" h="782319">
                  <a:moveTo>
                    <a:pt x="323496" y="732068"/>
                  </a:moveTo>
                  <a:lnTo>
                    <a:pt x="323989" y="732790"/>
                  </a:lnTo>
                  <a:lnTo>
                    <a:pt x="329057" y="732790"/>
                  </a:lnTo>
                  <a:lnTo>
                    <a:pt x="323496" y="732068"/>
                  </a:lnTo>
                  <a:close/>
                </a:path>
                <a:path w="1564005" h="782319">
                  <a:moveTo>
                    <a:pt x="284207" y="723897"/>
                  </a:moveTo>
                  <a:lnTo>
                    <a:pt x="285000" y="725170"/>
                  </a:lnTo>
                  <a:lnTo>
                    <a:pt x="289993" y="725170"/>
                  </a:lnTo>
                  <a:lnTo>
                    <a:pt x="309482" y="730251"/>
                  </a:lnTo>
                  <a:lnTo>
                    <a:pt x="323496" y="732068"/>
                  </a:lnTo>
                  <a:lnTo>
                    <a:pt x="320516" y="727710"/>
                  </a:lnTo>
                  <a:lnTo>
                    <a:pt x="320710" y="726440"/>
                  </a:lnTo>
                  <a:lnTo>
                    <a:pt x="294991" y="726440"/>
                  </a:lnTo>
                  <a:lnTo>
                    <a:pt x="289993" y="725170"/>
                  </a:lnTo>
                  <a:lnTo>
                    <a:pt x="284207" y="723897"/>
                  </a:lnTo>
                  <a:close/>
                </a:path>
                <a:path w="1564005" h="782319">
                  <a:moveTo>
                    <a:pt x="1147066" y="716797"/>
                  </a:moveTo>
                  <a:lnTo>
                    <a:pt x="1144233" y="717550"/>
                  </a:lnTo>
                  <a:lnTo>
                    <a:pt x="1125285" y="725170"/>
                  </a:lnTo>
                  <a:lnTo>
                    <a:pt x="1106152" y="730251"/>
                  </a:lnTo>
                  <a:lnTo>
                    <a:pt x="1111029" y="728980"/>
                  </a:lnTo>
                  <a:lnTo>
                    <a:pt x="1138528" y="728980"/>
                  </a:lnTo>
                  <a:lnTo>
                    <a:pt x="1137011" y="725170"/>
                  </a:lnTo>
                  <a:lnTo>
                    <a:pt x="1139450" y="720090"/>
                  </a:lnTo>
                  <a:lnTo>
                    <a:pt x="1147066" y="716797"/>
                  </a:lnTo>
                  <a:close/>
                </a:path>
                <a:path w="1564005" h="782319">
                  <a:moveTo>
                    <a:pt x="420917" y="726440"/>
                  </a:moveTo>
                  <a:lnTo>
                    <a:pt x="419852" y="726440"/>
                  </a:lnTo>
                  <a:lnTo>
                    <a:pt x="430561" y="728380"/>
                  </a:lnTo>
                  <a:lnTo>
                    <a:pt x="430095" y="727710"/>
                  </a:lnTo>
                  <a:lnTo>
                    <a:pt x="420917" y="726440"/>
                  </a:lnTo>
                  <a:close/>
                </a:path>
                <a:path w="1564005" h="782319">
                  <a:moveTo>
                    <a:pt x="288799" y="706230"/>
                  </a:moveTo>
                  <a:lnTo>
                    <a:pt x="284008" y="709930"/>
                  </a:lnTo>
                  <a:lnTo>
                    <a:pt x="281835" y="720090"/>
                  </a:lnTo>
                  <a:lnTo>
                    <a:pt x="284219" y="723900"/>
                  </a:lnTo>
                  <a:lnTo>
                    <a:pt x="289993" y="725170"/>
                  </a:lnTo>
                  <a:lnTo>
                    <a:pt x="294991" y="726440"/>
                  </a:lnTo>
                  <a:lnTo>
                    <a:pt x="299929" y="723897"/>
                  </a:lnTo>
                  <a:lnTo>
                    <a:pt x="302115" y="713740"/>
                  </a:lnTo>
                  <a:lnTo>
                    <a:pt x="299007" y="708752"/>
                  </a:lnTo>
                  <a:lnTo>
                    <a:pt x="293941" y="707390"/>
                  </a:lnTo>
                  <a:lnTo>
                    <a:pt x="288799" y="706230"/>
                  </a:lnTo>
                  <a:close/>
                </a:path>
                <a:path w="1564005" h="782319">
                  <a:moveTo>
                    <a:pt x="299007" y="708752"/>
                  </a:moveTo>
                  <a:lnTo>
                    <a:pt x="302115" y="713740"/>
                  </a:lnTo>
                  <a:lnTo>
                    <a:pt x="299929" y="723900"/>
                  </a:lnTo>
                  <a:lnTo>
                    <a:pt x="294991" y="726440"/>
                  </a:lnTo>
                  <a:lnTo>
                    <a:pt x="320710" y="726440"/>
                  </a:lnTo>
                  <a:lnTo>
                    <a:pt x="322067" y="717550"/>
                  </a:lnTo>
                  <a:lnTo>
                    <a:pt x="326818" y="713740"/>
                  </a:lnTo>
                  <a:lnTo>
                    <a:pt x="327137" y="713740"/>
                  </a:lnTo>
                  <a:lnTo>
                    <a:pt x="322372" y="712470"/>
                  </a:lnTo>
                  <a:lnTo>
                    <a:pt x="303388" y="709930"/>
                  </a:lnTo>
                  <a:lnTo>
                    <a:pt x="299007" y="708752"/>
                  </a:lnTo>
                  <a:close/>
                </a:path>
                <a:path w="1564005" h="782319">
                  <a:moveTo>
                    <a:pt x="244499" y="713943"/>
                  </a:moveTo>
                  <a:lnTo>
                    <a:pt x="255347" y="717550"/>
                  </a:lnTo>
                  <a:lnTo>
                    <a:pt x="284207" y="723897"/>
                  </a:lnTo>
                  <a:lnTo>
                    <a:pt x="281835" y="720090"/>
                  </a:lnTo>
                  <a:lnTo>
                    <a:pt x="282922" y="715010"/>
                  </a:lnTo>
                  <a:lnTo>
                    <a:pt x="248788" y="715009"/>
                  </a:lnTo>
                  <a:lnTo>
                    <a:pt x="244499" y="713943"/>
                  </a:lnTo>
                  <a:close/>
                </a:path>
                <a:path w="1564005" h="782319">
                  <a:moveTo>
                    <a:pt x="1223836" y="702310"/>
                  </a:moveTo>
                  <a:lnTo>
                    <a:pt x="1188716" y="702310"/>
                  </a:lnTo>
                  <a:lnTo>
                    <a:pt x="1194002" y="704850"/>
                  </a:lnTo>
                  <a:lnTo>
                    <a:pt x="1197442" y="713740"/>
                  </a:lnTo>
                  <a:lnTo>
                    <a:pt x="1194947" y="718820"/>
                  </a:lnTo>
                  <a:lnTo>
                    <a:pt x="1184947" y="722437"/>
                  </a:lnTo>
                  <a:lnTo>
                    <a:pt x="1185347" y="722630"/>
                  </a:lnTo>
                  <a:lnTo>
                    <a:pt x="1190146" y="721360"/>
                  </a:lnTo>
                  <a:lnTo>
                    <a:pt x="1201263" y="716280"/>
                  </a:lnTo>
                  <a:lnTo>
                    <a:pt x="1223419" y="708660"/>
                  </a:lnTo>
                  <a:lnTo>
                    <a:pt x="1229737" y="706120"/>
                  </a:lnTo>
                  <a:lnTo>
                    <a:pt x="1224360" y="703580"/>
                  </a:lnTo>
                  <a:lnTo>
                    <a:pt x="1223836" y="702310"/>
                  </a:lnTo>
                  <a:close/>
                </a:path>
                <a:path w="1564005" h="782319">
                  <a:moveTo>
                    <a:pt x="1188716" y="702310"/>
                  </a:moveTo>
                  <a:lnTo>
                    <a:pt x="1178660" y="705777"/>
                  </a:lnTo>
                  <a:lnTo>
                    <a:pt x="1176619" y="709930"/>
                  </a:lnTo>
                  <a:lnTo>
                    <a:pt x="1180061" y="720090"/>
                  </a:lnTo>
                  <a:lnTo>
                    <a:pt x="1184947" y="722437"/>
                  </a:lnTo>
                  <a:lnTo>
                    <a:pt x="1194947" y="718820"/>
                  </a:lnTo>
                  <a:lnTo>
                    <a:pt x="1197442" y="713740"/>
                  </a:lnTo>
                  <a:lnTo>
                    <a:pt x="1194002" y="704850"/>
                  </a:lnTo>
                  <a:lnTo>
                    <a:pt x="1188716" y="702310"/>
                  </a:lnTo>
                  <a:close/>
                </a:path>
                <a:path w="1564005" h="782319">
                  <a:moveTo>
                    <a:pt x="377109" y="720090"/>
                  </a:moveTo>
                  <a:lnTo>
                    <a:pt x="371966" y="720090"/>
                  </a:lnTo>
                  <a:lnTo>
                    <a:pt x="377489" y="720618"/>
                  </a:lnTo>
                  <a:lnTo>
                    <a:pt x="377109" y="720090"/>
                  </a:lnTo>
                  <a:close/>
                </a:path>
                <a:path w="1564005" h="782319">
                  <a:moveTo>
                    <a:pt x="1178660" y="705777"/>
                  </a:moveTo>
                  <a:lnTo>
                    <a:pt x="1173979" y="707390"/>
                  </a:lnTo>
                  <a:lnTo>
                    <a:pt x="1164055" y="711200"/>
                  </a:lnTo>
                  <a:lnTo>
                    <a:pt x="1154137" y="713740"/>
                  </a:lnTo>
                  <a:lnTo>
                    <a:pt x="1147066" y="716797"/>
                  </a:lnTo>
                  <a:lnTo>
                    <a:pt x="1149013" y="716280"/>
                  </a:lnTo>
                  <a:lnTo>
                    <a:pt x="1178771" y="716280"/>
                  </a:lnTo>
                  <a:lnTo>
                    <a:pt x="1176619" y="709930"/>
                  </a:lnTo>
                  <a:lnTo>
                    <a:pt x="1178660" y="705777"/>
                  </a:lnTo>
                  <a:close/>
                </a:path>
                <a:path w="1564005" h="782319">
                  <a:moveTo>
                    <a:pt x="337015" y="715010"/>
                  </a:moveTo>
                  <a:lnTo>
                    <a:pt x="331901" y="715010"/>
                  </a:lnTo>
                  <a:lnTo>
                    <a:pt x="337501" y="715720"/>
                  </a:lnTo>
                  <a:lnTo>
                    <a:pt x="337015" y="715010"/>
                  </a:lnTo>
                  <a:close/>
                </a:path>
                <a:path w="1564005" h="782319">
                  <a:moveTo>
                    <a:pt x="243919" y="694762"/>
                  </a:moveTo>
                  <a:lnTo>
                    <a:pt x="238955" y="697230"/>
                  </a:lnTo>
                  <a:lnTo>
                    <a:pt x="236155" y="707390"/>
                  </a:lnTo>
                  <a:lnTo>
                    <a:pt x="238989" y="712470"/>
                  </a:lnTo>
                  <a:lnTo>
                    <a:pt x="243887" y="713740"/>
                  </a:lnTo>
                  <a:lnTo>
                    <a:pt x="244499" y="713943"/>
                  </a:lnTo>
                  <a:lnTo>
                    <a:pt x="248791" y="715009"/>
                  </a:lnTo>
                  <a:lnTo>
                    <a:pt x="253904" y="712470"/>
                  </a:lnTo>
                  <a:lnTo>
                    <a:pt x="256716" y="702310"/>
                  </a:lnTo>
                  <a:lnTo>
                    <a:pt x="254161" y="697729"/>
                  </a:lnTo>
                  <a:lnTo>
                    <a:pt x="248969" y="695960"/>
                  </a:lnTo>
                  <a:lnTo>
                    <a:pt x="243919" y="694762"/>
                  </a:lnTo>
                  <a:close/>
                </a:path>
                <a:path w="1564005" h="782319">
                  <a:moveTo>
                    <a:pt x="254161" y="697729"/>
                  </a:moveTo>
                  <a:lnTo>
                    <a:pt x="256716" y="702310"/>
                  </a:lnTo>
                  <a:lnTo>
                    <a:pt x="253904" y="712470"/>
                  </a:lnTo>
                  <a:lnTo>
                    <a:pt x="248790" y="715010"/>
                  </a:lnTo>
                  <a:lnTo>
                    <a:pt x="282922" y="715009"/>
                  </a:lnTo>
                  <a:lnTo>
                    <a:pt x="284008" y="709930"/>
                  </a:lnTo>
                  <a:lnTo>
                    <a:pt x="288799" y="706230"/>
                  </a:lnTo>
                  <a:lnTo>
                    <a:pt x="260147" y="699770"/>
                  </a:lnTo>
                  <a:lnTo>
                    <a:pt x="254161" y="697729"/>
                  </a:lnTo>
                  <a:close/>
                </a:path>
                <a:path w="1564005" h="782319">
                  <a:moveTo>
                    <a:pt x="331899" y="715009"/>
                  </a:moveTo>
                  <a:close/>
                </a:path>
                <a:path w="1564005" h="782319">
                  <a:moveTo>
                    <a:pt x="327137" y="713740"/>
                  </a:moveTo>
                  <a:lnTo>
                    <a:pt x="326818" y="713740"/>
                  </a:lnTo>
                  <a:lnTo>
                    <a:pt x="331899" y="715009"/>
                  </a:lnTo>
                  <a:lnTo>
                    <a:pt x="327137" y="713740"/>
                  </a:lnTo>
                  <a:close/>
                </a:path>
                <a:path w="1564005" h="782319">
                  <a:moveTo>
                    <a:pt x="205869" y="684530"/>
                  </a:moveTo>
                  <a:lnTo>
                    <a:pt x="210842" y="685800"/>
                  </a:lnTo>
                  <a:lnTo>
                    <a:pt x="213998" y="690880"/>
                  </a:lnTo>
                  <a:lnTo>
                    <a:pt x="211834" y="701040"/>
                  </a:lnTo>
                  <a:lnTo>
                    <a:pt x="207016" y="703532"/>
                  </a:lnTo>
                  <a:lnTo>
                    <a:pt x="223009" y="707390"/>
                  </a:lnTo>
                  <a:lnTo>
                    <a:pt x="233464" y="711200"/>
                  </a:lnTo>
                  <a:lnTo>
                    <a:pt x="244499" y="713943"/>
                  </a:lnTo>
                  <a:lnTo>
                    <a:pt x="243887" y="713740"/>
                  </a:lnTo>
                  <a:lnTo>
                    <a:pt x="238989" y="712470"/>
                  </a:lnTo>
                  <a:lnTo>
                    <a:pt x="236155" y="707390"/>
                  </a:lnTo>
                  <a:lnTo>
                    <a:pt x="238955" y="697230"/>
                  </a:lnTo>
                  <a:lnTo>
                    <a:pt x="243919" y="694762"/>
                  </a:lnTo>
                  <a:lnTo>
                    <a:pt x="238255" y="693420"/>
                  </a:lnTo>
                  <a:lnTo>
                    <a:pt x="227507" y="689610"/>
                  </a:lnTo>
                  <a:lnTo>
                    <a:pt x="205869" y="684530"/>
                  </a:lnTo>
                  <a:close/>
                </a:path>
                <a:path w="1564005" h="782319">
                  <a:moveTo>
                    <a:pt x="293943" y="707390"/>
                  </a:moveTo>
                  <a:lnTo>
                    <a:pt x="299007" y="708752"/>
                  </a:lnTo>
                  <a:lnTo>
                    <a:pt x="293943" y="707390"/>
                  </a:lnTo>
                  <a:close/>
                </a:path>
                <a:path w="1564005" h="782319">
                  <a:moveTo>
                    <a:pt x="288942" y="706120"/>
                  </a:moveTo>
                  <a:lnTo>
                    <a:pt x="288799" y="706230"/>
                  </a:lnTo>
                  <a:lnTo>
                    <a:pt x="293943" y="707390"/>
                  </a:lnTo>
                  <a:lnTo>
                    <a:pt x="288942" y="706120"/>
                  </a:lnTo>
                  <a:close/>
                </a:path>
                <a:path w="1564005" h="782319">
                  <a:moveTo>
                    <a:pt x="1232571" y="685800"/>
                  </a:moveTo>
                  <a:lnTo>
                    <a:pt x="1222832" y="688952"/>
                  </a:lnTo>
                  <a:lnTo>
                    <a:pt x="1220692" y="694690"/>
                  </a:lnTo>
                  <a:lnTo>
                    <a:pt x="1224360" y="703580"/>
                  </a:lnTo>
                  <a:lnTo>
                    <a:pt x="1229702" y="706120"/>
                  </a:lnTo>
                  <a:lnTo>
                    <a:pt x="1239215" y="702310"/>
                  </a:lnTo>
                  <a:lnTo>
                    <a:pt x="1241581" y="697230"/>
                  </a:lnTo>
                  <a:lnTo>
                    <a:pt x="1237911" y="687070"/>
                  </a:lnTo>
                  <a:lnTo>
                    <a:pt x="1232571" y="685800"/>
                  </a:lnTo>
                  <a:close/>
                </a:path>
                <a:path w="1564005" h="782319">
                  <a:moveTo>
                    <a:pt x="1265597" y="685800"/>
                  </a:moveTo>
                  <a:lnTo>
                    <a:pt x="1232571" y="685800"/>
                  </a:lnTo>
                  <a:lnTo>
                    <a:pt x="1237911" y="687070"/>
                  </a:lnTo>
                  <a:lnTo>
                    <a:pt x="1241581" y="697230"/>
                  </a:lnTo>
                  <a:lnTo>
                    <a:pt x="1239215" y="702310"/>
                  </a:lnTo>
                  <a:lnTo>
                    <a:pt x="1229808" y="706091"/>
                  </a:lnTo>
                  <a:lnTo>
                    <a:pt x="1234458" y="704850"/>
                  </a:lnTo>
                  <a:lnTo>
                    <a:pt x="1245034" y="699770"/>
                  </a:lnTo>
                  <a:lnTo>
                    <a:pt x="1255535" y="695960"/>
                  </a:lnTo>
                  <a:lnTo>
                    <a:pt x="1265949" y="690880"/>
                  </a:lnTo>
                  <a:lnTo>
                    <a:pt x="1272824" y="688340"/>
                  </a:lnTo>
                  <a:lnTo>
                    <a:pt x="1271662" y="688340"/>
                  </a:lnTo>
                  <a:lnTo>
                    <a:pt x="1266149" y="687070"/>
                  </a:lnTo>
                  <a:lnTo>
                    <a:pt x="1265597" y="685800"/>
                  </a:lnTo>
                  <a:close/>
                </a:path>
                <a:path w="1564005" h="782319">
                  <a:moveTo>
                    <a:pt x="1222832" y="688952"/>
                  </a:moveTo>
                  <a:lnTo>
                    <a:pt x="1216877" y="690880"/>
                  </a:lnTo>
                  <a:lnTo>
                    <a:pt x="1205915" y="695960"/>
                  </a:lnTo>
                  <a:lnTo>
                    <a:pt x="1194928" y="699770"/>
                  </a:lnTo>
                  <a:lnTo>
                    <a:pt x="1179115" y="704850"/>
                  </a:lnTo>
                  <a:lnTo>
                    <a:pt x="1178660" y="705777"/>
                  </a:lnTo>
                  <a:lnTo>
                    <a:pt x="1188716" y="702310"/>
                  </a:lnTo>
                  <a:lnTo>
                    <a:pt x="1223836" y="702310"/>
                  </a:lnTo>
                  <a:lnTo>
                    <a:pt x="1220692" y="694690"/>
                  </a:lnTo>
                  <a:lnTo>
                    <a:pt x="1222832" y="688952"/>
                  </a:lnTo>
                  <a:close/>
                </a:path>
                <a:path w="1564005" h="782319">
                  <a:moveTo>
                    <a:pt x="200413" y="683633"/>
                  </a:moveTo>
                  <a:lnTo>
                    <a:pt x="195984" y="687070"/>
                  </a:lnTo>
                  <a:lnTo>
                    <a:pt x="193820" y="697230"/>
                  </a:lnTo>
                  <a:lnTo>
                    <a:pt x="196391" y="701368"/>
                  </a:lnTo>
                  <a:lnTo>
                    <a:pt x="201950" y="702310"/>
                  </a:lnTo>
                  <a:lnTo>
                    <a:pt x="206924" y="703580"/>
                  </a:lnTo>
                  <a:lnTo>
                    <a:pt x="201950" y="702310"/>
                  </a:lnTo>
                  <a:lnTo>
                    <a:pt x="209379" y="702310"/>
                  </a:lnTo>
                  <a:lnTo>
                    <a:pt x="211834" y="701040"/>
                  </a:lnTo>
                  <a:lnTo>
                    <a:pt x="213998" y="690880"/>
                  </a:lnTo>
                  <a:lnTo>
                    <a:pt x="210842" y="685800"/>
                  </a:lnTo>
                  <a:lnTo>
                    <a:pt x="205868" y="684529"/>
                  </a:lnTo>
                  <a:lnTo>
                    <a:pt x="200413" y="683633"/>
                  </a:lnTo>
                  <a:close/>
                </a:path>
                <a:path w="1564005" h="782319">
                  <a:moveTo>
                    <a:pt x="209379" y="702310"/>
                  </a:moveTo>
                  <a:lnTo>
                    <a:pt x="201950" y="702310"/>
                  </a:lnTo>
                  <a:lnTo>
                    <a:pt x="207016" y="703532"/>
                  </a:lnTo>
                  <a:lnTo>
                    <a:pt x="209379" y="702310"/>
                  </a:lnTo>
                  <a:close/>
                </a:path>
                <a:path w="1564005" h="782319">
                  <a:moveTo>
                    <a:pt x="196391" y="701368"/>
                  </a:moveTo>
                  <a:lnTo>
                    <a:pt x="196976" y="702310"/>
                  </a:lnTo>
                  <a:lnTo>
                    <a:pt x="201950" y="702310"/>
                  </a:lnTo>
                  <a:lnTo>
                    <a:pt x="196391" y="701368"/>
                  </a:lnTo>
                  <a:close/>
                </a:path>
                <a:path w="1564005" h="782319">
                  <a:moveTo>
                    <a:pt x="180621" y="680378"/>
                  </a:moveTo>
                  <a:lnTo>
                    <a:pt x="183384" y="684530"/>
                  </a:lnTo>
                  <a:lnTo>
                    <a:pt x="181702" y="694690"/>
                  </a:lnTo>
                  <a:lnTo>
                    <a:pt x="177390" y="698151"/>
                  </a:lnTo>
                  <a:lnTo>
                    <a:pt x="196391" y="701368"/>
                  </a:lnTo>
                  <a:lnTo>
                    <a:pt x="193820" y="697230"/>
                  </a:lnTo>
                  <a:lnTo>
                    <a:pt x="195984" y="687070"/>
                  </a:lnTo>
                  <a:lnTo>
                    <a:pt x="200413" y="683633"/>
                  </a:lnTo>
                  <a:lnTo>
                    <a:pt x="180621" y="680378"/>
                  </a:lnTo>
                  <a:close/>
                </a:path>
                <a:path w="1564005" h="782319">
                  <a:moveTo>
                    <a:pt x="142961" y="690880"/>
                  </a:moveTo>
                  <a:lnTo>
                    <a:pt x="150170" y="693420"/>
                  </a:lnTo>
                  <a:lnTo>
                    <a:pt x="171945" y="697230"/>
                  </a:lnTo>
                  <a:lnTo>
                    <a:pt x="176957" y="698500"/>
                  </a:lnTo>
                  <a:lnTo>
                    <a:pt x="177390" y="698151"/>
                  </a:lnTo>
                  <a:lnTo>
                    <a:pt x="171945" y="697230"/>
                  </a:lnTo>
                  <a:lnTo>
                    <a:pt x="166940" y="695960"/>
                  </a:lnTo>
                  <a:lnTo>
                    <a:pt x="164405" y="692150"/>
                  </a:lnTo>
                  <a:lnTo>
                    <a:pt x="147893" y="692150"/>
                  </a:lnTo>
                  <a:lnTo>
                    <a:pt x="142961" y="690880"/>
                  </a:lnTo>
                  <a:close/>
                </a:path>
                <a:path w="1564005" h="782319">
                  <a:moveTo>
                    <a:pt x="169596" y="678471"/>
                  </a:moveTo>
                  <a:lnTo>
                    <a:pt x="165221" y="681990"/>
                  </a:lnTo>
                  <a:lnTo>
                    <a:pt x="163560" y="690880"/>
                  </a:lnTo>
                  <a:lnTo>
                    <a:pt x="166940" y="695960"/>
                  </a:lnTo>
                  <a:lnTo>
                    <a:pt x="171945" y="697230"/>
                  </a:lnTo>
                  <a:lnTo>
                    <a:pt x="177390" y="698151"/>
                  </a:lnTo>
                  <a:lnTo>
                    <a:pt x="181702" y="694690"/>
                  </a:lnTo>
                  <a:lnTo>
                    <a:pt x="183384" y="684530"/>
                  </a:lnTo>
                  <a:lnTo>
                    <a:pt x="180621" y="680378"/>
                  </a:lnTo>
                  <a:lnTo>
                    <a:pt x="174973" y="679450"/>
                  </a:lnTo>
                  <a:lnTo>
                    <a:pt x="169596" y="678471"/>
                  </a:lnTo>
                  <a:close/>
                </a:path>
                <a:path w="1564005" h="782319">
                  <a:moveTo>
                    <a:pt x="248969" y="695960"/>
                  </a:moveTo>
                  <a:lnTo>
                    <a:pt x="254161" y="697729"/>
                  </a:lnTo>
                  <a:lnTo>
                    <a:pt x="253882" y="697230"/>
                  </a:lnTo>
                  <a:lnTo>
                    <a:pt x="248969" y="695960"/>
                  </a:lnTo>
                  <a:close/>
                </a:path>
                <a:path w="1564005" h="782319">
                  <a:moveTo>
                    <a:pt x="244065" y="694690"/>
                  </a:moveTo>
                  <a:lnTo>
                    <a:pt x="243919" y="694762"/>
                  </a:lnTo>
                  <a:lnTo>
                    <a:pt x="248969" y="695960"/>
                  </a:lnTo>
                  <a:lnTo>
                    <a:pt x="244065" y="694690"/>
                  </a:lnTo>
                  <a:close/>
                </a:path>
                <a:path w="1564005" h="782319">
                  <a:moveTo>
                    <a:pt x="141555" y="672339"/>
                  </a:moveTo>
                  <a:lnTo>
                    <a:pt x="137280" y="675640"/>
                  </a:lnTo>
                  <a:lnTo>
                    <a:pt x="134977" y="684530"/>
                  </a:lnTo>
                  <a:lnTo>
                    <a:pt x="138034" y="689610"/>
                  </a:lnTo>
                  <a:lnTo>
                    <a:pt x="147893" y="692150"/>
                  </a:lnTo>
                  <a:lnTo>
                    <a:pt x="152833" y="689610"/>
                  </a:lnTo>
                  <a:lnTo>
                    <a:pt x="155154" y="679450"/>
                  </a:lnTo>
                  <a:lnTo>
                    <a:pt x="152097" y="674370"/>
                  </a:lnTo>
                  <a:lnTo>
                    <a:pt x="141555" y="672339"/>
                  </a:lnTo>
                  <a:close/>
                </a:path>
                <a:path w="1564005" h="782319">
                  <a:moveTo>
                    <a:pt x="142214" y="671830"/>
                  </a:moveTo>
                  <a:lnTo>
                    <a:pt x="141555" y="672339"/>
                  </a:lnTo>
                  <a:lnTo>
                    <a:pt x="152097" y="674370"/>
                  </a:lnTo>
                  <a:lnTo>
                    <a:pt x="155154" y="679450"/>
                  </a:lnTo>
                  <a:lnTo>
                    <a:pt x="152833" y="689610"/>
                  </a:lnTo>
                  <a:lnTo>
                    <a:pt x="147893" y="692150"/>
                  </a:lnTo>
                  <a:lnTo>
                    <a:pt x="164405" y="692150"/>
                  </a:lnTo>
                  <a:lnTo>
                    <a:pt x="163560" y="690880"/>
                  </a:lnTo>
                  <a:lnTo>
                    <a:pt x="165221" y="681990"/>
                  </a:lnTo>
                  <a:lnTo>
                    <a:pt x="169596" y="678471"/>
                  </a:lnTo>
                  <a:lnTo>
                    <a:pt x="161016" y="676910"/>
                  </a:lnTo>
                  <a:lnTo>
                    <a:pt x="154069" y="674370"/>
                  </a:lnTo>
                  <a:lnTo>
                    <a:pt x="147149" y="673100"/>
                  </a:lnTo>
                  <a:lnTo>
                    <a:pt x="142214" y="671830"/>
                  </a:lnTo>
                  <a:close/>
                </a:path>
                <a:path w="1564005" h="782319">
                  <a:moveTo>
                    <a:pt x="111371" y="680647"/>
                  </a:moveTo>
                  <a:lnTo>
                    <a:pt x="116058" y="683260"/>
                  </a:lnTo>
                  <a:lnTo>
                    <a:pt x="122649" y="685800"/>
                  </a:lnTo>
                  <a:lnTo>
                    <a:pt x="129340" y="687070"/>
                  </a:lnTo>
                  <a:lnTo>
                    <a:pt x="136115" y="689610"/>
                  </a:lnTo>
                  <a:lnTo>
                    <a:pt x="142961" y="690880"/>
                  </a:lnTo>
                  <a:lnTo>
                    <a:pt x="138034" y="689610"/>
                  </a:lnTo>
                  <a:lnTo>
                    <a:pt x="134977" y="684530"/>
                  </a:lnTo>
                  <a:lnTo>
                    <a:pt x="120726" y="684530"/>
                  </a:lnTo>
                  <a:lnTo>
                    <a:pt x="111371" y="680647"/>
                  </a:lnTo>
                  <a:close/>
                </a:path>
                <a:path w="1564005" h="782319">
                  <a:moveTo>
                    <a:pt x="1268266" y="669290"/>
                  </a:moveTo>
                  <a:lnTo>
                    <a:pt x="1258292" y="674370"/>
                  </a:lnTo>
                  <a:lnTo>
                    <a:pt x="1248215" y="679450"/>
                  </a:lnTo>
                  <a:lnTo>
                    <a:pt x="1227816" y="687070"/>
                  </a:lnTo>
                  <a:lnTo>
                    <a:pt x="1223061" y="688340"/>
                  </a:lnTo>
                  <a:lnTo>
                    <a:pt x="1222832" y="688952"/>
                  </a:lnTo>
                  <a:lnTo>
                    <a:pt x="1232571" y="685800"/>
                  </a:lnTo>
                  <a:lnTo>
                    <a:pt x="1265597" y="685800"/>
                  </a:lnTo>
                  <a:lnTo>
                    <a:pt x="1261727" y="676910"/>
                  </a:lnTo>
                  <a:lnTo>
                    <a:pt x="1263664" y="671830"/>
                  </a:lnTo>
                  <a:lnTo>
                    <a:pt x="1268266" y="669290"/>
                  </a:lnTo>
                  <a:close/>
                </a:path>
                <a:path w="1564005" h="782319">
                  <a:moveTo>
                    <a:pt x="1272888" y="668020"/>
                  </a:moveTo>
                  <a:lnTo>
                    <a:pt x="1268266" y="669290"/>
                  </a:lnTo>
                  <a:lnTo>
                    <a:pt x="1263664" y="671830"/>
                  </a:lnTo>
                  <a:lnTo>
                    <a:pt x="1261727" y="676910"/>
                  </a:lnTo>
                  <a:lnTo>
                    <a:pt x="1266149" y="687070"/>
                  </a:lnTo>
                  <a:lnTo>
                    <a:pt x="1271662" y="688340"/>
                  </a:lnTo>
                  <a:lnTo>
                    <a:pt x="1276261" y="687070"/>
                  </a:lnTo>
                  <a:lnTo>
                    <a:pt x="1280880" y="684488"/>
                  </a:lnTo>
                  <a:lnTo>
                    <a:pt x="1282816" y="678180"/>
                  </a:lnTo>
                  <a:lnTo>
                    <a:pt x="1278409" y="669290"/>
                  </a:lnTo>
                  <a:lnTo>
                    <a:pt x="1272888" y="668020"/>
                  </a:lnTo>
                  <a:close/>
                </a:path>
                <a:path w="1564005" h="782319">
                  <a:moveTo>
                    <a:pt x="1276261" y="687070"/>
                  </a:moveTo>
                  <a:lnTo>
                    <a:pt x="1271662" y="688340"/>
                  </a:lnTo>
                  <a:lnTo>
                    <a:pt x="1272824" y="688340"/>
                  </a:lnTo>
                  <a:lnTo>
                    <a:pt x="1276261" y="687070"/>
                  </a:lnTo>
                  <a:close/>
                </a:path>
                <a:path w="1564005" h="782319">
                  <a:moveTo>
                    <a:pt x="1280880" y="684488"/>
                  </a:moveTo>
                  <a:lnTo>
                    <a:pt x="1276261" y="687070"/>
                  </a:lnTo>
                  <a:lnTo>
                    <a:pt x="1280867" y="684530"/>
                  </a:lnTo>
                  <a:close/>
                </a:path>
                <a:path w="1564005" h="782319">
                  <a:moveTo>
                    <a:pt x="118283" y="664210"/>
                  </a:moveTo>
                  <a:lnTo>
                    <a:pt x="112955" y="666750"/>
                  </a:lnTo>
                  <a:lnTo>
                    <a:pt x="109168" y="675640"/>
                  </a:lnTo>
                  <a:lnTo>
                    <a:pt x="111371" y="680647"/>
                  </a:lnTo>
                  <a:lnTo>
                    <a:pt x="120726" y="684530"/>
                  </a:lnTo>
                  <a:lnTo>
                    <a:pt x="126064" y="681990"/>
                  </a:lnTo>
                  <a:lnTo>
                    <a:pt x="129894" y="673100"/>
                  </a:lnTo>
                  <a:lnTo>
                    <a:pt x="127662" y="668020"/>
                  </a:lnTo>
                  <a:lnTo>
                    <a:pt x="118283" y="664210"/>
                  </a:lnTo>
                  <a:close/>
                </a:path>
                <a:path w="1564005" h="782319">
                  <a:moveTo>
                    <a:pt x="127545" y="667968"/>
                  </a:moveTo>
                  <a:lnTo>
                    <a:pt x="129894" y="673100"/>
                  </a:lnTo>
                  <a:lnTo>
                    <a:pt x="126064" y="681990"/>
                  </a:lnTo>
                  <a:lnTo>
                    <a:pt x="120726" y="684530"/>
                  </a:lnTo>
                  <a:lnTo>
                    <a:pt x="134977" y="684530"/>
                  </a:lnTo>
                  <a:lnTo>
                    <a:pt x="137280" y="675640"/>
                  </a:lnTo>
                  <a:lnTo>
                    <a:pt x="141555" y="672339"/>
                  </a:lnTo>
                  <a:lnTo>
                    <a:pt x="138911" y="671830"/>
                  </a:lnTo>
                  <a:lnTo>
                    <a:pt x="130801" y="669290"/>
                  </a:lnTo>
                  <a:lnTo>
                    <a:pt x="127545" y="667968"/>
                  </a:lnTo>
                  <a:close/>
                </a:path>
                <a:path w="1564005" h="782319">
                  <a:moveTo>
                    <a:pt x="200894" y="683260"/>
                  </a:moveTo>
                  <a:lnTo>
                    <a:pt x="200413" y="683633"/>
                  </a:lnTo>
                  <a:lnTo>
                    <a:pt x="205868" y="684529"/>
                  </a:lnTo>
                  <a:lnTo>
                    <a:pt x="200894" y="683260"/>
                  </a:lnTo>
                  <a:close/>
                </a:path>
                <a:path w="1564005" h="782319">
                  <a:moveTo>
                    <a:pt x="1309907" y="668020"/>
                  </a:moveTo>
                  <a:lnTo>
                    <a:pt x="1272888" y="668020"/>
                  </a:lnTo>
                  <a:lnTo>
                    <a:pt x="1278409" y="669290"/>
                  </a:lnTo>
                  <a:lnTo>
                    <a:pt x="1282816" y="678180"/>
                  </a:lnTo>
                  <a:lnTo>
                    <a:pt x="1280880" y="684488"/>
                  </a:lnTo>
                  <a:lnTo>
                    <a:pt x="1298934" y="674309"/>
                  </a:lnTo>
                  <a:lnTo>
                    <a:pt x="1309907" y="668020"/>
                  </a:lnTo>
                  <a:close/>
                </a:path>
                <a:path w="1564005" h="782319">
                  <a:moveTo>
                    <a:pt x="107195" y="659187"/>
                  </a:moveTo>
                  <a:lnTo>
                    <a:pt x="108736" y="664210"/>
                  </a:lnTo>
                  <a:lnTo>
                    <a:pt x="103817" y="673100"/>
                  </a:lnTo>
                  <a:lnTo>
                    <a:pt x="98537" y="674309"/>
                  </a:lnTo>
                  <a:lnTo>
                    <a:pt x="101031" y="675640"/>
                  </a:lnTo>
                  <a:lnTo>
                    <a:pt x="108485" y="679450"/>
                  </a:lnTo>
                  <a:lnTo>
                    <a:pt x="111371" y="680647"/>
                  </a:lnTo>
                  <a:lnTo>
                    <a:pt x="109168" y="675640"/>
                  </a:lnTo>
                  <a:lnTo>
                    <a:pt x="112955" y="666750"/>
                  </a:lnTo>
                  <a:lnTo>
                    <a:pt x="118283" y="664210"/>
                  </a:lnTo>
                  <a:lnTo>
                    <a:pt x="118966" y="664210"/>
                  </a:lnTo>
                  <a:lnTo>
                    <a:pt x="116067" y="662940"/>
                  </a:lnTo>
                  <a:lnTo>
                    <a:pt x="109274" y="660400"/>
                  </a:lnTo>
                  <a:lnTo>
                    <a:pt x="107195" y="659187"/>
                  </a:lnTo>
                  <a:close/>
                </a:path>
                <a:path w="1564005" h="782319">
                  <a:moveTo>
                    <a:pt x="180003" y="679450"/>
                  </a:moveTo>
                  <a:lnTo>
                    <a:pt x="174973" y="679450"/>
                  </a:lnTo>
                  <a:lnTo>
                    <a:pt x="180621" y="680378"/>
                  </a:lnTo>
                  <a:lnTo>
                    <a:pt x="180003" y="679450"/>
                  </a:lnTo>
                  <a:close/>
                </a:path>
                <a:path w="1564005" h="782319">
                  <a:moveTo>
                    <a:pt x="169959" y="678180"/>
                  </a:moveTo>
                  <a:lnTo>
                    <a:pt x="169596" y="678471"/>
                  </a:lnTo>
                  <a:lnTo>
                    <a:pt x="174973" y="679450"/>
                  </a:lnTo>
                  <a:lnTo>
                    <a:pt x="169959" y="678180"/>
                  </a:lnTo>
                  <a:close/>
                </a:path>
                <a:path w="1564005" h="782319">
                  <a:moveTo>
                    <a:pt x="91530" y="649564"/>
                  </a:moveTo>
                  <a:lnTo>
                    <a:pt x="92138" y="655320"/>
                  </a:lnTo>
                  <a:lnTo>
                    <a:pt x="85940" y="662940"/>
                  </a:lnTo>
                  <a:lnTo>
                    <a:pt x="80417" y="664171"/>
                  </a:lnTo>
                  <a:lnTo>
                    <a:pt x="81839" y="665480"/>
                  </a:lnTo>
                  <a:lnTo>
                    <a:pt x="87759" y="669290"/>
                  </a:lnTo>
                  <a:lnTo>
                    <a:pt x="98272" y="674370"/>
                  </a:lnTo>
                  <a:lnTo>
                    <a:pt x="98537" y="674309"/>
                  </a:lnTo>
                  <a:lnTo>
                    <a:pt x="93891" y="671830"/>
                  </a:lnTo>
                  <a:lnTo>
                    <a:pt x="89517" y="669290"/>
                  </a:lnTo>
                  <a:lnTo>
                    <a:pt x="87956" y="664210"/>
                  </a:lnTo>
                  <a:lnTo>
                    <a:pt x="92847" y="655320"/>
                  </a:lnTo>
                  <a:lnTo>
                    <a:pt x="98388" y="654050"/>
                  </a:lnTo>
                  <a:lnTo>
                    <a:pt x="99400" y="654050"/>
                  </a:lnTo>
                  <a:lnTo>
                    <a:pt x="97456" y="652780"/>
                  </a:lnTo>
                  <a:lnTo>
                    <a:pt x="92306" y="650240"/>
                  </a:lnTo>
                  <a:lnTo>
                    <a:pt x="91530" y="649564"/>
                  </a:lnTo>
                  <a:close/>
                </a:path>
                <a:path w="1564005" h="782319">
                  <a:moveTo>
                    <a:pt x="98388" y="654050"/>
                  </a:moveTo>
                  <a:lnTo>
                    <a:pt x="92847" y="655320"/>
                  </a:lnTo>
                  <a:lnTo>
                    <a:pt x="87956" y="664210"/>
                  </a:lnTo>
                  <a:lnTo>
                    <a:pt x="89517" y="669290"/>
                  </a:lnTo>
                  <a:lnTo>
                    <a:pt x="93891" y="671830"/>
                  </a:lnTo>
                  <a:lnTo>
                    <a:pt x="98537" y="674309"/>
                  </a:lnTo>
                  <a:lnTo>
                    <a:pt x="103817" y="673100"/>
                  </a:lnTo>
                  <a:lnTo>
                    <a:pt x="108736" y="664210"/>
                  </a:lnTo>
                  <a:lnTo>
                    <a:pt x="107195" y="659187"/>
                  </a:lnTo>
                  <a:lnTo>
                    <a:pt x="98388" y="654050"/>
                  </a:lnTo>
                  <a:close/>
                </a:path>
                <a:path w="1564005" h="782319">
                  <a:moveTo>
                    <a:pt x="1324469" y="637540"/>
                  </a:moveTo>
                  <a:lnTo>
                    <a:pt x="1307336" y="648970"/>
                  </a:lnTo>
                  <a:lnTo>
                    <a:pt x="1294500" y="655320"/>
                  </a:lnTo>
                  <a:lnTo>
                    <a:pt x="1281497" y="662940"/>
                  </a:lnTo>
                  <a:lnTo>
                    <a:pt x="1268266" y="669290"/>
                  </a:lnTo>
                  <a:lnTo>
                    <a:pt x="1272888" y="668020"/>
                  </a:lnTo>
                  <a:lnTo>
                    <a:pt x="1309907" y="668020"/>
                  </a:lnTo>
                  <a:lnTo>
                    <a:pt x="1316586" y="664171"/>
                  </a:lnTo>
                  <a:lnTo>
                    <a:pt x="1325176" y="659187"/>
                  </a:lnTo>
                  <a:lnTo>
                    <a:pt x="1319538" y="657860"/>
                  </a:lnTo>
                  <a:lnTo>
                    <a:pt x="1314251" y="648970"/>
                  </a:lnTo>
                  <a:lnTo>
                    <a:pt x="1315669" y="643890"/>
                  </a:lnTo>
                  <a:lnTo>
                    <a:pt x="1325029" y="637789"/>
                  </a:lnTo>
                  <a:lnTo>
                    <a:pt x="1324469" y="637540"/>
                  </a:lnTo>
                  <a:close/>
                </a:path>
                <a:path w="1564005" h="782319">
                  <a:moveTo>
                    <a:pt x="118966" y="664210"/>
                  </a:moveTo>
                  <a:lnTo>
                    <a:pt x="118283" y="664210"/>
                  </a:lnTo>
                  <a:lnTo>
                    <a:pt x="127545" y="667968"/>
                  </a:lnTo>
                  <a:lnTo>
                    <a:pt x="118966" y="664210"/>
                  </a:lnTo>
                  <a:close/>
                </a:path>
                <a:path w="1564005" h="782319">
                  <a:moveTo>
                    <a:pt x="76317" y="660400"/>
                  </a:moveTo>
                  <a:lnTo>
                    <a:pt x="80244" y="664210"/>
                  </a:lnTo>
                  <a:lnTo>
                    <a:pt x="80417" y="664171"/>
                  </a:lnTo>
                  <a:lnTo>
                    <a:pt x="76317" y="660400"/>
                  </a:lnTo>
                  <a:close/>
                </a:path>
                <a:path w="1564005" h="782319">
                  <a:moveTo>
                    <a:pt x="82592" y="642835"/>
                  </a:moveTo>
                  <a:lnTo>
                    <a:pt x="77865" y="643890"/>
                  </a:lnTo>
                  <a:lnTo>
                    <a:pt x="71723" y="651510"/>
                  </a:lnTo>
                  <a:lnTo>
                    <a:pt x="72380" y="657611"/>
                  </a:lnTo>
                  <a:lnTo>
                    <a:pt x="76317" y="660400"/>
                  </a:lnTo>
                  <a:lnTo>
                    <a:pt x="80417" y="664171"/>
                  </a:lnTo>
                  <a:lnTo>
                    <a:pt x="85940" y="662940"/>
                  </a:lnTo>
                  <a:lnTo>
                    <a:pt x="92138" y="655320"/>
                  </a:lnTo>
                  <a:lnTo>
                    <a:pt x="91530" y="649564"/>
                  </a:lnTo>
                  <a:lnTo>
                    <a:pt x="89127" y="647471"/>
                  </a:lnTo>
                  <a:lnTo>
                    <a:pt x="87461" y="646400"/>
                  </a:lnTo>
                  <a:lnTo>
                    <a:pt x="82592" y="642835"/>
                  </a:lnTo>
                  <a:close/>
                </a:path>
                <a:path w="1564005" h="782319">
                  <a:moveTo>
                    <a:pt x="72380" y="657611"/>
                  </a:moveTo>
                  <a:lnTo>
                    <a:pt x="72407" y="657860"/>
                  </a:lnTo>
                  <a:lnTo>
                    <a:pt x="76317" y="660400"/>
                  </a:lnTo>
                  <a:lnTo>
                    <a:pt x="72380" y="657611"/>
                  </a:lnTo>
                  <a:close/>
                </a:path>
                <a:path w="1564005" h="782319">
                  <a:moveTo>
                    <a:pt x="99400" y="654050"/>
                  </a:moveTo>
                  <a:lnTo>
                    <a:pt x="98388" y="654050"/>
                  </a:lnTo>
                  <a:lnTo>
                    <a:pt x="107195" y="659187"/>
                  </a:lnTo>
                  <a:lnTo>
                    <a:pt x="99400" y="654050"/>
                  </a:lnTo>
                  <a:close/>
                </a:path>
                <a:path w="1564005" h="782319">
                  <a:moveTo>
                    <a:pt x="1325029" y="637789"/>
                  </a:moveTo>
                  <a:lnTo>
                    <a:pt x="1315669" y="643890"/>
                  </a:lnTo>
                  <a:lnTo>
                    <a:pt x="1314251" y="648970"/>
                  </a:lnTo>
                  <a:lnTo>
                    <a:pt x="1319538" y="657860"/>
                  </a:lnTo>
                  <a:lnTo>
                    <a:pt x="1325237" y="659130"/>
                  </a:lnTo>
                  <a:lnTo>
                    <a:pt x="1334030" y="654050"/>
                  </a:lnTo>
                  <a:lnTo>
                    <a:pt x="1335453" y="648970"/>
                  </a:lnTo>
                  <a:lnTo>
                    <a:pt x="1330174" y="640080"/>
                  </a:lnTo>
                  <a:lnTo>
                    <a:pt x="1325029" y="637789"/>
                  </a:lnTo>
                  <a:close/>
                </a:path>
                <a:path w="1564005" h="782319">
                  <a:moveTo>
                    <a:pt x="1333255" y="654499"/>
                  </a:moveTo>
                  <a:lnTo>
                    <a:pt x="1325237" y="659130"/>
                  </a:lnTo>
                  <a:lnTo>
                    <a:pt x="1333255" y="654499"/>
                  </a:lnTo>
                  <a:close/>
                </a:path>
                <a:path w="1564005" h="782319">
                  <a:moveTo>
                    <a:pt x="70878" y="632637"/>
                  </a:moveTo>
                  <a:lnTo>
                    <a:pt x="71230" y="637540"/>
                  </a:lnTo>
                  <a:lnTo>
                    <a:pt x="64647" y="645160"/>
                  </a:lnTo>
                  <a:lnTo>
                    <a:pt x="59076" y="646400"/>
                  </a:lnTo>
                  <a:lnTo>
                    <a:pt x="60407" y="647700"/>
                  </a:lnTo>
                  <a:lnTo>
                    <a:pt x="65642" y="651510"/>
                  </a:lnTo>
                  <a:lnTo>
                    <a:pt x="70938" y="656590"/>
                  </a:lnTo>
                  <a:lnTo>
                    <a:pt x="72380" y="657611"/>
                  </a:lnTo>
                  <a:lnTo>
                    <a:pt x="71723" y="651510"/>
                  </a:lnTo>
                  <a:lnTo>
                    <a:pt x="77865" y="643890"/>
                  </a:lnTo>
                  <a:lnTo>
                    <a:pt x="82592" y="642835"/>
                  </a:lnTo>
                  <a:lnTo>
                    <a:pt x="82298" y="642620"/>
                  </a:lnTo>
                  <a:lnTo>
                    <a:pt x="77185" y="637540"/>
                  </a:lnTo>
                  <a:lnTo>
                    <a:pt x="72133" y="633730"/>
                  </a:lnTo>
                  <a:lnTo>
                    <a:pt x="70878" y="632637"/>
                  </a:lnTo>
                  <a:close/>
                </a:path>
                <a:path w="1564005" h="782319">
                  <a:moveTo>
                    <a:pt x="1370861" y="609716"/>
                  </a:moveTo>
                  <a:lnTo>
                    <a:pt x="1359414" y="617220"/>
                  </a:lnTo>
                  <a:lnTo>
                    <a:pt x="1333204" y="632460"/>
                  </a:lnTo>
                  <a:lnTo>
                    <a:pt x="1325029" y="637789"/>
                  </a:lnTo>
                  <a:lnTo>
                    <a:pt x="1330174" y="640080"/>
                  </a:lnTo>
                  <a:lnTo>
                    <a:pt x="1335453" y="648970"/>
                  </a:lnTo>
                  <a:lnTo>
                    <a:pt x="1334030" y="654050"/>
                  </a:lnTo>
                  <a:lnTo>
                    <a:pt x="1333255" y="654499"/>
                  </a:lnTo>
                  <a:lnTo>
                    <a:pt x="1356046" y="641350"/>
                  </a:lnTo>
                  <a:lnTo>
                    <a:pt x="1369213" y="632460"/>
                  </a:lnTo>
                  <a:lnTo>
                    <a:pt x="1377963" y="627379"/>
                  </a:lnTo>
                  <a:lnTo>
                    <a:pt x="1372218" y="626110"/>
                  </a:lnTo>
                  <a:lnTo>
                    <a:pt x="1366754" y="617220"/>
                  </a:lnTo>
                  <a:lnTo>
                    <a:pt x="1368081" y="612140"/>
                  </a:lnTo>
                  <a:lnTo>
                    <a:pt x="1370861" y="609716"/>
                  </a:lnTo>
                  <a:close/>
                </a:path>
                <a:path w="1564005" h="782319">
                  <a:moveTo>
                    <a:pt x="89127" y="647471"/>
                  </a:moveTo>
                  <a:lnTo>
                    <a:pt x="91530" y="649564"/>
                  </a:lnTo>
                  <a:lnTo>
                    <a:pt x="91467" y="648970"/>
                  </a:lnTo>
                  <a:lnTo>
                    <a:pt x="89127" y="647471"/>
                  </a:lnTo>
                  <a:close/>
                </a:path>
                <a:path w="1564005" h="782319">
                  <a:moveTo>
                    <a:pt x="83556" y="642620"/>
                  </a:moveTo>
                  <a:lnTo>
                    <a:pt x="82592" y="642835"/>
                  </a:lnTo>
                  <a:lnTo>
                    <a:pt x="87500" y="646430"/>
                  </a:lnTo>
                  <a:lnTo>
                    <a:pt x="89127" y="647471"/>
                  </a:lnTo>
                  <a:lnTo>
                    <a:pt x="83556" y="642620"/>
                  </a:lnTo>
                  <a:close/>
                </a:path>
                <a:path w="1564005" h="782319">
                  <a:moveTo>
                    <a:pt x="39965" y="607060"/>
                  </a:moveTo>
                  <a:lnTo>
                    <a:pt x="32451" y="613410"/>
                  </a:lnTo>
                  <a:lnTo>
                    <a:pt x="32024" y="619760"/>
                  </a:lnTo>
                  <a:lnTo>
                    <a:pt x="35247" y="623570"/>
                  </a:lnTo>
                  <a:lnTo>
                    <a:pt x="39927" y="628650"/>
                  </a:lnTo>
                  <a:lnTo>
                    <a:pt x="44884" y="633730"/>
                  </a:lnTo>
                  <a:lnTo>
                    <a:pt x="50013" y="637540"/>
                  </a:lnTo>
                  <a:lnTo>
                    <a:pt x="58946" y="646430"/>
                  </a:lnTo>
                  <a:lnTo>
                    <a:pt x="59076" y="646400"/>
                  </a:lnTo>
                  <a:lnTo>
                    <a:pt x="55205" y="642620"/>
                  </a:lnTo>
                  <a:lnTo>
                    <a:pt x="51466" y="638810"/>
                  </a:lnTo>
                  <a:lnTo>
                    <a:pt x="51099" y="633730"/>
                  </a:lnTo>
                  <a:lnTo>
                    <a:pt x="56576" y="627380"/>
                  </a:lnTo>
                  <a:lnTo>
                    <a:pt x="44160" y="627380"/>
                  </a:lnTo>
                  <a:lnTo>
                    <a:pt x="51709" y="621030"/>
                  </a:lnTo>
                  <a:lnTo>
                    <a:pt x="52148" y="615950"/>
                  </a:lnTo>
                  <a:lnTo>
                    <a:pt x="51590" y="615248"/>
                  </a:lnTo>
                  <a:lnTo>
                    <a:pt x="45646" y="608330"/>
                  </a:lnTo>
                  <a:lnTo>
                    <a:pt x="39965" y="607060"/>
                  </a:lnTo>
                  <a:close/>
                </a:path>
                <a:path w="1564005" h="782319">
                  <a:moveTo>
                    <a:pt x="63373" y="626110"/>
                  </a:moveTo>
                  <a:lnTo>
                    <a:pt x="57672" y="626110"/>
                  </a:lnTo>
                  <a:lnTo>
                    <a:pt x="51099" y="633730"/>
                  </a:lnTo>
                  <a:lnTo>
                    <a:pt x="51466" y="638810"/>
                  </a:lnTo>
                  <a:lnTo>
                    <a:pt x="55205" y="642620"/>
                  </a:lnTo>
                  <a:lnTo>
                    <a:pt x="59076" y="646400"/>
                  </a:lnTo>
                  <a:lnTo>
                    <a:pt x="64647" y="645160"/>
                  </a:lnTo>
                  <a:lnTo>
                    <a:pt x="71230" y="637540"/>
                  </a:lnTo>
                  <a:lnTo>
                    <a:pt x="70878" y="632637"/>
                  </a:lnTo>
                  <a:lnTo>
                    <a:pt x="63373" y="626110"/>
                  </a:lnTo>
                  <a:close/>
                </a:path>
                <a:path w="1564005" h="782319">
                  <a:moveTo>
                    <a:pt x="63696" y="626110"/>
                  </a:moveTo>
                  <a:lnTo>
                    <a:pt x="63373" y="626110"/>
                  </a:lnTo>
                  <a:lnTo>
                    <a:pt x="70878" y="632637"/>
                  </a:lnTo>
                  <a:lnTo>
                    <a:pt x="70865" y="632460"/>
                  </a:lnTo>
                  <a:lnTo>
                    <a:pt x="63696" y="626110"/>
                  </a:lnTo>
                  <a:close/>
                </a:path>
                <a:path w="1564005" h="782319">
                  <a:moveTo>
                    <a:pt x="36049" y="593088"/>
                  </a:moveTo>
                  <a:lnTo>
                    <a:pt x="41265" y="601980"/>
                  </a:lnTo>
                  <a:lnTo>
                    <a:pt x="39951" y="607060"/>
                  </a:lnTo>
                  <a:lnTo>
                    <a:pt x="31512" y="612140"/>
                  </a:lnTo>
                  <a:lnTo>
                    <a:pt x="26941" y="612140"/>
                  </a:lnTo>
                  <a:lnTo>
                    <a:pt x="30833" y="618490"/>
                  </a:lnTo>
                  <a:lnTo>
                    <a:pt x="38480" y="627380"/>
                  </a:lnTo>
                  <a:lnTo>
                    <a:pt x="38757" y="627380"/>
                  </a:lnTo>
                  <a:lnTo>
                    <a:pt x="35247" y="623570"/>
                  </a:lnTo>
                  <a:lnTo>
                    <a:pt x="32024" y="619760"/>
                  </a:lnTo>
                  <a:lnTo>
                    <a:pt x="32451" y="613410"/>
                  </a:lnTo>
                  <a:lnTo>
                    <a:pt x="33954" y="612140"/>
                  </a:lnTo>
                  <a:lnTo>
                    <a:pt x="31512" y="612140"/>
                  </a:lnTo>
                  <a:lnTo>
                    <a:pt x="26065" y="610888"/>
                  </a:lnTo>
                  <a:lnTo>
                    <a:pt x="35435" y="610888"/>
                  </a:lnTo>
                  <a:lnTo>
                    <a:pt x="39965" y="607060"/>
                  </a:lnTo>
                  <a:lnTo>
                    <a:pt x="45075" y="607060"/>
                  </a:lnTo>
                  <a:lnTo>
                    <a:pt x="41728" y="601980"/>
                  </a:lnTo>
                  <a:lnTo>
                    <a:pt x="36049" y="593088"/>
                  </a:lnTo>
                  <a:close/>
                </a:path>
                <a:path w="1564005" h="782319">
                  <a:moveTo>
                    <a:pt x="51590" y="615248"/>
                  </a:moveTo>
                  <a:lnTo>
                    <a:pt x="52148" y="615950"/>
                  </a:lnTo>
                  <a:lnTo>
                    <a:pt x="51709" y="621030"/>
                  </a:lnTo>
                  <a:lnTo>
                    <a:pt x="44160" y="627380"/>
                  </a:lnTo>
                  <a:lnTo>
                    <a:pt x="56577" y="627379"/>
                  </a:lnTo>
                  <a:lnTo>
                    <a:pt x="57672" y="626110"/>
                  </a:lnTo>
                  <a:lnTo>
                    <a:pt x="63696" y="626110"/>
                  </a:lnTo>
                  <a:lnTo>
                    <a:pt x="60828" y="623570"/>
                  </a:lnTo>
                  <a:lnTo>
                    <a:pt x="54375" y="618490"/>
                  </a:lnTo>
                  <a:lnTo>
                    <a:pt x="51590" y="615248"/>
                  </a:lnTo>
                  <a:close/>
                </a:path>
                <a:path w="1564005" h="782319">
                  <a:moveTo>
                    <a:pt x="1376886" y="605797"/>
                  </a:moveTo>
                  <a:lnTo>
                    <a:pt x="1376527" y="606002"/>
                  </a:lnTo>
                  <a:lnTo>
                    <a:pt x="1370861" y="609716"/>
                  </a:lnTo>
                  <a:lnTo>
                    <a:pt x="1368081" y="612140"/>
                  </a:lnTo>
                  <a:lnTo>
                    <a:pt x="1366754" y="617220"/>
                  </a:lnTo>
                  <a:lnTo>
                    <a:pt x="1372218" y="626110"/>
                  </a:lnTo>
                  <a:lnTo>
                    <a:pt x="1377963" y="627379"/>
                  </a:lnTo>
                  <a:lnTo>
                    <a:pt x="1382334" y="624840"/>
                  </a:lnTo>
                  <a:lnTo>
                    <a:pt x="1386824" y="621766"/>
                  </a:lnTo>
                  <a:lnTo>
                    <a:pt x="1388054" y="615950"/>
                  </a:lnTo>
                  <a:lnTo>
                    <a:pt x="1382608" y="607060"/>
                  </a:lnTo>
                  <a:lnTo>
                    <a:pt x="1376886" y="605797"/>
                  </a:lnTo>
                  <a:close/>
                </a:path>
                <a:path w="1564005" h="782319">
                  <a:moveTo>
                    <a:pt x="1386824" y="621766"/>
                  </a:moveTo>
                  <a:lnTo>
                    <a:pt x="1382334" y="624840"/>
                  </a:lnTo>
                  <a:lnTo>
                    <a:pt x="1379432" y="626526"/>
                  </a:lnTo>
                  <a:lnTo>
                    <a:pt x="1386712" y="622300"/>
                  </a:lnTo>
                  <a:lnTo>
                    <a:pt x="1386824" y="621766"/>
                  </a:lnTo>
                  <a:close/>
                </a:path>
                <a:path w="1564005" h="782319">
                  <a:moveTo>
                    <a:pt x="1407199" y="584204"/>
                  </a:moveTo>
                  <a:lnTo>
                    <a:pt x="1398729" y="590550"/>
                  </a:lnTo>
                  <a:lnTo>
                    <a:pt x="1390107" y="596900"/>
                  </a:lnTo>
                  <a:lnTo>
                    <a:pt x="1381347" y="603250"/>
                  </a:lnTo>
                  <a:lnTo>
                    <a:pt x="1376886" y="605797"/>
                  </a:lnTo>
                  <a:lnTo>
                    <a:pt x="1382608" y="607060"/>
                  </a:lnTo>
                  <a:lnTo>
                    <a:pt x="1388054" y="615950"/>
                  </a:lnTo>
                  <a:lnTo>
                    <a:pt x="1386824" y="621766"/>
                  </a:lnTo>
                  <a:lnTo>
                    <a:pt x="1391612" y="618490"/>
                  </a:lnTo>
                  <a:lnTo>
                    <a:pt x="1400748" y="612140"/>
                  </a:lnTo>
                  <a:lnTo>
                    <a:pt x="1409735" y="605790"/>
                  </a:lnTo>
                  <a:lnTo>
                    <a:pt x="1413542" y="603052"/>
                  </a:lnTo>
                  <a:lnTo>
                    <a:pt x="1408579" y="601980"/>
                  </a:lnTo>
                  <a:lnTo>
                    <a:pt x="1402302" y="594360"/>
                  </a:lnTo>
                  <a:lnTo>
                    <a:pt x="1403092" y="588010"/>
                  </a:lnTo>
                  <a:lnTo>
                    <a:pt x="1407199" y="584204"/>
                  </a:lnTo>
                  <a:close/>
                </a:path>
                <a:path w="1564005" h="782319">
                  <a:moveTo>
                    <a:pt x="45075" y="607060"/>
                  </a:moveTo>
                  <a:lnTo>
                    <a:pt x="39965" y="607060"/>
                  </a:lnTo>
                  <a:lnTo>
                    <a:pt x="45646" y="608330"/>
                  </a:lnTo>
                  <a:lnTo>
                    <a:pt x="51590" y="615248"/>
                  </a:lnTo>
                  <a:lnTo>
                    <a:pt x="45075" y="607060"/>
                  </a:lnTo>
                  <a:close/>
                </a:path>
                <a:path w="1564005" h="782319">
                  <a:moveTo>
                    <a:pt x="30524" y="591820"/>
                  </a:moveTo>
                  <a:lnTo>
                    <a:pt x="22096" y="596900"/>
                  </a:lnTo>
                  <a:lnTo>
                    <a:pt x="20787" y="601980"/>
                  </a:lnTo>
                  <a:lnTo>
                    <a:pt x="22527" y="605383"/>
                  </a:lnTo>
                  <a:lnTo>
                    <a:pt x="25372" y="609899"/>
                  </a:lnTo>
                  <a:lnTo>
                    <a:pt x="26065" y="610888"/>
                  </a:lnTo>
                  <a:lnTo>
                    <a:pt x="31512" y="612140"/>
                  </a:lnTo>
                  <a:lnTo>
                    <a:pt x="39951" y="607060"/>
                  </a:lnTo>
                  <a:lnTo>
                    <a:pt x="41265" y="601980"/>
                  </a:lnTo>
                  <a:lnTo>
                    <a:pt x="36049" y="593088"/>
                  </a:lnTo>
                  <a:lnTo>
                    <a:pt x="30524" y="591820"/>
                  </a:lnTo>
                  <a:close/>
                </a:path>
                <a:path w="1564005" h="782319">
                  <a:moveTo>
                    <a:pt x="25372" y="609899"/>
                  </a:moveTo>
                  <a:lnTo>
                    <a:pt x="25984" y="610870"/>
                  </a:lnTo>
                  <a:lnTo>
                    <a:pt x="25372" y="609899"/>
                  </a:lnTo>
                  <a:close/>
                </a:path>
                <a:path w="1564005" h="782319">
                  <a:moveTo>
                    <a:pt x="22527" y="605383"/>
                  </a:moveTo>
                  <a:lnTo>
                    <a:pt x="23384" y="607060"/>
                  </a:lnTo>
                  <a:lnTo>
                    <a:pt x="25372" y="609899"/>
                  </a:lnTo>
                  <a:lnTo>
                    <a:pt x="22527" y="605383"/>
                  </a:lnTo>
                  <a:close/>
                </a:path>
                <a:path w="1564005" h="782319">
                  <a:moveTo>
                    <a:pt x="1376527" y="606002"/>
                  </a:moveTo>
                  <a:lnTo>
                    <a:pt x="1372452" y="608330"/>
                  </a:lnTo>
                  <a:lnTo>
                    <a:pt x="1370861" y="609716"/>
                  </a:lnTo>
                  <a:lnTo>
                    <a:pt x="1376527" y="606002"/>
                  </a:lnTo>
                  <a:close/>
                </a:path>
                <a:path w="1564005" h="782319">
                  <a:moveTo>
                    <a:pt x="1376851" y="605790"/>
                  </a:moveTo>
                  <a:lnTo>
                    <a:pt x="1376527" y="606002"/>
                  </a:lnTo>
                  <a:lnTo>
                    <a:pt x="1376886" y="605797"/>
                  </a:lnTo>
                  <a:close/>
                </a:path>
                <a:path w="1564005" h="782319">
                  <a:moveTo>
                    <a:pt x="12558" y="585913"/>
                  </a:moveTo>
                  <a:lnTo>
                    <a:pt x="13358" y="588010"/>
                  </a:lnTo>
                  <a:lnTo>
                    <a:pt x="16209" y="594360"/>
                  </a:lnTo>
                  <a:lnTo>
                    <a:pt x="19583" y="600710"/>
                  </a:lnTo>
                  <a:lnTo>
                    <a:pt x="22527" y="605383"/>
                  </a:lnTo>
                  <a:lnTo>
                    <a:pt x="20787" y="601980"/>
                  </a:lnTo>
                  <a:lnTo>
                    <a:pt x="22096" y="596900"/>
                  </a:lnTo>
                  <a:lnTo>
                    <a:pt x="26310" y="594360"/>
                  </a:lnTo>
                  <a:lnTo>
                    <a:pt x="20558" y="594360"/>
                  </a:lnTo>
                  <a:lnTo>
                    <a:pt x="15301" y="591820"/>
                  </a:lnTo>
                  <a:lnTo>
                    <a:pt x="12558" y="585913"/>
                  </a:lnTo>
                  <a:close/>
                </a:path>
                <a:path w="1564005" h="782319">
                  <a:moveTo>
                    <a:pt x="1418567" y="599440"/>
                  </a:moveTo>
                  <a:lnTo>
                    <a:pt x="1413542" y="603052"/>
                  </a:lnTo>
                  <a:lnTo>
                    <a:pt x="1414455" y="603250"/>
                  </a:lnTo>
                  <a:lnTo>
                    <a:pt x="1418567" y="599440"/>
                  </a:lnTo>
                  <a:close/>
                </a:path>
                <a:path w="1564005" h="782319">
                  <a:moveTo>
                    <a:pt x="1411322" y="581660"/>
                  </a:moveTo>
                  <a:lnTo>
                    <a:pt x="1407199" y="584204"/>
                  </a:lnTo>
                  <a:lnTo>
                    <a:pt x="1403092" y="588010"/>
                  </a:lnTo>
                  <a:lnTo>
                    <a:pt x="1402302" y="594360"/>
                  </a:lnTo>
                  <a:lnTo>
                    <a:pt x="1408579" y="601980"/>
                  </a:lnTo>
                  <a:lnTo>
                    <a:pt x="1413542" y="603052"/>
                  </a:lnTo>
                  <a:lnTo>
                    <a:pt x="1418567" y="599440"/>
                  </a:lnTo>
                  <a:lnTo>
                    <a:pt x="1422763" y="596253"/>
                  </a:lnTo>
                  <a:lnTo>
                    <a:pt x="1423474" y="590550"/>
                  </a:lnTo>
                  <a:lnTo>
                    <a:pt x="1417201" y="582930"/>
                  </a:lnTo>
                  <a:lnTo>
                    <a:pt x="1411322" y="581660"/>
                  </a:lnTo>
                  <a:close/>
                </a:path>
                <a:path w="1564005" h="782319">
                  <a:moveTo>
                    <a:pt x="1422763" y="596253"/>
                  </a:moveTo>
                  <a:lnTo>
                    <a:pt x="1418567" y="599440"/>
                  </a:lnTo>
                  <a:lnTo>
                    <a:pt x="1422682" y="596900"/>
                  </a:lnTo>
                  <a:lnTo>
                    <a:pt x="1422763" y="596253"/>
                  </a:lnTo>
                  <a:close/>
                </a:path>
                <a:path w="1564005" h="782319">
                  <a:moveTo>
                    <a:pt x="1440341" y="581660"/>
                  </a:moveTo>
                  <a:lnTo>
                    <a:pt x="1411322" y="581660"/>
                  </a:lnTo>
                  <a:lnTo>
                    <a:pt x="1417201" y="582930"/>
                  </a:lnTo>
                  <a:lnTo>
                    <a:pt x="1423474" y="590550"/>
                  </a:lnTo>
                  <a:lnTo>
                    <a:pt x="1422763" y="596253"/>
                  </a:lnTo>
                  <a:lnTo>
                    <a:pt x="1426930" y="593088"/>
                  </a:lnTo>
                  <a:lnTo>
                    <a:pt x="1435072" y="586740"/>
                  </a:lnTo>
                  <a:lnTo>
                    <a:pt x="1440341" y="581660"/>
                  </a:lnTo>
                  <a:close/>
                </a:path>
                <a:path w="1564005" h="782319">
                  <a:moveTo>
                    <a:pt x="22563" y="574040"/>
                  </a:moveTo>
                  <a:lnTo>
                    <a:pt x="13508" y="577850"/>
                  </a:lnTo>
                  <a:lnTo>
                    <a:pt x="11420" y="582930"/>
                  </a:lnTo>
                  <a:lnTo>
                    <a:pt x="12558" y="585913"/>
                  </a:lnTo>
                  <a:lnTo>
                    <a:pt x="15301" y="591820"/>
                  </a:lnTo>
                  <a:lnTo>
                    <a:pt x="20558" y="594360"/>
                  </a:lnTo>
                  <a:lnTo>
                    <a:pt x="29643" y="590550"/>
                  </a:lnTo>
                  <a:lnTo>
                    <a:pt x="31750" y="585470"/>
                  </a:lnTo>
                  <a:lnTo>
                    <a:pt x="27731" y="575286"/>
                  </a:lnTo>
                  <a:lnTo>
                    <a:pt x="22563" y="574040"/>
                  </a:lnTo>
                  <a:close/>
                </a:path>
                <a:path w="1564005" h="782319">
                  <a:moveTo>
                    <a:pt x="27731" y="575286"/>
                  </a:moveTo>
                  <a:lnTo>
                    <a:pt x="31750" y="585470"/>
                  </a:lnTo>
                  <a:lnTo>
                    <a:pt x="29643" y="590550"/>
                  </a:lnTo>
                  <a:lnTo>
                    <a:pt x="20558" y="594360"/>
                  </a:lnTo>
                  <a:lnTo>
                    <a:pt x="26310" y="594360"/>
                  </a:lnTo>
                  <a:lnTo>
                    <a:pt x="30524" y="591820"/>
                  </a:lnTo>
                  <a:lnTo>
                    <a:pt x="35304" y="591820"/>
                  </a:lnTo>
                  <a:lnTo>
                    <a:pt x="32324" y="586740"/>
                  </a:lnTo>
                  <a:lnTo>
                    <a:pt x="27829" y="575310"/>
                  </a:lnTo>
                  <a:close/>
                </a:path>
                <a:path w="1564005" h="782319">
                  <a:moveTo>
                    <a:pt x="35304" y="591820"/>
                  </a:moveTo>
                  <a:lnTo>
                    <a:pt x="30524" y="591820"/>
                  </a:lnTo>
                  <a:lnTo>
                    <a:pt x="36049" y="593088"/>
                  </a:lnTo>
                  <a:lnTo>
                    <a:pt x="35304" y="591820"/>
                  </a:lnTo>
                  <a:close/>
                </a:path>
                <a:path w="1564005" h="782319">
                  <a:moveTo>
                    <a:pt x="7787" y="572900"/>
                  </a:moveTo>
                  <a:lnTo>
                    <a:pt x="10583" y="581660"/>
                  </a:lnTo>
                  <a:lnTo>
                    <a:pt x="12558" y="585913"/>
                  </a:lnTo>
                  <a:lnTo>
                    <a:pt x="11420" y="582930"/>
                  </a:lnTo>
                  <a:lnTo>
                    <a:pt x="13508" y="577850"/>
                  </a:lnTo>
                  <a:lnTo>
                    <a:pt x="19545" y="575310"/>
                  </a:lnTo>
                  <a:lnTo>
                    <a:pt x="12521" y="575310"/>
                  </a:lnTo>
                  <a:lnTo>
                    <a:pt x="7787" y="572900"/>
                  </a:lnTo>
                  <a:close/>
                </a:path>
                <a:path w="1564005" h="782319">
                  <a:moveTo>
                    <a:pt x="1437297" y="558800"/>
                  </a:moveTo>
                  <a:lnTo>
                    <a:pt x="1430125" y="565150"/>
                  </a:lnTo>
                  <a:lnTo>
                    <a:pt x="1422704" y="572770"/>
                  </a:lnTo>
                  <a:lnTo>
                    <a:pt x="1415057" y="579120"/>
                  </a:lnTo>
                  <a:lnTo>
                    <a:pt x="1407199" y="584204"/>
                  </a:lnTo>
                  <a:lnTo>
                    <a:pt x="1411322" y="581660"/>
                  </a:lnTo>
                  <a:lnTo>
                    <a:pt x="1440341" y="581660"/>
                  </a:lnTo>
                  <a:lnTo>
                    <a:pt x="1442975" y="579120"/>
                  </a:lnTo>
                  <a:lnTo>
                    <a:pt x="1446796" y="575310"/>
                  </a:lnTo>
                  <a:lnTo>
                    <a:pt x="1441030" y="575310"/>
                  </a:lnTo>
                  <a:lnTo>
                    <a:pt x="1433673" y="567690"/>
                  </a:lnTo>
                  <a:lnTo>
                    <a:pt x="1433647" y="562610"/>
                  </a:lnTo>
                  <a:lnTo>
                    <a:pt x="1437297" y="558800"/>
                  </a:lnTo>
                  <a:close/>
                </a:path>
                <a:path w="1564005" h="782319">
                  <a:moveTo>
                    <a:pt x="16645" y="554990"/>
                  </a:moveTo>
                  <a:lnTo>
                    <a:pt x="7256" y="557530"/>
                  </a:lnTo>
                  <a:lnTo>
                    <a:pt x="4632" y="562610"/>
                  </a:lnTo>
                  <a:lnTo>
                    <a:pt x="6080" y="567690"/>
                  </a:lnTo>
                  <a:lnTo>
                    <a:pt x="7787" y="572900"/>
                  </a:lnTo>
                  <a:lnTo>
                    <a:pt x="12521" y="575310"/>
                  </a:lnTo>
                  <a:lnTo>
                    <a:pt x="21926" y="571500"/>
                  </a:lnTo>
                  <a:lnTo>
                    <a:pt x="24562" y="567690"/>
                  </a:lnTo>
                  <a:lnTo>
                    <a:pt x="21533" y="557475"/>
                  </a:lnTo>
                  <a:lnTo>
                    <a:pt x="16645" y="554990"/>
                  </a:lnTo>
                  <a:close/>
                </a:path>
                <a:path w="1564005" h="782319">
                  <a:moveTo>
                    <a:pt x="21533" y="557475"/>
                  </a:moveTo>
                  <a:lnTo>
                    <a:pt x="24562" y="567690"/>
                  </a:lnTo>
                  <a:lnTo>
                    <a:pt x="21926" y="571500"/>
                  </a:lnTo>
                  <a:lnTo>
                    <a:pt x="12521" y="575310"/>
                  </a:lnTo>
                  <a:lnTo>
                    <a:pt x="19545" y="575310"/>
                  </a:lnTo>
                  <a:lnTo>
                    <a:pt x="22563" y="574040"/>
                  </a:lnTo>
                  <a:lnTo>
                    <a:pt x="27239" y="574040"/>
                  </a:lnTo>
                  <a:lnTo>
                    <a:pt x="25014" y="568960"/>
                  </a:lnTo>
                  <a:lnTo>
                    <a:pt x="21641" y="557530"/>
                  </a:lnTo>
                  <a:close/>
                </a:path>
                <a:path w="1564005" h="782319">
                  <a:moveTo>
                    <a:pt x="1473170" y="515519"/>
                  </a:moveTo>
                  <a:lnTo>
                    <a:pt x="1472702" y="515620"/>
                  </a:lnTo>
                  <a:lnTo>
                    <a:pt x="1469544" y="519475"/>
                  </a:lnTo>
                  <a:lnTo>
                    <a:pt x="1461955" y="529590"/>
                  </a:lnTo>
                  <a:lnTo>
                    <a:pt x="1454099" y="539750"/>
                  </a:lnTo>
                  <a:lnTo>
                    <a:pt x="1445912" y="549910"/>
                  </a:lnTo>
                  <a:lnTo>
                    <a:pt x="1437297" y="558800"/>
                  </a:lnTo>
                  <a:lnTo>
                    <a:pt x="1433647" y="562610"/>
                  </a:lnTo>
                  <a:lnTo>
                    <a:pt x="1433673" y="567690"/>
                  </a:lnTo>
                  <a:lnTo>
                    <a:pt x="1441030" y="575310"/>
                  </a:lnTo>
                  <a:lnTo>
                    <a:pt x="1446796" y="575310"/>
                  </a:lnTo>
                  <a:lnTo>
                    <a:pt x="1450616" y="571500"/>
                  </a:lnTo>
                  <a:lnTo>
                    <a:pt x="1454269" y="567690"/>
                  </a:lnTo>
                  <a:lnTo>
                    <a:pt x="1454252" y="562610"/>
                  </a:lnTo>
                  <a:lnTo>
                    <a:pt x="1446900" y="554990"/>
                  </a:lnTo>
                  <a:lnTo>
                    <a:pt x="1466162" y="554990"/>
                  </a:lnTo>
                  <a:lnTo>
                    <a:pt x="1468319" y="552450"/>
                  </a:lnTo>
                  <a:lnTo>
                    <a:pt x="1476598" y="542290"/>
                  </a:lnTo>
                  <a:lnTo>
                    <a:pt x="1481059" y="535940"/>
                  </a:lnTo>
                  <a:lnTo>
                    <a:pt x="1475616" y="535940"/>
                  </a:lnTo>
                  <a:lnTo>
                    <a:pt x="1467305" y="529590"/>
                  </a:lnTo>
                  <a:lnTo>
                    <a:pt x="1466461" y="524510"/>
                  </a:lnTo>
                  <a:lnTo>
                    <a:pt x="1473170" y="515519"/>
                  </a:lnTo>
                  <a:close/>
                </a:path>
                <a:path w="1564005" h="782319">
                  <a:moveTo>
                    <a:pt x="1450588" y="571528"/>
                  </a:moveTo>
                  <a:lnTo>
                    <a:pt x="1446796" y="575310"/>
                  </a:lnTo>
                  <a:lnTo>
                    <a:pt x="1446966" y="575310"/>
                  </a:lnTo>
                  <a:lnTo>
                    <a:pt x="1450588" y="571528"/>
                  </a:lnTo>
                  <a:close/>
                </a:path>
                <a:path w="1564005" h="782319">
                  <a:moveTo>
                    <a:pt x="27239" y="574040"/>
                  </a:moveTo>
                  <a:lnTo>
                    <a:pt x="22563" y="574040"/>
                  </a:lnTo>
                  <a:lnTo>
                    <a:pt x="27731" y="575286"/>
                  </a:lnTo>
                  <a:lnTo>
                    <a:pt x="27239" y="574040"/>
                  </a:lnTo>
                  <a:close/>
                </a:path>
                <a:path w="1564005" h="782319">
                  <a:moveTo>
                    <a:pt x="1981" y="551186"/>
                  </a:moveTo>
                  <a:lnTo>
                    <a:pt x="2309" y="553720"/>
                  </a:lnTo>
                  <a:lnTo>
                    <a:pt x="3875" y="560070"/>
                  </a:lnTo>
                  <a:lnTo>
                    <a:pt x="7532" y="572770"/>
                  </a:lnTo>
                  <a:lnTo>
                    <a:pt x="7787" y="572900"/>
                  </a:lnTo>
                  <a:lnTo>
                    <a:pt x="6080" y="567690"/>
                  </a:lnTo>
                  <a:lnTo>
                    <a:pt x="4632" y="562610"/>
                  </a:lnTo>
                  <a:lnTo>
                    <a:pt x="7256" y="557530"/>
                  </a:lnTo>
                  <a:lnTo>
                    <a:pt x="16645" y="554990"/>
                  </a:lnTo>
                  <a:lnTo>
                    <a:pt x="20897" y="554990"/>
                  </a:lnTo>
                  <a:lnTo>
                    <a:pt x="20622" y="553720"/>
                  </a:lnTo>
                  <a:lnTo>
                    <a:pt x="6432" y="553720"/>
                  </a:lnTo>
                  <a:lnTo>
                    <a:pt x="1981" y="551186"/>
                  </a:lnTo>
                  <a:close/>
                </a:path>
                <a:path w="1564005" h="782319">
                  <a:moveTo>
                    <a:pt x="1466162" y="554990"/>
                  </a:moveTo>
                  <a:lnTo>
                    <a:pt x="1446900" y="554990"/>
                  </a:lnTo>
                  <a:lnTo>
                    <a:pt x="1454252" y="562610"/>
                  </a:lnTo>
                  <a:lnTo>
                    <a:pt x="1454269" y="567690"/>
                  </a:lnTo>
                  <a:lnTo>
                    <a:pt x="1450616" y="571500"/>
                  </a:lnTo>
                  <a:lnTo>
                    <a:pt x="1459690" y="562610"/>
                  </a:lnTo>
                  <a:lnTo>
                    <a:pt x="1466162" y="554990"/>
                  </a:lnTo>
                  <a:close/>
                </a:path>
                <a:path w="1564005" h="782319">
                  <a:moveTo>
                    <a:pt x="1440989" y="554990"/>
                  </a:moveTo>
                  <a:lnTo>
                    <a:pt x="1437297" y="558800"/>
                  </a:lnTo>
                  <a:lnTo>
                    <a:pt x="1440989" y="554990"/>
                  </a:lnTo>
                  <a:close/>
                </a:path>
                <a:path w="1564005" h="782319">
                  <a:moveTo>
                    <a:pt x="20897" y="554990"/>
                  </a:moveTo>
                  <a:lnTo>
                    <a:pt x="16645" y="554990"/>
                  </a:lnTo>
                  <a:lnTo>
                    <a:pt x="21533" y="557475"/>
                  </a:lnTo>
                  <a:lnTo>
                    <a:pt x="21173" y="556260"/>
                  </a:lnTo>
                  <a:lnTo>
                    <a:pt x="20897" y="554990"/>
                  </a:lnTo>
                  <a:close/>
                </a:path>
                <a:path w="1564005" h="782319">
                  <a:moveTo>
                    <a:pt x="13761" y="534670"/>
                  </a:moveTo>
                  <a:lnTo>
                    <a:pt x="4067" y="535940"/>
                  </a:lnTo>
                  <a:lnTo>
                    <a:pt x="782" y="540863"/>
                  </a:lnTo>
                  <a:lnTo>
                    <a:pt x="1322" y="546100"/>
                  </a:lnTo>
                  <a:lnTo>
                    <a:pt x="1981" y="551186"/>
                  </a:lnTo>
                  <a:lnTo>
                    <a:pt x="6432" y="553720"/>
                  </a:lnTo>
                  <a:lnTo>
                    <a:pt x="16148" y="552450"/>
                  </a:lnTo>
                  <a:lnTo>
                    <a:pt x="19561" y="548640"/>
                  </a:lnTo>
                  <a:lnTo>
                    <a:pt x="18564" y="540863"/>
                  </a:lnTo>
                  <a:lnTo>
                    <a:pt x="18239" y="538480"/>
                  </a:lnTo>
                  <a:lnTo>
                    <a:pt x="13761" y="534670"/>
                  </a:lnTo>
                  <a:close/>
                </a:path>
                <a:path w="1564005" h="782319">
                  <a:moveTo>
                    <a:pt x="18849" y="542960"/>
                  </a:moveTo>
                  <a:lnTo>
                    <a:pt x="18909" y="543560"/>
                  </a:lnTo>
                  <a:lnTo>
                    <a:pt x="19561" y="548640"/>
                  </a:lnTo>
                  <a:lnTo>
                    <a:pt x="16148" y="552450"/>
                  </a:lnTo>
                  <a:lnTo>
                    <a:pt x="6432" y="553720"/>
                  </a:lnTo>
                  <a:lnTo>
                    <a:pt x="20622" y="553720"/>
                  </a:lnTo>
                  <a:lnTo>
                    <a:pt x="19796" y="549910"/>
                  </a:lnTo>
                  <a:lnTo>
                    <a:pt x="18849" y="542960"/>
                  </a:lnTo>
                  <a:close/>
                </a:path>
                <a:path w="1564005" h="782319">
                  <a:moveTo>
                    <a:pt x="782" y="540863"/>
                  </a:moveTo>
                  <a:lnTo>
                    <a:pt x="677" y="541020"/>
                  </a:lnTo>
                  <a:lnTo>
                    <a:pt x="1981" y="551186"/>
                  </a:lnTo>
                  <a:lnTo>
                    <a:pt x="1322" y="546100"/>
                  </a:lnTo>
                  <a:lnTo>
                    <a:pt x="782" y="540863"/>
                  </a:lnTo>
                  <a:close/>
                </a:path>
                <a:path w="1564005" h="782319">
                  <a:moveTo>
                    <a:pt x="18073" y="534670"/>
                  </a:moveTo>
                  <a:lnTo>
                    <a:pt x="13761" y="534670"/>
                  </a:lnTo>
                  <a:lnTo>
                    <a:pt x="18239" y="538480"/>
                  </a:lnTo>
                  <a:lnTo>
                    <a:pt x="18849" y="542960"/>
                  </a:lnTo>
                  <a:lnTo>
                    <a:pt x="18155" y="535940"/>
                  </a:lnTo>
                  <a:lnTo>
                    <a:pt x="18073" y="534670"/>
                  </a:lnTo>
                  <a:close/>
                </a:path>
                <a:path w="1564005" h="782319">
                  <a:moveTo>
                    <a:pt x="0" y="519475"/>
                  </a:moveTo>
                  <a:lnTo>
                    <a:pt x="9" y="524510"/>
                  </a:lnTo>
                  <a:lnTo>
                    <a:pt x="125" y="530860"/>
                  </a:lnTo>
                  <a:lnTo>
                    <a:pt x="536" y="538480"/>
                  </a:lnTo>
                  <a:lnTo>
                    <a:pt x="782" y="540863"/>
                  </a:lnTo>
                  <a:lnTo>
                    <a:pt x="4067" y="535940"/>
                  </a:lnTo>
                  <a:lnTo>
                    <a:pt x="13761" y="534670"/>
                  </a:lnTo>
                  <a:lnTo>
                    <a:pt x="18073" y="534670"/>
                  </a:lnTo>
                  <a:lnTo>
                    <a:pt x="17744" y="529590"/>
                  </a:lnTo>
                  <a:lnTo>
                    <a:pt x="17632" y="524510"/>
                  </a:lnTo>
                  <a:lnTo>
                    <a:pt x="3851" y="524510"/>
                  </a:lnTo>
                  <a:lnTo>
                    <a:pt x="0" y="519475"/>
                  </a:lnTo>
                  <a:close/>
                </a:path>
                <a:path w="1564005" h="782319">
                  <a:moveTo>
                    <a:pt x="1478599" y="514350"/>
                  </a:moveTo>
                  <a:lnTo>
                    <a:pt x="1473170" y="515519"/>
                  </a:lnTo>
                  <a:lnTo>
                    <a:pt x="1466461" y="524510"/>
                  </a:lnTo>
                  <a:lnTo>
                    <a:pt x="1467305" y="529590"/>
                  </a:lnTo>
                  <a:lnTo>
                    <a:pt x="1475616" y="535940"/>
                  </a:lnTo>
                  <a:lnTo>
                    <a:pt x="1481059" y="535940"/>
                  </a:lnTo>
                  <a:lnTo>
                    <a:pt x="1484627" y="530860"/>
                  </a:lnTo>
                  <a:lnTo>
                    <a:pt x="1487708" y="526760"/>
                  </a:lnTo>
                  <a:lnTo>
                    <a:pt x="1486908" y="520700"/>
                  </a:lnTo>
                  <a:lnTo>
                    <a:pt x="1478599" y="514350"/>
                  </a:lnTo>
                  <a:close/>
                </a:path>
                <a:path w="1564005" h="782319">
                  <a:moveTo>
                    <a:pt x="1484627" y="530860"/>
                  </a:moveTo>
                  <a:lnTo>
                    <a:pt x="1481059" y="535940"/>
                  </a:lnTo>
                  <a:lnTo>
                    <a:pt x="1481508" y="535940"/>
                  </a:lnTo>
                  <a:lnTo>
                    <a:pt x="1484627" y="530860"/>
                  </a:lnTo>
                  <a:close/>
                </a:path>
                <a:path w="1564005" h="782319">
                  <a:moveTo>
                    <a:pt x="1487708" y="526760"/>
                  </a:moveTo>
                  <a:lnTo>
                    <a:pt x="1484627" y="530860"/>
                  </a:lnTo>
                  <a:lnTo>
                    <a:pt x="1487747" y="527050"/>
                  </a:lnTo>
                  <a:lnTo>
                    <a:pt x="1487708" y="526760"/>
                  </a:lnTo>
                  <a:close/>
                </a:path>
                <a:path w="1564005" h="782319">
                  <a:moveTo>
                    <a:pt x="1497035" y="514350"/>
                  </a:moveTo>
                  <a:lnTo>
                    <a:pt x="1478599" y="514350"/>
                  </a:lnTo>
                  <a:lnTo>
                    <a:pt x="1486908" y="520700"/>
                  </a:lnTo>
                  <a:lnTo>
                    <a:pt x="1487708" y="526760"/>
                  </a:lnTo>
                  <a:lnTo>
                    <a:pt x="1497035" y="514350"/>
                  </a:lnTo>
                  <a:close/>
                </a:path>
                <a:path w="1564005" h="782319">
                  <a:moveTo>
                    <a:pt x="13634" y="506730"/>
                  </a:moveTo>
                  <a:lnTo>
                    <a:pt x="3980" y="506730"/>
                  </a:lnTo>
                  <a:lnTo>
                    <a:pt x="81" y="510521"/>
                  </a:lnTo>
                  <a:lnTo>
                    <a:pt x="0" y="519475"/>
                  </a:lnTo>
                  <a:lnTo>
                    <a:pt x="3851" y="524510"/>
                  </a:lnTo>
                  <a:lnTo>
                    <a:pt x="13534" y="524510"/>
                  </a:lnTo>
                  <a:lnTo>
                    <a:pt x="17499" y="520700"/>
                  </a:lnTo>
                  <a:lnTo>
                    <a:pt x="17535" y="510521"/>
                  </a:lnTo>
                  <a:lnTo>
                    <a:pt x="13634" y="506730"/>
                  </a:lnTo>
                  <a:close/>
                </a:path>
                <a:path w="1564005" h="782319">
                  <a:moveTo>
                    <a:pt x="17548" y="515620"/>
                  </a:moveTo>
                  <a:lnTo>
                    <a:pt x="17499" y="520700"/>
                  </a:lnTo>
                  <a:lnTo>
                    <a:pt x="13534" y="524510"/>
                  </a:lnTo>
                  <a:lnTo>
                    <a:pt x="17632" y="524510"/>
                  </a:lnTo>
                  <a:lnTo>
                    <a:pt x="17548" y="515620"/>
                  </a:lnTo>
                  <a:close/>
                </a:path>
                <a:path w="1564005" h="782319">
                  <a:moveTo>
                    <a:pt x="17604" y="506730"/>
                  </a:moveTo>
                  <a:lnTo>
                    <a:pt x="13634" y="506730"/>
                  </a:lnTo>
                  <a:lnTo>
                    <a:pt x="17535" y="510521"/>
                  </a:lnTo>
                  <a:lnTo>
                    <a:pt x="17548" y="515620"/>
                  </a:lnTo>
                  <a:lnTo>
                    <a:pt x="17604" y="506730"/>
                  </a:lnTo>
                  <a:close/>
                </a:path>
                <a:path w="1564005" h="782319">
                  <a:moveTo>
                    <a:pt x="1496619" y="484050"/>
                  </a:moveTo>
                  <a:lnTo>
                    <a:pt x="1491990" y="490289"/>
                  </a:lnTo>
                  <a:lnTo>
                    <a:pt x="1473170" y="515519"/>
                  </a:lnTo>
                  <a:lnTo>
                    <a:pt x="1478599" y="514350"/>
                  </a:lnTo>
                  <a:lnTo>
                    <a:pt x="1497035" y="514350"/>
                  </a:lnTo>
                  <a:lnTo>
                    <a:pt x="1498944" y="511810"/>
                  </a:lnTo>
                  <a:lnTo>
                    <a:pt x="1506120" y="502920"/>
                  </a:lnTo>
                  <a:lnTo>
                    <a:pt x="1509884" y="497840"/>
                  </a:lnTo>
                  <a:lnTo>
                    <a:pt x="1504260" y="497840"/>
                  </a:lnTo>
                  <a:lnTo>
                    <a:pt x="1495967" y="491490"/>
                  </a:lnTo>
                  <a:lnTo>
                    <a:pt x="1495157" y="486410"/>
                  </a:lnTo>
                  <a:lnTo>
                    <a:pt x="1496619" y="484050"/>
                  </a:lnTo>
                  <a:close/>
                </a:path>
                <a:path w="1564005" h="782319">
                  <a:moveTo>
                    <a:pt x="829" y="490289"/>
                  </a:moveTo>
                  <a:lnTo>
                    <a:pt x="648" y="492760"/>
                  </a:lnTo>
                  <a:lnTo>
                    <a:pt x="304" y="500380"/>
                  </a:lnTo>
                  <a:lnTo>
                    <a:pt x="145" y="506730"/>
                  </a:lnTo>
                  <a:lnTo>
                    <a:pt x="81" y="510521"/>
                  </a:lnTo>
                  <a:lnTo>
                    <a:pt x="3980" y="506730"/>
                  </a:lnTo>
                  <a:lnTo>
                    <a:pt x="17604" y="506730"/>
                  </a:lnTo>
                  <a:lnTo>
                    <a:pt x="17703" y="501650"/>
                  </a:lnTo>
                  <a:lnTo>
                    <a:pt x="17937" y="495300"/>
                  </a:lnTo>
                  <a:lnTo>
                    <a:pt x="13823" y="495300"/>
                  </a:lnTo>
                  <a:lnTo>
                    <a:pt x="4277" y="494030"/>
                  </a:lnTo>
                  <a:lnTo>
                    <a:pt x="829" y="490289"/>
                  </a:lnTo>
                  <a:close/>
                </a:path>
                <a:path w="1564005" h="782319">
                  <a:moveTo>
                    <a:pt x="1507378" y="476250"/>
                  </a:moveTo>
                  <a:lnTo>
                    <a:pt x="1501709" y="477467"/>
                  </a:lnTo>
                  <a:lnTo>
                    <a:pt x="1500408" y="478942"/>
                  </a:lnTo>
                  <a:lnTo>
                    <a:pt x="1496619" y="484050"/>
                  </a:lnTo>
                  <a:lnTo>
                    <a:pt x="1495157" y="486410"/>
                  </a:lnTo>
                  <a:lnTo>
                    <a:pt x="1495967" y="491490"/>
                  </a:lnTo>
                  <a:lnTo>
                    <a:pt x="1504260" y="497840"/>
                  </a:lnTo>
                  <a:lnTo>
                    <a:pt x="1509884" y="497840"/>
                  </a:lnTo>
                  <a:lnTo>
                    <a:pt x="1511629" y="495484"/>
                  </a:lnTo>
                  <a:lnTo>
                    <a:pt x="1513318" y="492760"/>
                  </a:lnTo>
                  <a:lnTo>
                    <a:pt x="1516413" y="488500"/>
                  </a:lnTo>
                  <a:lnTo>
                    <a:pt x="1515666" y="482600"/>
                  </a:lnTo>
                  <a:lnTo>
                    <a:pt x="1507378" y="476250"/>
                  </a:lnTo>
                  <a:close/>
                </a:path>
                <a:path w="1564005" h="782319">
                  <a:moveTo>
                    <a:pt x="1511629" y="495484"/>
                  </a:moveTo>
                  <a:lnTo>
                    <a:pt x="1509884" y="497840"/>
                  </a:lnTo>
                  <a:lnTo>
                    <a:pt x="1510168" y="497840"/>
                  </a:lnTo>
                  <a:lnTo>
                    <a:pt x="1511629" y="495484"/>
                  </a:lnTo>
                  <a:close/>
                </a:path>
                <a:path w="1564005" h="782319">
                  <a:moveTo>
                    <a:pt x="1516413" y="488500"/>
                  </a:moveTo>
                  <a:lnTo>
                    <a:pt x="1513318" y="492760"/>
                  </a:lnTo>
                  <a:lnTo>
                    <a:pt x="1511629" y="495484"/>
                  </a:lnTo>
                  <a:lnTo>
                    <a:pt x="1516470" y="488950"/>
                  </a:lnTo>
                  <a:lnTo>
                    <a:pt x="1516413" y="488500"/>
                  </a:lnTo>
                  <a:close/>
                </a:path>
                <a:path w="1564005" h="782319">
                  <a:moveTo>
                    <a:pt x="15413" y="477520"/>
                  </a:moveTo>
                  <a:lnTo>
                    <a:pt x="5869" y="477520"/>
                  </a:lnTo>
                  <a:lnTo>
                    <a:pt x="1653" y="480056"/>
                  </a:lnTo>
                  <a:lnTo>
                    <a:pt x="1114" y="486410"/>
                  </a:lnTo>
                  <a:lnTo>
                    <a:pt x="829" y="490289"/>
                  </a:lnTo>
                  <a:lnTo>
                    <a:pt x="4277" y="494030"/>
                  </a:lnTo>
                  <a:lnTo>
                    <a:pt x="13823" y="495300"/>
                  </a:lnTo>
                  <a:lnTo>
                    <a:pt x="18051" y="491490"/>
                  </a:lnTo>
                  <a:lnTo>
                    <a:pt x="18865" y="482506"/>
                  </a:lnTo>
                  <a:lnTo>
                    <a:pt x="15413" y="477520"/>
                  </a:lnTo>
                  <a:close/>
                </a:path>
                <a:path w="1564005" h="782319">
                  <a:moveTo>
                    <a:pt x="18493" y="486410"/>
                  </a:moveTo>
                  <a:lnTo>
                    <a:pt x="18051" y="491490"/>
                  </a:lnTo>
                  <a:lnTo>
                    <a:pt x="13823" y="495300"/>
                  </a:lnTo>
                  <a:lnTo>
                    <a:pt x="17937" y="495300"/>
                  </a:lnTo>
                  <a:lnTo>
                    <a:pt x="17984" y="494030"/>
                  </a:lnTo>
                  <a:lnTo>
                    <a:pt x="18493" y="486410"/>
                  </a:lnTo>
                  <a:close/>
                </a:path>
                <a:path w="1564005" h="782319">
                  <a:moveTo>
                    <a:pt x="1194" y="485308"/>
                  </a:moveTo>
                  <a:lnTo>
                    <a:pt x="915" y="488500"/>
                  </a:lnTo>
                  <a:lnTo>
                    <a:pt x="829" y="490289"/>
                  </a:lnTo>
                  <a:lnTo>
                    <a:pt x="1194" y="485308"/>
                  </a:lnTo>
                  <a:close/>
                </a:path>
                <a:path w="1564005" h="782319">
                  <a:moveTo>
                    <a:pt x="1526061" y="476250"/>
                  </a:moveTo>
                  <a:lnTo>
                    <a:pt x="1507378" y="476250"/>
                  </a:lnTo>
                  <a:lnTo>
                    <a:pt x="1515666" y="482600"/>
                  </a:lnTo>
                  <a:lnTo>
                    <a:pt x="1516413" y="488500"/>
                  </a:lnTo>
                  <a:lnTo>
                    <a:pt x="1517933" y="486410"/>
                  </a:lnTo>
                  <a:lnTo>
                    <a:pt x="1522481" y="481330"/>
                  </a:lnTo>
                  <a:lnTo>
                    <a:pt x="1526061" y="476250"/>
                  </a:lnTo>
                  <a:close/>
                </a:path>
                <a:path w="1564005" h="782319">
                  <a:moveTo>
                    <a:pt x="18865" y="482506"/>
                  </a:moveTo>
                  <a:lnTo>
                    <a:pt x="18493" y="486410"/>
                  </a:lnTo>
                  <a:lnTo>
                    <a:pt x="18763" y="484050"/>
                  </a:lnTo>
                  <a:lnTo>
                    <a:pt x="18865" y="482506"/>
                  </a:lnTo>
                  <a:close/>
                </a:path>
                <a:path w="1564005" h="782319">
                  <a:moveTo>
                    <a:pt x="1500408" y="478942"/>
                  </a:moveTo>
                  <a:lnTo>
                    <a:pt x="1498304" y="481330"/>
                  </a:lnTo>
                  <a:lnTo>
                    <a:pt x="1496619" y="484050"/>
                  </a:lnTo>
                  <a:lnTo>
                    <a:pt x="1500408" y="478942"/>
                  </a:lnTo>
                  <a:close/>
                </a:path>
                <a:path w="1564005" h="782319">
                  <a:moveTo>
                    <a:pt x="19475" y="477520"/>
                  </a:moveTo>
                  <a:lnTo>
                    <a:pt x="15413" y="477520"/>
                  </a:lnTo>
                  <a:lnTo>
                    <a:pt x="18865" y="482506"/>
                  </a:lnTo>
                  <a:lnTo>
                    <a:pt x="19098" y="480056"/>
                  </a:lnTo>
                  <a:lnTo>
                    <a:pt x="19475" y="477520"/>
                  </a:lnTo>
                  <a:close/>
                </a:path>
                <a:path w="1564005" h="782319">
                  <a:moveTo>
                    <a:pt x="3438" y="468678"/>
                  </a:moveTo>
                  <a:lnTo>
                    <a:pt x="2920" y="471170"/>
                  </a:lnTo>
                  <a:lnTo>
                    <a:pt x="1875" y="477520"/>
                  </a:lnTo>
                  <a:lnTo>
                    <a:pt x="1653" y="480056"/>
                  </a:lnTo>
                  <a:lnTo>
                    <a:pt x="5869" y="477520"/>
                  </a:lnTo>
                  <a:lnTo>
                    <a:pt x="19475" y="477520"/>
                  </a:lnTo>
                  <a:lnTo>
                    <a:pt x="19851" y="474980"/>
                  </a:lnTo>
                  <a:lnTo>
                    <a:pt x="15816" y="474980"/>
                  </a:lnTo>
                  <a:lnTo>
                    <a:pt x="6442" y="473710"/>
                  </a:lnTo>
                  <a:lnTo>
                    <a:pt x="3438" y="468678"/>
                  </a:lnTo>
                  <a:close/>
                </a:path>
                <a:path w="1564005" h="782319">
                  <a:moveTo>
                    <a:pt x="1501709" y="477467"/>
                  </a:moveTo>
                  <a:lnTo>
                    <a:pt x="1501464" y="477520"/>
                  </a:lnTo>
                  <a:lnTo>
                    <a:pt x="1500408" y="478942"/>
                  </a:lnTo>
                  <a:lnTo>
                    <a:pt x="1501709" y="477467"/>
                  </a:lnTo>
                  <a:close/>
                </a:path>
                <a:path w="1564005" h="782319">
                  <a:moveTo>
                    <a:pt x="1515816" y="457200"/>
                  </a:moveTo>
                  <a:lnTo>
                    <a:pt x="1511543" y="463550"/>
                  </a:lnTo>
                  <a:lnTo>
                    <a:pt x="1507197" y="469900"/>
                  </a:lnTo>
                  <a:lnTo>
                    <a:pt x="1502782" y="476250"/>
                  </a:lnTo>
                  <a:lnTo>
                    <a:pt x="1501709" y="477467"/>
                  </a:lnTo>
                  <a:lnTo>
                    <a:pt x="1507378" y="476250"/>
                  </a:lnTo>
                  <a:lnTo>
                    <a:pt x="1526061" y="476250"/>
                  </a:lnTo>
                  <a:lnTo>
                    <a:pt x="1527836" y="473710"/>
                  </a:lnTo>
                  <a:lnTo>
                    <a:pt x="1522518" y="473710"/>
                  </a:lnTo>
                  <a:lnTo>
                    <a:pt x="1513937" y="467360"/>
                  </a:lnTo>
                  <a:lnTo>
                    <a:pt x="1512857" y="462280"/>
                  </a:lnTo>
                  <a:lnTo>
                    <a:pt x="1515816" y="457200"/>
                  </a:lnTo>
                  <a:close/>
                </a:path>
                <a:path w="1564005" h="782319">
                  <a:moveTo>
                    <a:pt x="9846" y="455930"/>
                  </a:moveTo>
                  <a:lnTo>
                    <a:pt x="5298" y="459740"/>
                  </a:lnTo>
                  <a:lnTo>
                    <a:pt x="3438" y="468678"/>
                  </a:lnTo>
                  <a:lnTo>
                    <a:pt x="6442" y="473710"/>
                  </a:lnTo>
                  <a:lnTo>
                    <a:pt x="15816" y="474980"/>
                  </a:lnTo>
                  <a:lnTo>
                    <a:pt x="20275" y="472499"/>
                  </a:lnTo>
                  <a:lnTo>
                    <a:pt x="22262" y="462280"/>
                  </a:lnTo>
                  <a:lnTo>
                    <a:pt x="19215" y="458470"/>
                  </a:lnTo>
                  <a:lnTo>
                    <a:pt x="9846" y="455930"/>
                  </a:lnTo>
                  <a:close/>
                </a:path>
                <a:path w="1564005" h="782319">
                  <a:moveTo>
                    <a:pt x="20275" y="472499"/>
                  </a:moveTo>
                  <a:lnTo>
                    <a:pt x="15816" y="474980"/>
                  </a:lnTo>
                  <a:lnTo>
                    <a:pt x="19851" y="474980"/>
                  </a:lnTo>
                  <a:lnTo>
                    <a:pt x="20039" y="473710"/>
                  </a:lnTo>
                  <a:lnTo>
                    <a:pt x="20275" y="472499"/>
                  </a:lnTo>
                  <a:close/>
                </a:path>
                <a:path w="1564005" h="782319">
                  <a:moveTo>
                    <a:pt x="1524653" y="452120"/>
                  </a:moveTo>
                  <a:lnTo>
                    <a:pt x="1518775" y="453390"/>
                  </a:lnTo>
                  <a:lnTo>
                    <a:pt x="1515816" y="457200"/>
                  </a:lnTo>
                  <a:lnTo>
                    <a:pt x="1512857" y="462280"/>
                  </a:lnTo>
                  <a:lnTo>
                    <a:pt x="1513937" y="467360"/>
                  </a:lnTo>
                  <a:lnTo>
                    <a:pt x="1522518" y="473710"/>
                  </a:lnTo>
                  <a:lnTo>
                    <a:pt x="1528395" y="472440"/>
                  </a:lnTo>
                  <a:lnTo>
                    <a:pt x="1531355" y="468630"/>
                  </a:lnTo>
                  <a:lnTo>
                    <a:pt x="1534314" y="463550"/>
                  </a:lnTo>
                  <a:lnTo>
                    <a:pt x="1533234" y="458470"/>
                  </a:lnTo>
                  <a:lnTo>
                    <a:pt x="1524653" y="452120"/>
                  </a:lnTo>
                  <a:close/>
                </a:path>
                <a:path w="1564005" h="782319">
                  <a:moveTo>
                    <a:pt x="1531355" y="468630"/>
                  </a:moveTo>
                  <a:lnTo>
                    <a:pt x="1528395" y="472440"/>
                  </a:lnTo>
                  <a:lnTo>
                    <a:pt x="1522518" y="473710"/>
                  </a:lnTo>
                  <a:lnTo>
                    <a:pt x="1527836" y="473710"/>
                  </a:lnTo>
                  <a:lnTo>
                    <a:pt x="1531355" y="468630"/>
                  </a:lnTo>
                  <a:close/>
                </a:path>
                <a:path w="1564005" h="782319">
                  <a:moveTo>
                    <a:pt x="23865" y="455930"/>
                  </a:moveTo>
                  <a:lnTo>
                    <a:pt x="9846" y="455930"/>
                  </a:lnTo>
                  <a:lnTo>
                    <a:pt x="19215" y="458470"/>
                  </a:lnTo>
                  <a:lnTo>
                    <a:pt x="22262" y="462280"/>
                  </a:lnTo>
                  <a:lnTo>
                    <a:pt x="20275" y="472499"/>
                  </a:lnTo>
                  <a:lnTo>
                    <a:pt x="22755" y="459740"/>
                  </a:lnTo>
                  <a:lnTo>
                    <a:pt x="23865" y="455930"/>
                  </a:lnTo>
                  <a:close/>
                </a:path>
                <a:path w="1564005" h="782319">
                  <a:moveTo>
                    <a:pt x="9254" y="444054"/>
                  </a:moveTo>
                  <a:lnTo>
                    <a:pt x="7886" y="448387"/>
                  </a:lnTo>
                  <a:lnTo>
                    <a:pt x="5906" y="455930"/>
                  </a:lnTo>
                  <a:lnTo>
                    <a:pt x="3409" y="468630"/>
                  </a:lnTo>
                  <a:lnTo>
                    <a:pt x="5298" y="459740"/>
                  </a:lnTo>
                  <a:lnTo>
                    <a:pt x="9846" y="455930"/>
                  </a:lnTo>
                  <a:lnTo>
                    <a:pt x="23865" y="455930"/>
                  </a:lnTo>
                  <a:lnTo>
                    <a:pt x="24605" y="453390"/>
                  </a:lnTo>
                  <a:lnTo>
                    <a:pt x="20504" y="453390"/>
                  </a:lnTo>
                  <a:lnTo>
                    <a:pt x="11381" y="450850"/>
                  </a:lnTo>
                  <a:lnTo>
                    <a:pt x="8792" y="445770"/>
                  </a:lnTo>
                  <a:lnTo>
                    <a:pt x="9254" y="444054"/>
                  </a:lnTo>
                  <a:close/>
                </a:path>
                <a:path w="1564005" h="782319">
                  <a:moveTo>
                    <a:pt x="1541345" y="452120"/>
                  </a:moveTo>
                  <a:lnTo>
                    <a:pt x="1524653" y="452120"/>
                  </a:lnTo>
                  <a:lnTo>
                    <a:pt x="1533234" y="458470"/>
                  </a:lnTo>
                  <a:lnTo>
                    <a:pt x="1534314" y="463550"/>
                  </a:lnTo>
                  <a:lnTo>
                    <a:pt x="1531355" y="468630"/>
                  </a:lnTo>
                  <a:lnTo>
                    <a:pt x="1535341" y="462280"/>
                  </a:lnTo>
                  <a:lnTo>
                    <a:pt x="1539162" y="455930"/>
                  </a:lnTo>
                  <a:lnTo>
                    <a:pt x="1541345" y="452120"/>
                  </a:lnTo>
                  <a:close/>
                </a:path>
                <a:path w="1564005" h="782319">
                  <a:moveTo>
                    <a:pt x="1527161" y="439470"/>
                  </a:moveTo>
                  <a:lnTo>
                    <a:pt x="1526395" y="440690"/>
                  </a:lnTo>
                  <a:lnTo>
                    <a:pt x="1523028" y="447040"/>
                  </a:lnTo>
                  <a:lnTo>
                    <a:pt x="1519497" y="452120"/>
                  </a:lnTo>
                  <a:lnTo>
                    <a:pt x="1515816" y="457200"/>
                  </a:lnTo>
                  <a:lnTo>
                    <a:pt x="1518775" y="453390"/>
                  </a:lnTo>
                  <a:lnTo>
                    <a:pt x="1524653" y="452120"/>
                  </a:lnTo>
                  <a:lnTo>
                    <a:pt x="1541345" y="452120"/>
                  </a:lnTo>
                  <a:lnTo>
                    <a:pt x="1542801" y="449580"/>
                  </a:lnTo>
                  <a:lnTo>
                    <a:pt x="1538092" y="449580"/>
                  </a:lnTo>
                  <a:lnTo>
                    <a:pt x="1528897" y="445770"/>
                  </a:lnTo>
                  <a:lnTo>
                    <a:pt x="1527161" y="439470"/>
                  </a:lnTo>
                  <a:close/>
                </a:path>
                <a:path w="1564005" h="782319">
                  <a:moveTo>
                    <a:pt x="16319" y="434340"/>
                  </a:moveTo>
                  <a:lnTo>
                    <a:pt x="11526" y="436880"/>
                  </a:lnTo>
                  <a:lnTo>
                    <a:pt x="9254" y="444054"/>
                  </a:lnTo>
                  <a:lnTo>
                    <a:pt x="8792" y="445770"/>
                  </a:lnTo>
                  <a:lnTo>
                    <a:pt x="11381" y="450850"/>
                  </a:lnTo>
                  <a:lnTo>
                    <a:pt x="20504" y="453390"/>
                  </a:lnTo>
                  <a:lnTo>
                    <a:pt x="25312" y="450850"/>
                  </a:lnTo>
                  <a:lnTo>
                    <a:pt x="26687" y="445770"/>
                  </a:lnTo>
                  <a:lnTo>
                    <a:pt x="27967" y="441812"/>
                  </a:lnTo>
                  <a:lnTo>
                    <a:pt x="25441" y="436880"/>
                  </a:lnTo>
                  <a:lnTo>
                    <a:pt x="16319" y="434340"/>
                  </a:lnTo>
                  <a:close/>
                </a:path>
                <a:path w="1564005" h="782319">
                  <a:moveTo>
                    <a:pt x="27967" y="441812"/>
                  </a:moveTo>
                  <a:lnTo>
                    <a:pt x="26687" y="445770"/>
                  </a:lnTo>
                  <a:lnTo>
                    <a:pt x="25312" y="450850"/>
                  </a:lnTo>
                  <a:lnTo>
                    <a:pt x="20504" y="453390"/>
                  </a:lnTo>
                  <a:lnTo>
                    <a:pt x="24605" y="453390"/>
                  </a:lnTo>
                  <a:lnTo>
                    <a:pt x="28043" y="441960"/>
                  </a:lnTo>
                  <a:lnTo>
                    <a:pt x="27967" y="441812"/>
                  </a:lnTo>
                  <a:close/>
                </a:path>
                <a:path w="1564005" h="782319">
                  <a:moveTo>
                    <a:pt x="1537706" y="429260"/>
                  </a:moveTo>
                  <a:lnTo>
                    <a:pt x="1532016" y="430530"/>
                  </a:lnTo>
                  <a:lnTo>
                    <a:pt x="1529584" y="435610"/>
                  </a:lnTo>
                  <a:lnTo>
                    <a:pt x="1527161" y="439470"/>
                  </a:lnTo>
                  <a:lnTo>
                    <a:pt x="1528897" y="445770"/>
                  </a:lnTo>
                  <a:lnTo>
                    <a:pt x="1538092" y="449580"/>
                  </a:lnTo>
                  <a:lnTo>
                    <a:pt x="1543447" y="448387"/>
                  </a:lnTo>
                  <a:lnTo>
                    <a:pt x="1546243" y="443230"/>
                  </a:lnTo>
                  <a:lnTo>
                    <a:pt x="1548617" y="439234"/>
                  </a:lnTo>
                  <a:lnTo>
                    <a:pt x="1546903" y="433070"/>
                  </a:lnTo>
                  <a:lnTo>
                    <a:pt x="1537706" y="429260"/>
                  </a:lnTo>
                  <a:close/>
                </a:path>
                <a:path w="1564005" h="782319">
                  <a:moveTo>
                    <a:pt x="1543447" y="448387"/>
                  </a:moveTo>
                  <a:lnTo>
                    <a:pt x="1538092" y="449580"/>
                  </a:lnTo>
                  <a:lnTo>
                    <a:pt x="1542801" y="449580"/>
                  </a:lnTo>
                  <a:lnTo>
                    <a:pt x="1543447" y="448387"/>
                  </a:lnTo>
                  <a:close/>
                </a:path>
                <a:path w="1564005" h="782319">
                  <a:moveTo>
                    <a:pt x="1546243" y="443230"/>
                  </a:moveTo>
                  <a:lnTo>
                    <a:pt x="1543447" y="448387"/>
                  </a:lnTo>
                  <a:lnTo>
                    <a:pt x="1543794" y="448310"/>
                  </a:lnTo>
                  <a:lnTo>
                    <a:pt x="1546243" y="443230"/>
                  </a:lnTo>
                  <a:close/>
                </a:path>
                <a:path w="1564005" h="782319">
                  <a:moveTo>
                    <a:pt x="21318" y="407734"/>
                  </a:moveTo>
                  <a:lnTo>
                    <a:pt x="19553" y="412750"/>
                  </a:lnTo>
                  <a:lnTo>
                    <a:pt x="16279" y="421640"/>
                  </a:lnTo>
                  <a:lnTo>
                    <a:pt x="13126" y="431800"/>
                  </a:lnTo>
                  <a:lnTo>
                    <a:pt x="10160" y="440690"/>
                  </a:lnTo>
                  <a:lnTo>
                    <a:pt x="9254" y="444054"/>
                  </a:lnTo>
                  <a:lnTo>
                    <a:pt x="11526" y="436880"/>
                  </a:lnTo>
                  <a:lnTo>
                    <a:pt x="16319" y="434340"/>
                  </a:lnTo>
                  <a:lnTo>
                    <a:pt x="30438" y="434340"/>
                  </a:lnTo>
                  <a:lnTo>
                    <a:pt x="32626" y="427990"/>
                  </a:lnTo>
                  <a:lnTo>
                    <a:pt x="35809" y="417830"/>
                  </a:lnTo>
                  <a:lnTo>
                    <a:pt x="36290" y="416560"/>
                  </a:lnTo>
                  <a:lnTo>
                    <a:pt x="32537" y="416560"/>
                  </a:lnTo>
                  <a:lnTo>
                    <a:pt x="23615" y="412750"/>
                  </a:lnTo>
                  <a:lnTo>
                    <a:pt x="21318" y="407734"/>
                  </a:lnTo>
                  <a:close/>
                </a:path>
                <a:path w="1564005" h="782319">
                  <a:moveTo>
                    <a:pt x="1548617" y="439234"/>
                  </a:moveTo>
                  <a:lnTo>
                    <a:pt x="1546243" y="443230"/>
                  </a:lnTo>
                  <a:lnTo>
                    <a:pt x="1548636" y="439470"/>
                  </a:lnTo>
                  <a:lnTo>
                    <a:pt x="1548617" y="439234"/>
                  </a:lnTo>
                  <a:close/>
                </a:path>
                <a:path w="1564005" h="782319">
                  <a:moveTo>
                    <a:pt x="30438" y="434340"/>
                  </a:moveTo>
                  <a:lnTo>
                    <a:pt x="16319" y="434340"/>
                  </a:lnTo>
                  <a:lnTo>
                    <a:pt x="25441" y="436880"/>
                  </a:lnTo>
                  <a:lnTo>
                    <a:pt x="27967" y="441812"/>
                  </a:lnTo>
                  <a:lnTo>
                    <a:pt x="29563" y="436880"/>
                  </a:lnTo>
                  <a:lnTo>
                    <a:pt x="30438" y="434340"/>
                  </a:lnTo>
                  <a:close/>
                </a:path>
                <a:path w="1564005" h="782319">
                  <a:moveTo>
                    <a:pt x="1541223" y="407521"/>
                  </a:moveTo>
                  <a:lnTo>
                    <a:pt x="1540909" y="407670"/>
                  </a:lnTo>
                  <a:lnTo>
                    <a:pt x="1536578" y="420370"/>
                  </a:lnTo>
                  <a:lnTo>
                    <a:pt x="1533319" y="427990"/>
                  </a:lnTo>
                  <a:lnTo>
                    <a:pt x="1527247" y="439234"/>
                  </a:lnTo>
                  <a:lnTo>
                    <a:pt x="1527161" y="439470"/>
                  </a:lnTo>
                  <a:lnTo>
                    <a:pt x="1529584" y="435610"/>
                  </a:lnTo>
                  <a:lnTo>
                    <a:pt x="1532016" y="430530"/>
                  </a:lnTo>
                  <a:lnTo>
                    <a:pt x="1537706" y="429260"/>
                  </a:lnTo>
                  <a:lnTo>
                    <a:pt x="1553094" y="429260"/>
                  </a:lnTo>
                  <a:lnTo>
                    <a:pt x="1554124" y="426720"/>
                  </a:lnTo>
                  <a:lnTo>
                    <a:pt x="1549898" y="426720"/>
                  </a:lnTo>
                  <a:lnTo>
                    <a:pt x="1540086" y="422910"/>
                  </a:lnTo>
                  <a:lnTo>
                    <a:pt x="1537492" y="417830"/>
                  </a:lnTo>
                  <a:lnTo>
                    <a:pt x="1541223" y="407521"/>
                  </a:lnTo>
                  <a:close/>
                </a:path>
                <a:path w="1564005" h="782319">
                  <a:moveTo>
                    <a:pt x="1553094" y="429260"/>
                  </a:moveTo>
                  <a:lnTo>
                    <a:pt x="1537706" y="429260"/>
                  </a:lnTo>
                  <a:lnTo>
                    <a:pt x="1546903" y="433070"/>
                  </a:lnTo>
                  <a:lnTo>
                    <a:pt x="1548617" y="439234"/>
                  </a:lnTo>
                  <a:lnTo>
                    <a:pt x="1549261" y="438150"/>
                  </a:lnTo>
                  <a:lnTo>
                    <a:pt x="1552064" y="431800"/>
                  </a:lnTo>
                  <a:lnTo>
                    <a:pt x="1553094" y="429260"/>
                  </a:lnTo>
                  <a:close/>
                </a:path>
                <a:path w="1564005" h="782319">
                  <a:moveTo>
                    <a:pt x="1546271" y="405130"/>
                  </a:moveTo>
                  <a:lnTo>
                    <a:pt x="1541223" y="407521"/>
                  </a:lnTo>
                  <a:lnTo>
                    <a:pt x="1537492" y="417830"/>
                  </a:lnTo>
                  <a:lnTo>
                    <a:pt x="1540086" y="422910"/>
                  </a:lnTo>
                  <a:lnTo>
                    <a:pt x="1549898" y="426720"/>
                  </a:lnTo>
                  <a:lnTo>
                    <a:pt x="1555072" y="424269"/>
                  </a:lnTo>
                  <a:lnTo>
                    <a:pt x="1556968" y="419100"/>
                  </a:lnTo>
                  <a:lnTo>
                    <a:pt x="1558612" y="413894"/>
                  </a:lnTo>
                  <a:lnTo>
                    <a:pt x="1556084" y="408940"/>
                  </a:lnTo>
                  <a:lnTo>
                    <a:pt x="1546271" y="405130"/>
                  </a:lnTo>
                  <a:close/>
                </a:path>
                <a:path w="1564005" h="782319">
                  <a:moveTo>
                    <a:pt x="1555072" y="424269"/>
                  </a:moveTo>
                  <a:lnTo>
                    <a:pt x="1549898" y="426720"/>
                  </a:lnTo>
                  <a:lnTo>
                    <a:pt x="1554124" y="426720"/>
                  </a:lnTo>
                  <a:lnTo>
                    <a:pt x="1554638" y="425450"/>
                  </a:lnTo>
                  <a:lnTo>
                    <a:pt x="1555072" y="424269"/>
                  </a:lnTo>
                  <a:close/>
                </a:path>
                <a:path w="1564005" h="782319">
                  <a:moveTo>
                    <a:pt x="1556968" y="419100"/>
                  </a:moveTo>
                  <a:lnTo>
                    <a:pt x="1555072" y="424269"/>
                  </a:lnTo>
                  <a:lnTo>
                    <a:pt x="1555260" y="424180"/>
                  </a:lnTo>
                  <a:lnTo>
                    <a:pt x="1556968" y="419100"/>
                  </a:lnTo>
                  <a:close/>
                </a:path>
                <a:path w="1564005" h="782319">
                  <a:moveTo>
                    <a:pt x="1558612" y="413894"/>
                  </a:moveTo>
                  <a:lnTo>
                    <a:pt x="1556968" y="419100"/>
                  </a:lnTo>
                  <a:lnTo>
                    <a:pt x="1558635" y="414142"/>
                  </a:lnTo>
                  <a:lnTo>
                    <a:pt x="1558612" y="413894"/>
                  </a:lnTo>
                  <a:close/>
                </a:path>
                <a:path w="1564005" h="782319">
                  <a:moveTo>
                    <a:pt x="29364" y="396240"/>
                  </a:moveTo>
                  <a:lnTo>
                    <a:pt x="24507" y="398760"/>
                  </a:lnTo>
                  <a:lnTo>
                    <a:pt x="23300" y="402102"/>
                  </a:lnTo>
                  <a:lnTo>
                    <a:pt x="21318" y="407734"/>
                  </a:lnTo>
                  <a:lnTo>
                    <a:pt x="23615" y="412750"/>
                  </a:lnTo>
                  <a:lnTo>
                    <a:pt x="32537" y="416560"/>
                  </a:lnTo>
                  <a:lnTo>
                    <a:pt x="37207" y="414142"/>
                  </a:lnTo>
                  <a:lnTo>
                    <a:pt x="38374" y="411064"/>
                  </a:lnTo>
                  <a:lnTo>
                    <a:pt x="39042" y="408940"/>
                  </a:lnTo>
                  <a:lnTo>
                    <a:pt x="40541" y="404949"/>
                  </a:lnTo>
                  <a:lnTo>
                    <a:pt x="38286" y="400050"/>
                  </a:lnTo>
                  <a:lnTo>
                    <a:pt x="29364" y="396240"/>
                  </a:lnTo>
                  <a:close/>
                </a:path>
                <a:path w="1564005" h="782319">
                  <a:moveTo>
                    <a:pt x="37207" y="414142"/>
                  </a:moveTo>
                  <a:lnTo>
                    <a:pt x="32537" y="416560"/>
                  </a:lnTo>
                  <a:lnTo>
                    <a:pt x="36290" y="416560"/>
                  </a:lnTo>
                  <a:lnTo>
                    <a:pt x="37207" y="414142"/>
                  </a:lnTo>
                  <a:close/>
                </a:path>
                <a:path w="1564005" h="782319">
                  <a:moveTo>
                    <a:pt x="38374" y="411064"/>
                  </a:moveTo>
                  <a:lnTo>
                    <a:pt x="37207" y="414142"/>
                  </a:lnTo>
                  <a:lnTo>
                    <a:pt x="37444" y="414020"/>
                  </a:lnTo>
                  <a:lnTo>
                    <a:pt x="38374" y="411064"/>
                  </a:lnTo>
                  <a:close/>
                </a:path>
                <a:path w="1564005" h="782319">
                  <a:moveTo>
                    <a:pt x="1560821" y="405130"/>
                  </a:moveTo>
                  <a:lnTo>
                    <a:pt x="1546271" y="405130"/>
                  </a:lnTo>
                  <a:lnTo>
                    <a:pt x="1556084" y="408940"/>
                  </a:lnTo>
                  <a:lnTo>
                    <a:pt x="1558612" y="413894"/>
                  </a:lnTo>
                  <a:lnTo>
                    <a:pt x="1558973" y="412750"/>
                  </a:lnTo>
                  <a:lnTo>
                    <a:pt x="1560580" y="406400"/>
                  </a:lnTo>
                  <a:lnTo>
                    <a:pt x="1560821" y="405130"/>
                  </a:lnTo>
                  <a:close/>
                </a:path>
                <a:path w="1564005" h="782319">
                  <a:moveTo>
                    <a:pt x="40541" y="404949"/>
                  </a:moveTo>
                  <a:lnTo>
                    <a:pt x="39042" y="408940"/>
                  </a:lnTo>
                  <a:lnTo>
                    <a:pt x="38374" y="411064"/>
                  </a:lnTo>
                  <a:lnTo>
                    <a:pt x="40623" y="405130"/>
                  </a:lnTo>
                  <a:lnTo>
                    <a:pt x="40541" y="404949"/>
                  </a:lnTo>
                  <a:close/>
                </a:path>
                <a:path w="1564005" h="782319">
                  <a:moveTo>
                    <a:pt x="23300" y="402102"/>
                  </a:moveTo>
                  <a:lnTo>
                    <a:pt x="21342" y="407521"/>
                  </a:lnTo>
                  <a:lnTo>
                    <a:pt x="21318" y="407734"/>
                  </a:lnTo>
                  <a:lnTo>
                    <a:pt x="23300" y="402102"/>
                  </a:lnTo>
                  <a:close/>
                </a:path>
                <a:path w="1564005" h="782319">
                  <a:moveTo>
                    <a:pt x="1543401" y="396276"/>
                  </a:moveTo>
                  <a:lnTo>
                    <a:pt x="1543184" y="398760"/>
                  </a:lnTo>
                  <a:lnTo>
                    <a:pt x="1541629" y="406400"/>
                  </a:lnTo>
                  <a:lnTo>
                    <a:pt x="1541223" y="407521"/>
                  </a:lnTo>
                  <a:lnTo>
                    <a:pt x="1546271" y="405130"/>
                  </a:lnTo>
                  <a:lnTo>
                    <a:pt x="1560821" y="405130"/>
                  </a:lnTo>
                  <a:lnTo>
                    <a:pt x="1561303" y="402590"/>
                  </a:lnTo>
                  <a:lnTo>
                    <a:pt x="1557556" y="402590"/>
                  </a:lnTo>
                  <a:lnTo>
                    <a:pt x="1547202" y="401320"/>
                  </a:lnTo>
                  <a:lnTo>
                    <a:pt x="1543401" y="396276"/>
                  </a:lnTo>
                  <a:close/>
                </a:path>
                <a:path w="1564005" h="782319">
                  <a:moveTo>
                    <a:pt x="43663" y="396240"/>
                  </a:moveTo>
                  <a:lnTo>
                    <a:pt x="29364" y="396240"/>
                  </a:lnTo>
                  <a:lnTo>
                    <a:pt x="38286" y="400050"/>
                  </a:lnTo>
                  <a:lnTo>
                    <a:pt x="40541" y="404949"/>
                  </a:lnTo>
                  <a:lnTo>
                    <a:pt x="42381" y="400050"/>
                  </a:lnTo>
                  <a:lnTo>
                    <a:pt x="43663" y="396240"/>
                  </a:lnTo>
                  <a:close/>
                </a:path>
                <a:path w="1564005" h="782319">
                  <a:moveTo>
                    <a:pt x="1548864" y="382270"/>
                  </a:moveTo>
                  <a:lnTo>
                    <a:pt x="1544294" y="386079"/>
                  </a:lnTo>
                  <a:lnTo>
                    <a:pt x="1543401" y="396276"/>
                  </a:lnTo>
                  <a:lnTo>
                    <a:pt x="1547202" y="401320"/>
                  </a:lnTo>
                  <a:lnTo>
                    <a:pt x="1557556" y="402590"/>
                  </a:lnTo>
                  <a:lnTo>
                    <a:pt x="1561924" y="398945"/>
                  </a:lnTo>
                  <a:lnTo>
                    <a:pt x="1562584" y="393700"/>
                  </a:lnTo>
                  <a:lnTo>
                    <a:pt x="1563013" y="388577"/>
                  </a:lnTo>
                  <a:lnTo>
                    <a:pt x="1559221" y="383540"/>
                  </a:lnTo>
                  <a:lnTo>
                    <a:pt x="1548864" y="382270"/>
                  </a:lnTo>
                  <a:close/>
                </a:path>
                <a:path w="1564005" h="782319">
                  <a:moveTo>
                    <a:pt x="1561924" y="398945"/>
                  </a:moveTo>
                  <a:lnTo>
                    <a:pt x="1557556" y="402590"/>
                  </a:lnTo>
                  <a:lnTo>
                    <a:pt x="1561303" y="402590"/>
                  </a:lnTo>
                  <a:lnTo>
                    <a:pt x="1561785" y="400050"/>
                  </a:lnTo>
                  <a:lnTo>
                    <a:pt x="1561924" y="398945"/>
                  </a:lnTo>
                  <a:close/>
                </a:path>
                <a:path w="1564005" h="782319">
                  <a:moveTo>
                    <a:pt x="24507" y="398760"/>
                  </a:moveTo>
                  <a:lnTo>
                    <a:pt x="24411" y="398945"/>
                  </a:lnTo>
                  <a:lnTo>
                    <a:pt x="23300" y="402102"/>
                  </a:lnTo>
                  <a:lnTo>
                    <a:pt x="24507" y="398760"/>
                  </a:lnTo>
                  <a:close/>
                </a:path>
                <a:path w="1564005" h="782319">
                  <a:moveTo>
                    <a:pt x="1562584" y="393700"/>
                  </a:moveTo>
                  <a:lnTo>
                    <a:pt x="1561924" y="398945"/>
                  </a:lnTo>
                  <a:lnTo>
                    <a:pt x="1562123" y="398780"/>
                  </a:lnTo>
                  <a:lnTo>
                    <a:pt x="1562584" y="393700"/>
                  </a:lnTo>
                  <a:close/>
                </a:path>
                <a:path w="1564005" h="782319">
                  <a:moveTo>
                    <a:pt x="35697" y="369797"/>
                  </a:moveTo>
                  <a:lnTo>
                    <a:pt x="33561" y="374650"/>
                  </a:lnTo>
                  <a:lnTo>
                    <a:pt x="29872" y="384810"/>
                  </a:lnTo>
                  <a:lnTo>
                    <a:pt x="26335" y="393700"/>
                  </a:lnTo>
                  <a:lnTo>
                    <a:pt x="24507" y="398760"/>
                  </a:lnTo>
                  <a:lnTo>
                    <a:pt x="29364" y="396240"/>
                  </a:lnTo>
                  <a:lnTo>
                    <a:pt x="43663" y="396240"/>
                  </a:lnTo>
                  <a:lnTo>
                    <a:pt x="45800" y="389890"/>
                  </a:lnTo>
                  <a:lnTo>
                    <a:pt x="49373" y="381000"/>
                  </a:lnTo>
                  <a:lnTo>
                    <a:pt x="50459" y="378460"/>
                  </a:lnTo>
                  <a:lnTo>
                    <a:pt x="46280" y="378460"/>
                  </a:lnTo>
                  <a:lnTo>
                    <a:pt x="37609" y="374650"/>
                  </a:lnTo>
                  <a:lnTo>
                    <a:pt x="35697" y="369797"/>
                  </a:lnTo>
                  <a:close/>
                </a:path>
                <a:path w="1564005" h="782319">
                  <a:moveTo>
                    <a:pt x="1544265" y="386407"/>
                  </a:moveTo>
                  <a:lnTo>
                    <a:pt x="1543374" y="396240"/>
                  </a:lnTo>
                  <a:lnTo>
                    <a:pt x="1544265" y="386407"/>
                  </a:lnTo>
                  <a:close/>
                </a:path>
                <a:path w="1564005" h="782319">
                  <a:moveTo>
                    <a:pt x="1563013" y="388577"/>
                  </a:moveTo>
                  <a:lnTo>
                    <a:pt x="1562584" y="393700"/>
                  </a:lnTo>
                  <a:lnTo>
                    <a:pt x="1562930" y="389890"/>
                  </a:lnTo>
                  <a:lnTo>
                    <a:pt x="1563013" y="388577"/>
                  </a:lnTo>
                  <a:close/>
                </a:path>
                <a:path w="1564005" h="782319">
                  <a:moveTo>
                    <a:pt x="1563448" y="382270"/>
                  </a:moveTo>
                  <a:lnTo>
                    <a:pt x="1548864" y="382270"/>
                  </a:lnTo>
                  <a:lnTo>
                    <a:pt x="1559221" y="383540"/>
                  </a:lnTo>
                  <a:lnTo>
                    <a:pt x="1563013" y="388577"/>
                  </a:lnTo>
                  <a:lnTo>
                    <a:pt x="1563328" y="384810"/>
                  </a:lnTo>
                  <a:lnTo>
                    <a:pt x="1563448" y="382270"/>
                  </a:lnTo>
                  <a:close/>
                </a:path>
                <a:path w="1564005" h="782319">
                  <a:moveTo>
                    <a:pt x="1544938" y="373380"/>
                  </a:moveTo>
                  <a:lnTo>
                    <a:pt x="1544849" y="377190"/>
                  </a:lnTo>
                  <a:lnTo>
                    <a:pt x="1544524" y="383540"/>
                  </a:lnTo>
                  <a:lnTo>
                    <a:pt x="1544294" y="386079"/>
                  </a:lnTo>
                  <a:lnTo>
                    <a:pt x="1548864" y="382270"/>
                  </a:lnTo>
                  <a:lnTo>
                    <a:pt x="1563448" y="382270"/>
                  </a:lnTo>
                  <a:lnTo>
                    <a:pt x="1563688" y="377190"/>
                  </a:lnTo>
                  <a:lnTo>
                    <a:pt x="1549118" y="377190"/>
                  </a:lnTo>
                  <a:lnTo>
                    <a:pt x="1544938" y="373380"/>
                  </a:lnTo>
                  <a:close/>
                </a:path>
                <a:path w="1564005" h="782319">
                  <a:moveTo>
                    <a:pt x="44367" y="359410"/>
                  </a:moveTo>
                  <a:lnTo>
                    <a:pt x="39744" y="360577"/>
                  </a:lnTo>
                  <a:lnTo>
                    <a:pt x="35697" y="369797"/>
                  </a:lnTo>
                  <a:lnTo>
                    <a:pt x="37609" y="374650"/>
                  </a:lnTo>
                  <a:lnTo>
                    <a:pt x="46280" y="378460"/>
                  </a:lnTo>
                  <a:lnTo>
                    <a:pt x="51307" y="375920"/>
                  </a:lnTo>
                  <a:lnTo>
                    <a:pt x="53173" y="372110"/>
                  </a:lnTo>
                  <a:lnTo>
                    <a:pt x="55039" y="367030"/>
                  </a:lnTo>
                  <a:lnTo>
                    <a:pt x="53037" y="361950"/>
                  </a:lnTo>
                  <a:lnTo>
                    <a:pt x="44367" y="359410"/>
                  </a:lnTo>
                  <a:close/>
                </a:path>
                <a:path w="1564005" h="782319">
                  <a:moveTo>
                    <a:pt x="53173" y="372110"/>
                  </a:moveTo>
                  <a:lnTo>
                    <a:pt x="51307" y="375920"/>
                  </a:lnTo>
                  <a:lnTo>
                    <a:pt x="46280" y="378460"/>
                  </a:lnTo>
                  <a:lnTo>
                    <a:pt x="50459" y="378460"/>
                  </a:lnTo>
                  <a:lnTo>
                    <a:pt x="53173" y="372110"/>
                  </a:lnTo>
                  <a:close/>
                </a:path>
                <a:path w="1564005" h="782319">
                  <a:moveTo>
                    <a:pt x="1559693" y="358140"/>
                  </a:moveTo>
                  <a:lnTo>
                    <a:pt x="1549288" y="358140"/>
                  </a:lnTo>
                  <a:lnTo>
                    <a:pt x="1545031" y="363220"/>
                  </a:lnTo>
                  <a:lnTo>
                    <a:pt x="1544942" y="373383"/>
                  </a:lnTo>
                  <a:lnTo>
                    <a:pt x="1549118" y="377190"/>
                  </a:lnTo>
                  <a:lnTo>
                    <a:pt x="1559523" y="377190"/>
                  </a:lnTo>
                  <a:lnTo>
                    <a:pt x="1563773" y="373383"/>
                  </a:lnTo>
                  <a:lnTo>
                    <a:pt x="1563705" y="363015"/>
                  </a:lnTo>
                  <a:lnTo>
                    <a:pt x="1559693" y="358140"/>
                  </a:lnTo>
                  <a:close/>
                </a:path>
                <a:path w="1564005" h="782319">
                  <a:moveTo>
                    <a:pt x="1563773" y="373383"/>
                  </a:moveTo>
                  <a:lnTo>
                    <a:pt x="1559523" y="377190"/>
                  </a:lnTo>
                  <a:lnTo>
                    <a:pt x="1563688" y="377190"/>
                  </a:lnTo>
                  <a:lnTo>
                    <a:pt x="1563773" y="373383"/>
                  </a:lnTo>
                  <a:close/>
                </a:path>
                <a:path w="1564005" h="782319">
                  <a:moveTo>
                    <a:pt x="1543892" y="351867"/>
                  </a:moveTo>
                  <a:lnTo>
                    <a:pt x="1544217" y="353060"/>
                  </a:lnTo>
                  <a:lnTo>
                    <a:pt x="1544908" y="359410"/>
                  </a:lnTo>
                  <a:lnTo>
                    <a:pt x="1544938" y="373380"/>
                  </a:lnTo>
                  <a:lnTo>
                    <a:pt x="1545031" y="363220"/>
                  </a:lnTo>
                  <a:lnTo>
                    <a:pt x="1549288" y="358140"/>
                  </a:lnTo>
                  <a:lnTo>
                    <a:pt x="1563403" y="358140"/>
                  </a:lnTo>
                  <a:lnTo>
                    <a:pt x="1563125" y="354330"/>
                  </a:lnTo>
                  <a:lnTo>
                    <a:pt x="1548844" y="354330"/>
                  </a:lnTo>
                  <a:lnTo>
                    <a:pt x="1543892" y="351867"/>
                  </a:lnTo>
                  <a:close/>
                </a:path>
                <a:path w="1564005" h="782319">
                  <a:moveTo>
                    <a:pt x="58938" y="359410"/>
                  </a:moveTo>
                  <a:lnTo>
                    <a:pt x="44367" y="359410"/>
                  </a:lnTo>
                  <a:lnTo>
                    <a:pt x="53037" y="361950"/>
                  </a:lnTo>
                  <a:lnTo>
                    <a:pt x="55039" y="367030"/>
                  </a:lnTo>
                  <a:lnTo>
                    <a:pt x="53173" y="372110"/>
                  </a:lnTo>
                  <a:lnTo>
                    <a:pt x="56958" y="363220"/>
                  </a:lnTo>
                  <a:lnTo>
                    <a:pt x="58938" y="359410"/>
                  </a:lnTo>
                  <a:close/>
                </a:path>
                <a:path w="1564005" h="782319">
                  <a:moveTo>
                    <a:pt x="37474" y="365760"/>
                  </a:moveTo>
                  <a:lnTo>
                    <a:pt x="35607" y="369570"/>
                  </a:lnTo>
                  <a:lnTo>
                    <a:pt x="35697" y="369797"/>
                  </a:lnTo>
                  <a:lnTo>
                    <a:pt x="37474" y="365760"/>
                  </a:lnTo>
                  <a:close/>
                </a:path>
                <a:path w="1564005" h="782319">
                  <a:moveTo>
                    <a:pt x="1563705" y="363015"/>
                  </a:moveTo>
                  <a:lnTo>
                    <a:pt x="1563824" y="368253"/>
                  </a:lnTo>
                  <a:lnTo>
                    <a:pt x="1563873" y="363220"/>
                  </a:lnTo>
                  <a:lnTo>
                    <a:pt x="1563705" y="363015"/>
                  </a:lnTo>
                  <a:close/>
                </a:path>
                <a:path w="1564005" h="782319">
                  <a:moveTo>
                    <a:pt x="39744" y="360577"/>
                  </a:moveTo>
                  <a:lnTo>
                    <a:pt x="39340" y="360680"/>
                  </a:lnTo>
                  <a:lnTo>
                    <a:pt x="37474" y="365760"/>
                  </a:lnTo>
                  <a:lnTo>
                    <a:pt x="39744" y="360577"/>
                  </a:lnTo>
                  <a:close/>
                </a:path>
                <a:path w="1564005" h="782319">
                  <a:moveTo>
                    <a:pt x="1563403" y="358140"/>
                  </a:moveTo>
                  <a:lnTo>
                    <a:pt x="1559693" y="358140"/>
                  </a:lnTo>
                  <a:lnTo>
                    <a:pt x="1563705" y="363015"/>
                  </a:lnTo>
                  <a:lnTo>
                    <a:pt x="1563580" y="360577"/>
                  </a:lnTo>
                  <a:lnTo>
                    <a:pt x="1563403" y="358140"/>
                  </a:lnTo>
                  <a:close/>
                </a:path>
                <a:path w="1564005" h="782319">
                  <a:moveTo>
                    <a:pt x="53059" y="332361"/>
                  </a:moveTo>
                  <a:lnTo>
                    <a:pt x="49668" y="339090"/>
                  </a:lnTo>
                  <a:lnTo>
                    <a:pt x="45452" y="347980"/>
                  </a:lnTo>
                  <a:lnTo>
                    <a:pt x="41368" y="356870"/>
                  </a:lnTo>
                  <a:lnTo>
                    <a:pt x="39744" y="360577"/>
                  </a:lnTo>
                  <a:lnTo>
                    <a:pt x="44367" y="359410"/>
                  </a:lnTo>
                  <a:lnTo>
                    <a:pt x="58938" y="359410"/>
                  </a:lnTo>
                  <a:lnTo>
                    <a:pt x="60917" y="355600"/>
                  </a:lnTo>
                  <a:lnTo>
                    <a:pt x="64996" y="346710"/>
                  </a:lnTo>
                  <a:lnTo>
                    <a:pt x="66245" y="344170"/>
                  </a:lnTo>
                  <a:lnTo>
                    <a:pt x="61901" y="344170"/>
                  </a:lnTo>
                  <a:lnTo>
                    <a:pt x="53524" y="340360"/>
                  </a:lnTo>
                  <a:lnTo>
                    <a:pt x="51843" y="335280"/>
                  </a:lnTo>
                  <a:lnTo>
                    <a:pt x="53059" y="332361"/>
                  </a:lnTo>
                  <a:close/>
                </a:path>
                <a:path w="1564005" h="782319">
                  <a:moveTo>
                    <a:pt x="1554425" y="334010"/>
                  </a:moveTo>
                  <a:lnTo>
                    <a:pt x="1544320" y="336550"/>
                  </a:lnTo>
                  <a:lnTo>
                    <a:pt x="1541238" y="341630"/>
                  </a:lnTo>
                  <a:lnTo>
                    <a:pt x="1542535" y="346890"/>
                  </a:lnTo>
                  <a:lnTo>
                    <a:pt x="1543892" y="351867"/>
                  </a:lnTo>
                  <a:lnTo>
                    <a:pt x="1548844" y="354330"/>
                  </a:lnTo>
                  <a:lnTo>
                    <a:pt x="1558949" y="351790"/>
                  </a:lnTo>
                  <a:lnTo>
                    <a:pt x="1561923" y="346890"/>
                  </a:lnTo>
                  <a:lnTo>
                    <a:pt x="1560783" y="341630"/>
                  </a:lnTo>
                  <a:lnTo>
                    <a:pt x="1559304" y="336436"/>
                  </a:lnTo>
                  <a:lnTo>
                    <a:pt x="1554425" y="334010"/>
                  </a:lnTo>
                  <a:close/>
                </a:path>
                <a:path w="1564005" h="782319">
                  <a:moveTo>
                    <a:pt x="1561923" y="346890"/>
                  </a:moveTo>
                  <a:lnTo>
                    <a:pt x="1558949" y="351790"/>
                  </a:lnTo>
                  <a:lnTo>
                    <a:pt x="1548844" y="354330"/>
                  </a:lnTo>
                  <a:lnTo>
                    <a:pt x="1563125" y="354330"/>
                  </a:lnTo>
                  <a:lnTo>
                    <a:pt x="1562160" y="347980"/>
                  </a:lnTo>
                  <a:lnTo>
                    <a:pt x="1561923" y="346890"/>
                  </a:lnTo>
                  <a:close/>
                </a:path>
                <a:path w="1564005" h="782319">
                  <a:moveTo>
                    <a:pt x="1532391" y="324517"/>
                  </a:moveTo>
                  <a:lnTo>
                    <a:pt x="1534852" y="328930"/>
                  </a:lnTo>
                  <a:lnTo>
                    <a:pt x="1538440" y="334010"/>
                  </a:lnTo>
                  <a:lnTo>
                    <a:pt x="1540923" y="340360"/>
                  </a:lnTo>
                  <a:lnTo>
                    <a:pt x="1543736" y="351790"/>
                  </a:lnTo>
                  <a:lnTo>
                    <a:pt x="1543892" y="351867"/>
                  </a:lnTo>
                  <a:lnTo>
                    <a:pt x="1542486" y="346710"/>
                  </a:lnTo>
                  <a:lnTo>
                    <a:pt x="1541238" y="341630"/>
                  </a:lnTo>
                  <a:lnTo>
                    <a:pt x="1544320" y="336550"/>
                  </a:lnTo>
                  <a:lnTo>
                    <a:pt x="1554425" y="334010"/>
                  </a:lnTo>
                  <a:lnTo>
                    <a:pt x="1543519" y="334010"/>
                  </a:lnTo>
                  <a:lnTo>
                    <a:pt x="1537701" y="332740"/>
                  </a:lnTo>
                  <a:lnTo>
                    <a:pt x="1532391" y="324517"/>
                  </a:lnTo>
                  <a:close/>
                </a:path>
                <a:path w="1564005" h="782319">
                  <a:moveTo>
                    <a:pt x="1560783" y="341630"/>
                  </a:moveTo>
                  <a:lnTo>
                    <a:pt x="1561923" y="346890"/>
                  </a:lnTo>
                  <a:lnTo>
                    <a:pt x="1562033" y="346710"/>
                  </a:lnTo>
                  <a:lnTo>
                    <a:pt x="1560783" y="341630"/>
                  </a:lnTo>
                  <a:close/>
                </a:path>
                <a:path w="1564005" h="782319">
                  <a:moveTo>
                    <a:pt x="61157" y="325120"/>
                  </a:moveTo>
                  <a:lnTo>
                    <a:pt x="56068" y="326390"/>
                  </a:lnTo>
                  <a:lnTo>
                    <a:pt x="53059" y="332361"/>
                  </a:lnTo>
                  <a:lnTo>
                    <a:pt x="51843" y="335280"/>
                  </a:lnTo>
                  <a:lnTo>
                    <a:pt x="53524" y="340360"/>
                  </a:lnTo>
                  <a:lnTo>
                    <a:pt x="61901" y="344170"/>
                  </a:lnTo>
                  <a:lnTo>
                    <a:pt x="66850" y="342940"/>
                  </a:lnTo>
                  <a:lnTo>
                    <a:pt x="67834" y="340938"/>
                  </a:lnTo>
                  <a:lnTo>
                    <a:pt x="69142" y="337820"/>
                  </a:lnTo>
                  <a:lnTo>
                    <a:pt x="71007" y="334484"/>
                  </a:lnTo>
                  <a:lnTo>
                    <a:pt x="71240" y="334010"/>
                  </a:lnTo>
                  <a:lnTo>
                    <a:pt x="69539" y="328930"/>
                  </a:lnTo>
                  <a:lnTo>
                    <a:pt x="61157" y="325120"/>
                  </a:lnTo>
                  <a:close/>
                </a:path>
                <a:path w="1564005" h="782319">
                  <a:moveTo>
                    <a:pt x="66850" y="342940"/>
                  </a:moveTo>
                  <a:lnTo>
                    <a:pt x="61901" y="344170"/>
                  </a:lnTo>
                  <a:lnTo>
                    <a:pt x="66245" y="344170"/>
                  </a:lnTo>
                  <a:lnTo>
                    <a:pt x="66850" y="342940"/>
                  </a:lnTo>
                  <a:close/>
                </a:path>
                <a:path w="1564005" h="782319">
                  <a:moveTo>
                    <a:pt x="67834" y="340938"/>
                  </a:moveTo>
                  <a:lnTo>
                    <a:pt x="66850" y="342940"/>
                  </a:lnTo>
                  <a:lnTo>
                    <a:pt x="67011" y="342900"/>
                  </a:lnTo>
                  <a:lnTo>
                    <a:pt x="67834" y="340938"/>
                  </a:lnTo>
                  <a:close/>
                </a:path>
                <a:path w="1564005" h="782319">
                  <a:moveTo>
                    <a:pt x="1559304" y="336436"/>
                  </a:moveTo>
                  <a:lnTo>
                    <a:pt x="1560783" y="341630"/>
                  </a:lnTo>
                  <a:lnTo>
                    <a:pt x="1559533" y="336550"/>
                  </a:lnTo>
                  <a:lnTo>
                    <a:pt x="1559304" y="336436"/>
                  </a:lnTo>
                  <a:close/>
                </a:path>
                <a:path w="1564005" h="782319">
                  <a:moveTo>
                    <a:pt x="71007" y="334484"/>
                  </a:moveTo>
                  <a:lnTo>
                    <a:pt x="69142" y="337820"/>
                  </a:lnTo>
                  <a:lnTo>
                    <a:pt x="67834" y="340938"/>
                  </a:lnTo>
                  <a:lnTo>
                    <a:pt x="71007" y="334484"/>
                  </a:lnTo>
                  <a:close/>
                </a:path>
                <a:path w="1564005" h="782319">
                  <a:moveTo>
                    <a:pt x="1553293" y="323019"/>
                  </a:moveTo>
                  <a:lnTo>
                    <a:pt x="1552176" y="328930"/>
                  </a:lnTo>
                  <a:lnTo>
                    <a:pt x="1543519" y="334010"/>
                  </a:lnTo>
                  <a:lnTo>
                    <a:pt x="1554425" y="334010"/>
                  </a:lnTo>
                  <a:lnTo>
                    <a:pt x="1559304" y="336436"/>
                  </a:lnTo>
                  <a:lnTo>
                    <a:pt x="1558975" y="335280"/>
                  </a:lnTo>
                  <a:lnTo>
                    <a:pt x="1556666" y="330200"/>
                  </a:lnTo>
                  <a:lnTo>
                    <a:pt x="1553841" y="323850"/>
                  </a:lnTo>
                  <a:lnTo>
                    <a:pt x="1553293" y="323019"/>
                  </a:lnTo>
                  <a:close/>
                </a:path>
                <a:path w="1564005" h="782319">
                  <a:moveTo>
                    <a:pt x="75987" y="325120"/>
                  </a:moveTo>
                  <a:lnTo>
                    <a:pt x="61157" y="325120"/>
                  </a:lnTo>
                  <a:lnTo>
                    <a:pt x="69539" y="328930"/>
                  </a:lnTo>
                  <a:lnTo>
                    <a:pt x="71240" y="334010"/>
                  </a:lnTo>
                  <a:lnTo>
                    <a:pt x="71007" y="334484"/>
                  </a:lnTo>
                  <a:lnTo>
                    <a:pt x="73402" y="330200"/>
                  </a:lnTo>
                  <a:lnTo>
                    <a:pt x="75987" y="325120"/>
                  </a:lnTo>
                  <a:close/>
                </a:path>
                <a:path w="1564005" h="782319">
                  <a:moveTo>
                    <a:pt x="1541780" y="312420"/>
                  </a:moveTo>
                  <a:lnTo>
                    <a:pt x="1533190" y="318770"/>
                  </a:lnTo>
                  <a:lnTo>
                    <a:pt x="1532019" y="323850"/>
                  </a:lnTo>
                  <a:lnTo>
                    <a:pt x="1532391" y="324517"/>
                  </a:lnTo>
                  <a:lnTo>
                    <a:pt x="1537701" y="332740"/>
                  </a:lnTo>
                  <a:lnTo>
                    <a:pt x="1543519" y="334010"/>
                  </a:lnTo>
                  <a:lnTo>
                    <a:pt x="1552176" y="328930"/>
                  </a:lnTo>
                  <a:lnTo>
                    <a:pt x="1553293" y="323019"/>
                  </a:lnTo>
                  <a:lnTo>
                    <a:pt x="1550488" y="318770"/>
                  </a:lnTo>
                  <a:lnTo>
                    <a:pt x="1547441" y="313653"/>
                  </a:lnTo>
                  <a:lnTo>
                    <a:pt x="1541780" y="312420"/>
                  </a:lnTo>
                  <a:close/>
                </a:path>
                <a:path w="1564005" h="782319">
                  <a:moveTo>
                    <a:pt x="74928" y="295910"/>
                  </a:moveTo>
                  <a:lnTo>
                    <a:pt x="53959" y="330200"/>
                  </a:lnTo>
                  <a:lnTo>
                    <a:pt x="53059" y="332361"/>
                  </a:lnTo>
                  <a:lnTo>
                    <a:pt x="56068" y="326390"/>
                  </a:lnTo>
                  <a:lnTo>
                    <a:pt x="61157" y="325120"/>
                  </a:lnTo>
                  <a:lnTo>
                    <a:pt x="75987" y="325120"/>
                  </a:lnTo>
                  <a:lnTo>
                    <a:pt x="77925" y="321310"/>
                  </a:lnTo>
                  <a:lnTo>
                    <a:pt x="82850" y="313653"/>
                  </a:lnTo>
                  <a:lnTo>
                    <a:pt x="85520" y="309880"/>
                  </a:lnTo>
                  <a:lnTo>
                    <a:pt x="80065" y="309880"/>
                  </a:lnTo>
                  <a:lnTo>
                    <a:pt x="72748" y="304800"/>
                  </a:lnTo>
                  <a:lnTo>
                    <a:pt x="72086" y="299720"/>
                  </a:lnTo>
                  <a:lnTo>
                    <a:pt x="74928" y="295910"/>
                  </a:lnTo>
                  <a:close/>
                </a:path>
                <a:path w="1564005" h="782319">
                  <a:moveTo>
                    <a:pt x="1518081" y="309239"/>
                  </a:moveTo>
                  <a:lnTo>
                    <a:pt x="1518097" y="309880"/>
                  </a:lnTo>
                  <a:lnTo>
                    <a:pt x="1521836" y="313690"/>
                  </a:lnTo>
                  <a:lnTo>
                    <a:pt x="1526733" y="317500"/>
                  </a:lnTo>
                  <a:lnTo>
                    <a:pt x="1531140" y="322580"/>
                  </a:lnTo>
                  <a:lnTo>
                    <a:pt x="1532391" y="324517"/>
                  </a:lnTo>
                  <a:lnTo>
                    <a:pt x="1532019" y="323850"/>
                  </a:lnTo>
                  <a:lnTo>
                    <a:pt x="1533190" y="318770"/>
                  </a:lnTo>
                  <a:lnTo>
                    <a:pt x="1536626" y="316230"/>
                  </a:lnTo>
                  <a:lnTo>
                    <a:pt x="1525577" y="316230"/>
                  </a:lnTo>
                  <a:lnTo>
                    <a:pt x="1518081" y="309239"/>
                  </a:lnTo>
                  <a:close/>
                </a:path>
                <a:path w="1564005" h="782319">
                  <a:moveTo>
                    <a:pt x="1550488" y="318770"/>
                  </a:moveTo>
                  <a:lnTo>
                    <a:pt x="1553293" y="323019"/>
                  </a:lnTo>
                  <a:lnTo>
                    <a:pt x="1553376" y="322580"/>
                  </a:lnTo>
                  <a:lnTo>
                    <a:pt x="1550488" y="318770"/>
                  </a:lnTo>
                  <a:close/>
                </a:path>
                <a:path w="1564005" h="782319">
                  <a:moveTo>
                    <a:pt x="1547441" y="313653"/>
                  </a:moveTo>
                  <a:lnTo>
                    <a:pt x="1550488" y="318770"/>
                  </a:lnTo>
                  <a:lnTo>
                    <a:pt x="1547607" y="313690"/>
                  </a:lnTo>
                  <a:lnTo>
                    <a:pt x="1547441" y="313653"/>
                  </a:lnTo>
                  <a:close/>
                </a:path>
                <a:path w="1564005" h="782319">
                  <a:moveTo>
                    <a:pt x="1530937" y="295910"/>
                  </a:moveTo>
                  <a:lnTo>
                    <a:pt x="1525027" y="295910"/>
                  </a:lnTo>
                  <a:lnTo>
                    <a:pt x="1517938" y="303530"/>
                  </a:lnTo>
                  <a:lnTo>
                    <a:pt x="1518081" y="309239"/>
                  </a:lnTo>
                  <a:lnTo>
                    <a:pt x="1525577" y="316230"/>
                  </a:lnTo>
                  <a:lnTo>
                    <a:pt x="1531487" y="316230"/>
                  </a:lnTo>
                  <a:lnTo>
                    <a:pt x="1538583" y="308610"/>
                  </a:lnTo>
                  <a:lnTo>
                    <a:pt x="1538427" y="303530"/>
                  </a:lnTo>
                  <a:lnTo>
                    <a:pt x="1531921" y="296814"/>
                  </a:lnTo>
                  <a:lnTo>
                    <a:pt x="1530937" y="295910"/>
                  </a:lnTo>
                  <a:close/>
                </a:path>
                <a:path w="1564005" h="782319">
                  <a:moveTo>
                    <a:pt x="1531921" y="296814"/>
                  </a:moveTo>
                  <a:lnTo>
                    <a:pt x="1538427" y="303530"/>
                  </a:lnTo>
                  <a:lnTo>
                    <a:pt x="1538583" y="308610"/>
                  </a:lnTo>
                  <a:lnTo>
                    <a:pt x="1531487" y="316230"/>
                  </a:lnTo>
                  <a:lnTo>
                    <a:pt x="1536626" y="316230"/>
                  </a:lnTo>
                  <a:lnTo>
                    <a:pt x="1541780" y="312420"/>
                  </a:lnTo>
                  <a:lnTo>
                    <a:pt x="1546706" y="312420"/>
                  </a:lnTo>
                  <a:lnTo>
                    <a:pt x="1545949" y="311150"/>
                  </a:lnTo>
                  <a:lnTo>
                    <a:pt x="1540608" y="304800"/>
                  </a:lnTo>
                  <a:lnTo>
                    <a:pt x="1531921" y="296814"/>
                  </a:lnTo>
                  <a:close/>
                </a:path>
                <a:path w="1564005" h="782319">
                  <a:moveTo>
                    <a:pt x="1546706" y="312420"/>
                  </a:moveTo>
                  <a:lnTo>
                    <a:pt x="1541780" y="312420"/>
                  </a:lnTo>
                  <a:lnTo>
                    <a:pt x="1547441" y="313653"/>
                  </a:lnTo>
                  <a:lnTo>
                    <a:pt x="1546706" y="312420"/>
                  </a:lnTo>
                  <a:close/>
                </a:path>
                <a:path w="1564005" h="782319">
                  <a:moveTo>
                    <a:pt x="96571" y="270510"/>
                  </a:moveTo>
                  <a:lnTo>
                    <a:pt x="72086" y="299720"/>
                  </a:lnTo>
                  <a:lnTo>
                    <a:pt x="72748" y="304800"/>
                  </a:lnTo>
                  <a:lnTo>
                    <a:pt x="80065" y="309880"/>
                  </a:lnTo>
                  <a:lnTo>
                    <a:pt x="85334" y="309880"/>
                  </a:lnTo>
                  <a:lnTo>
                    <a:pt x="88216" y="306070"/>
                  </a:lnTo>
                  <a:lnTo>
                    <a:pt x="91029" y="302260"/>
                  </a:lnTo>
                  <a:lnTo>
                    <a:pt x="90326" y="297180"/>
                  </a:lnTo>
                  <a:lnTo>
                    <a:pt x="82985" y="292100"/>
                  </a:lnTo>
                  <a:lnTo>
                    <a:pt x="99380" y="292100"/>
                  </a:lnTo>
                  <a:lnTo>
                    <a:pt x="103270" y="288290"/>
                  </a:lnTo>
                  <a:lnTo>
                    <a:pt x="105401" y="285750"/>
                  </a:lnTo>
                  <a:lnTo>
                    <a:pt x="100150" y="285750"/>
                  </a:lnTo>
                  <a:lnTo>
                    <a:pt x="93514" y="279400"/>
                  </a:lnTo>
                  <a:lnTo>
                    <a:pt x="93397" y="274320"/>
                  </a:lnTo>
                  <a:lnTo>
                    <a:pt x="96571" y="270510"/>
                  </a:lnTo>
                  <a:close/>
                </a:path>
                <a:path w="1564005" h="782319">
                  <a:moveTo>
                    <a:pt x="88214" y="306072"/>
                  </a:moveTo>
                  <a:lnTo>
                    <a:pt x="85334" y="309880"/>
                  </a:lnTo>
                  <a:lnTo>
                    <a:pt x="85520" y="309880"/>
                  </a:lnTo>
                  <a:lnTo>
                    <a:pt x="88214" y="306072"/>
                  </a:lnTo>
                  <a:close/>
                </a:path>
                <a:path w="1564005" h="782319">
                  <a:moveTo>
                    <a:pt x="1519793" y="286196"/>
                  </a:moveTo>
                  <a:lnTo>
                    <a:pt x="1520288" y="292100"/>
                  </a:lnTo>
                  <a:lnTo>
                    <a:pt x="1513714" y="299720"/>
                  </a:lnTo>
                  <a:lnTo>
                    <a:pt x="1508374" y="300877"/>
                  </a:lnTo>
                  <a:lnTo>
                    <a:pt x="1510043" y="302260"/>
                  </a:lnTo>
                  <a:lnTo>
                    <a:pt x="1516043" y="307340"/>
                  </a:lnTo>
                  <a:lnTo>
                    <a:pt x="1518081" y="309239"/>
                  </a:lnTo>
                  <a:lnTo>
                    <a:pt x="1517938" y="303530"/>
                  </a:lnTo>
                  <a:lnTo>
                    <a:pt x="1525027" y="295910"/>
                  </a:lnTo>
                  <a:lnTo>
                    <a:pt x="1531044" y="295910"/>
                  </a:lnTo>
                  <a:lnTo>
                    <a:pt x="1528583" y="293370"/>
                  </a:lnTo>
                  <a:lnTo>
                    <a:pt x="1522252" y="288290"/>
                  </a:lnTo>
                  <a:lnTo>
                    <a:pt x="1519793" y="286196"/>
                  </a:lnTo>
                  <a:close/>
                </a:path>
                <a:path w="1564005" h="782319">
                  <a:moveTo>
                    <a:pt x="99380" y="292100"/>
                  </a:moveTo>
                  <a:lnTo>
                    <a:pt x="82985" y="292100"/>
                  </a:lnTo>
                  <a:lnTo>
                    <a:pt x="90326" y="297180"/>
                  </a:lnTo>
                  <a:lnTo>
                    <a:pt x="91029" y="302260"/>
                  </a:lnTo>
                  <a:lnTo>
                    <a:pt x="88214" y="306072"/>
                  </a:lnTo>
                  <a:lnTo>
                    <a:pt x="93059" y="299720"/>
                  </a:lnTo>
                  <a:lnTo>
                    <a:pt x="98084" y="293370"/>
                  </a:lnTo>
                  <a:lnTo>
                    <a:pt x="99380" y="292100"/>
                  </a:lnTo>
                  <a:close/>
                </a:path>
                <a:path w="1564005" h="782319">
                  <a:moveTo>
                    <a:pt x="1483965" y="281940"/>
                  </a:moveTo>
                  <a:lnTo>
                    <a:pt x="1490787" y="287020"/>
                  </a:lnTo>
                  <a:lnTo>
                    <a:pt x="1497438" y="292100"/>
                  </a:lnTo>
                  <a:lnTo>
                    <a:pt x="1507854" y="300990"/>
                  </a:lnTo>
                  <a:lnTo>
                    <a:pt x="1508374" y="300877"/>
                  </a:lnTo>
                  <a:lnTo>
                    <a:pt x="1503912" y="297180"/>
                  </a:lnTo>
                  <a:lnTo>
                    <a:pt x="1499986" y="293370"/>
                  </a:lnTo>
                  <a:lnTo>
                    <a:pt x="1499439" y="288290"/>
                  </a:lnTo>
                  <a:lnTo>
                    <a:pt x="1502696" y="284480"/>
                  </a:lnTo>
                  <a:lnTo>
                    <a:pt x="1488098" y="284480"/>
                  </a:lnTo>
                  <a:lnTo>
                    <a:pt x="1483965" y="281940"/>
                  </a:lnTo>
                  <a:close/>
                </a:path>
                <a:path w="1564005" h="782319">
                  <a:moveTo>
                    <a:pt x="1510895" y="279598"/>
                  </a:moveTo>
                  <a:lnTo>
                    <a:pt x="1505952" y="280670"/>
                  </a:lnTo>
                  <a:lnTo>
                    <a:pt x="1499439" y="288290"/>
                  </a:lnTo>
                  <a:lnTo>
                    <a:pt x="1499986" y="293370"/>
                  </a:lnTo>
                  <a:lnTo>
                    <a:pt x="1503912" y="297180"/>
                  </a:lnTo>
                  <a:lnTo>
                    <a:pt x="1508374" y="300877"/>
                  </a:lnTo>
                  <a:lnTo>
                    <a:pt x="1513714" y="299720"/>
                  </a:lnTo>
                  <a:lnTo>
                    <a:pt x="1520288" y="292100"/>
                  </a:lnTo>
                  <a:lnTo>
                    <a:pt x="1519793" y="286196"/>
                  </a:lnTo>
                  <a:lnTo>
                    <a:pt x="1517764" y="284480"/>
                  </a:lnTo>
                  <a:lnTo>
                    <a:pt x="1515772" y="283210"/>
                  </a:lnTo>
                  <a:lnTo>
                    <a:pt x="1510895" y="279598"/>
                  </a:lnTo>
                  <a:close/>
                </a:path>
                <a:path w="1564005" h="782319">
                  <a:moveTo>
                    <a:pt x="1531044" y="295910"/>
                  </a:moveTo>
                  <a:lnTo>
                    <a:pt x="1531921" y="296814"/>
                  </a:lnTo>
                  <a:lnTo>
                    <a:pt x="1531044" y="295910"/>
                  </a:lnTo>
                  <a:close/>
                </a:path>
                <a:path w="1564005" h="782319">
                  <a:moveTo>
                    <a:pt x="78024" y="292100"/>
                  </a:moveTo>
                  <a:lnTo>
                    <a:pt x="77754" y="292100"/>
                  </a:lnTo>
                  <a:lnTo>
                    <a:pt x="74928" y="295910"/>
                  </a:lnTo>
                  <a:lnTo>
                    <a:pt x="78024" y="292100"/>
                  </a:lnTo>
                  <a:close/>
                </a:path>
                <a:path w="1564005" h="782319">
                  <a:moveTo>
                    <a:pt x="1517816" y="284513"/>
                  </a:moveTo>
                  <a:lnTo>
                    <a:pt x="1519793" y="286196"/>
                  </a:lnTo>
                  <a:lnTo>
                    <a:pt x="1519756" y="285750"/>
                  </a:lnTo>
                  <a:lnTo>
                    <a:pt x="1517816" y="284513"/>
                  </a:lnTo>
                  <a:close/>
                </a:path>
                <a:path w="1564005" h="782319">
                  <a:moveTo>
                    <a:pt x="104995" y="267970"/>
                  </a:moveTo>
                  <a:lnTo>
                    <a:pt x="99741" y="267970"/>
                  </a:lnTo>
                  <a:lnTo>
                    <a:pt x="96571" y="270510"/>
                  </a:lnTo>
                  <a:lnTo>
                    <a:pt x="93397" y="274320"/>
                  </a:lnTo>
                  <a:lnTo>
                    <a:pt x="93514" y="279400"/>
                  </a:lnTo>
                  <a:lnTo>
                    <a:pt x="100150" y="285750"/>
                  </a:lnTo>
                  <a:lnTo>
                    <a:pt x="105401" y="285750"/>
                  </a:lnTo>
                  <a:lnTo>
                    <a:pt x="108597" y="281940"/>
                  </a:lnTo>
                  <a:lnTo>
                    <a:pt x="111748" y="278750"/>
                  </a:lnTo>
                  <a:lnTo>
                    <a:pt x="111638" y="274320"/>
                  </a:lnTo>
                  <a:lnTo>
                    <a:pt x="104995" y="267970"/>
                  </a:lnTo>
                  <a:close/>
                </a:path>
                <a:path w="1564005" h="782319">
                  <a:moveTo>
                    <a:pt x="1511809" y="279400"/>
                  </a:moveTo>
                  <a:lnTo>
                    <a:pt x="1510895" y="279598"/>
                  </a:lnTo>
                  <a:lnTo>
                    <a:pt x="1515772" y="283210"/>
                  </a:lnTo>
                  <a:lnTo>
                    <a:pt x="1517816" y="284513"/>
                  </a:lnTo>
                  <a:lnTo>
                    <a:pt x="1511809" y="279400"/>
                  </a:lnTo>
                  <a:close/>
                </a:path>
                <a:path w="1564005" h="782319">
                  <a:moveTo>
                    <a:pt x="1490676" y="264160"/>
                  </a:moveTo>
                  <a:lnTo>
                    <a:pt x="1484895" y="264160"/>
                  </a:lnTo>
                  <a:lnTo>
                    <a:pt x="1478911" y="273050"/>
                  </a:lnTo>
                  <a:lnTo>
                    <a:pt x="1479834" y="278130"/>
                  </a:lnTo>
                  <a:lnTo>
                    <a:pt x="1483965" y="281940"/>
                  </a:lnTo>
                  <a:lnTo>
                    <a:pt x="1488098" y="284480"/>
                  </a:lnTo>
                  <a:lnTo>
                    <a:pt x="1493881" y="283210"/>
                  </a:lnTo>
                  <a:lnTo>
                    <a:pt x="1499878" y="275590"/>
                  </a:lnTo>
                  <a:lnTo>
                    <a:pt x="1499026" y="269708"/>
                  </a:lnTo>
                  <a:lnTo>
                    <a:pt x="1494814" y="266700"/>
                  </a:lnTo>
                  <a:lnTo>
                    <a:pt x="1490676" y="264160"/>
                  </a:lnTo>
                  <a:close/>
                </a:path>
                <a:path w="1564005" h="782319">
                  <a:moveTo>
                    <a:pt x="1499026" y="269708"/>
                  </a:moveTo>
                  <a:lnTo>
                    <a:pt x="1499878" y="275590"/>
                  </a:lnTo>
                  <a:lnTo>
                    <a:pt x="1493881" y="283210"/>
                  </a:lnTo>
                  <a:lnTo>
                    <a:pt x="1488098" y="284480"/>
                  </a:lnTo>
                  <a:lnTo>
                    <a:pt x="1502696" y="284480"/>
                  </a:lnTo>
                  <a:lnTo>
                    <a:pt x="1505952" y="280670"/>
                  </a:lnTo>
                  <a:lnTo>
                    <a:pt x="1510895" y="279598"/>
                  </a:lnTo>
                  <a:lnTo>
                    <a:pt x="1510628" y="279400"/>
                  </a:lnTo>
                  <a:lnTo>
                    <a:pt x="1505420" y="274320"/>
                  </a:lnTo>
                  <a:lnTo>
                    <a:pt x="1499026" y="269708"/>
                  </a:lnTo>
                  <a:close/>
                </a:path>
                <a:path w="1564005" h="782319">
                  <a:moveTo>
                    <a:pt x="111748" y="278750"/>
                  </a:moveTo>
                  <a:lnTo>
                    <a:pt x="108597" y="281940"/>
                  </a:lnTo>
                  <a:lnTo>
                    <a:pt x="111765" y="279400"/>
                  </a:lnTo>
                  <a:lnTo>
                    <a:pt x="111748" y="278750"/>
                  </a:lnTo>
                  <a:close/>
                </a:path>
                <a:path w="1564005" h="782319">
                  <a:moveTo>
                    <a:pt x="1465577" y="244797"/>
                  </a:moveTo>
                  <a:lnTo>
                    <a:pt x="1467242" y="246380"/>
                  </a:lnTo>
                  <a:lnTo>
                    <a:pt x="1467921" y="251460"/>
                  </a:lnTo>
                  <a:lnTo>
                    <a:pt x="1461630" y="259080"/>
                  </a:lnTo>
                  <a:lnTo>
                    <a:pt x="1456476" y="260213"/>
                  </a:lnTo>
                  <a:lnTo>
                    <a:pt x="1467792" y="269240"/>
                  </a:lnTo>
                  <a:lnTo>
                    <a:pt x="1483965" y="281940"/>
                  </a:lnTo>
                  <a:lnTo>
                    <a:pt x="1479834" y="278130"/>
                  </a:lnTo>
                  <a:lnTo>
                    <a:pt x="1478911" y="273050"/>
                  </a:lnTo>
                  <a:lnTo>
                    <a:pt x="1484895" y="264160"/>
                  </a:lnTo>
                  <a:lnTo>
                    <a:pt x="1491616" y="264160"/>
                  </a:lnTo>
                  <a:lnTo>
                    <a:pt x="1486818" y="260350"/>
                  </a:lnTo>
                  <a:lnTo>
                    <a:pt x="1478908" y="255270"/>
                  </a:lnTo>
                  <a:lnTo>
                    <a:pt x="1471057" y="248920"/>
                  </a:lnTo>
                  <a:lnTo>
                    <a:pt x="1465577" y="244797"/>
                  </a:lnTo>
                  <a:close/>
                </a:path>
                <a:path w="1564005" h="782319">
                  <a:moveTo>
                    <a:pt x="122575" y="267970"/>
                  </a:moveTo>
                  <a:lnTo>
                    <a:pt x="104995" y="267970"/>
                  </a:lnTo>
                  <a:lnTo>
                    <a:pt x="111638" y="274320"/>
                  </a:lnTo>
                  <a:lnTo>
                    <a:pt x="111748" y="278750"/>
                  </a:lnTo>
                  <a:lnTo>
                    <a:pt x="114871" y="275590"/>
                  </a:lnTo>
                  <a:lnTo>
                    <a:pt x="121272" y="269240"/>
                  </a:lnTo>
                  <a:lnTo>
                    <a:pt x="122575" y="267970"/>
                  </a:lnTo>
                  <a:close/>
                </a:path>
                <a:path w="1564005" h="782319">
                  <a:moveTo>
                    <a:pt x="119892" y="248274"/>
                  </a:moveTo>
                  <a:lnTo>
                    <a:pt x="116452" y="251460"/>
                  </a:lnTo>
                  <a:lnTo>
                    <a:pt x="109695" y="257816"/>
                  </a:lnTo>
                  <a:lnTo>
                    <a:pt x="103070" y="264160"/>
                  </a:lnTo>
                  <a:lnTo>
                    <a:pt x="96571" y="270510"/>
                  </a:lnTo>
                  <a:lnTo>
                    <a:pt x="99741" y="267970"/>
                  </a:lnTo>
                  <a:lnTo>
                    <a:pt x="122575" y="267970"/>
                  </a:lnTo>
                  <a:lnTo>
                    <a:pt x="127787" y="262890"/>
                  </a:lnTo>
                  <a:lnTo>
                    <a:pt x="131094" y="260350"/>
                  </a:lnTo>
                  <a:lnTo>
                    <a:pt x="125764" y="260350"/>
                  </a:lnTo>
                  <a:lnTo>
                    <a:pt x="119648" y="254000"/>
                  </a:lnTo>
                  <a:lnTo>
                    <a:pt x="119892" y="248274"/>
                  </a:lnTo>
                  <a:close/>
                </a:path>
                <a:path w="1564005" h="782319">
                  <a:moveTo>
                    <a:pt x="1494814" y="266700"/>
                  </a:moveTo>
                  <a:lnTo>
                    <a:pt x="1499026" y="269708"/>
                  </a:lnTo>
                  <a:lnTo>
                    <a:pt x="1498958" y="269240"/>
                  </a:lnTo>
                  <a:lnTo>
                    <a:pt x="1494814" y="266700"/>
                  </a:lnTo>
                  <a:close/>
                </a:path>
                <a:path w="1564005" h="782319">
                  <a:moveTo>
                    <a:pt x="1491616" y="264160"/>
                  </a:moveTo>
                  <a:lnTo>
                    <a:pt x="1490676" y="264160"/>
                  </a:lnTo>
                  <a:lnTo>
                    <a:pt x="1494814" y="266700"/>
                  </a:lnTo>
                  <a:lnTo>
                    <a:pt x="1491616" y="264160"/>
                  </a:lnTo>
                  <a:close/>
                </a:path>
                <a:path w="1564005" h="782319">
                  <a:moveTo>
                    <a:pt x="131905" y="242570"/>
                  </a:moveTo>
                  <a:lnTo>
                    <a:pt x="126692" y="242570"/>
                  </a:lnTo>
                  <a:lnTo>
                    <a:pt x="123309" y="245110"/>
                  </a:lnTo>
                  <a:lnTo>
                    <a:pt x="119892" y="248274"/>
                  </a:lnTo>
                  <a:lnTo>
                    <a:pt x="119648" y="254000"/>
                  </a:lnTo>
                  <a:lnTo>
                    <a:pt x="125764" y="260350"/>
                  </a:lnTo>
                  <a:lnTo>
                    <a:pt x="130992" y="260350"/>
                  </a:lnTo>
                  <a:lnTo>
                    <a:pt x="134402" y="257810"/>
                  </a:lnTo>
                  <a:lnTo>
                    <a:pt x="137783" y="254000"/>
                  </a:lnTo>
                  <a:lnTo>
                    <a:pt x="138036" y="248920"/>
                  </a:lnTo>
                  <a:lnTo>
                    <a:pt x="131905" y="242570"/>
                  </a:lnTo>
                  <a:close/>
                </a:path>
                <a:path w="1564005" h="782319">
                  <a:moveTo>
                    <a:pt x="134394" y="257816"/>
                  </a:moveTo>
                  <a:lnTo>
                    <a:pt x="130992" y="260350"/>
                  </a:lnTo>
                  <a:lnTo>
                    <a:pt x="134394" y="257816"/>
                  </a:lnTo>
                  <a:close/>
                </a:path>
                <a:path w="1564005" h="782319">
                  <a:moveTo>
                    <a:pt x="1449672" y="255132"/>
                  </a:moveTo>
                  <a:lnTo>
                    <a:pt x="1455853" y="260350"/>
                  </a:lnTo>
                  <a:lnTo>
                    <a:pt x="1456476" y="260213"/>
                  </a:lnTo>
                  <a:lnTo>
                    <a:pt x="1451872" y="256540"/>
                  </a:lnTo>
                  <a:lnTo>
                    <a:pt x="1449672" y="255132"/>
                  </a:lnTo>
                  <a:close/>
                </a:path>
                <a:path w="1564005" h="782319">
                  <a:moveTo>
                    <a:pt x="1459240" y="240030"/>
                  </a:moveTo>
                  <a:lnTo>
                    <a:pt x="1453467" y="240030"/>
                  </a:lnTo>
                  <a:lnTo>
                    <a:pt x="1447216" y="247650"/>
                  </a:lnTo>
                  <a:lnTo>
                    <a:pt x="1447859" y="253602"/>
                  </a:lnTo>
                  <a:lnTo>
                    <a:pt x="1449672" y="255132"/>
                  </a:lnTo>
                  <a:lnTo>
                    <a:pt x="1451872" y="256540"/>
                  </a:lnTo>
                  <a:lnTo>
                    <a:pt x="1456476" y="260213"/>
                  </a:lnTo>
                  <a:lnTo>
                    <a:pt x="1461630" y="259080"/>
                  </a:lnTo>
                  <a:lnTo>
                    <a:pt x="1467921" y="251460"/>
                  </a:lnTo>
                  <a:lnTo>
                    <a:pt x="1467242" y="246380"/>
                  </a:lnTo>
                  <a:lnTo>
                    <a:pt x="1465577" y="244797"/>
                  </a:lnTo>
                  <a:lnTo>
                    <a:pt x="1459240" y="240030"/>
                  </a:lnTo>
                  <a:close/>
                </a:path>
                <a:path w="1564005" h="782319">
                  <a:moveTo>
                    <a:pt x="151141" y="242570"/>
                  </a:moveTo>
                  <a:lnTo>
                    <a:pt x="131905" y="242570"/>
                  </a:lnTo>
                  <a:lnTo>
                    <a:pt x="138036" y="248920"/>
                  </a:lnTo>
                  <a:lnTo>
                    <a:pt x="137783" y="254000"/>
                  </a:lnTo>
                  <a:lnTo>
                    <a:pt x="134394" y="257816"/>
                  </a:lnTo>
                  <a:lnTo>
                    <a:pt x="141982" y="250190"/>
                  </a:lnTo>
                  <a:lnTo>
                    <a:pt x="151141" y="242570"/>
                  </a:lnTo>
                  <a:close/>
                </a:path>
                <a:path w="1564005" h="782319">
                  <a:moveTo>
                    <a:pt x="1447859" y="253602"/>
                  </a:moveTo>
                  <a:lnTo>
                    <a:pt x="1447902" y="254000"/>
                  </a:lnTo>
                  <a:lnTo>
                    <a:pt x="1449672" y="255132"/>
                  </a:lnTo>
                  <a:lnTo>
                    <a:pt x="1447859" y="253602"/>
                  </a:lnTo>
                  <a:close/>
                </a:path>
                <a:path w="1564005" h="782319">
                  <a:moveTo>
                    <a:pt x="1430350" y="217170"/>
                  </a:moveTo>
                  <a:lnTo>
                    <a:pt x="1434415" y="220980"/>
                  </a:lnTo>
                  <a:lnTo>
                    <a:pt x="1435198" y="226060"/>
                  </a:lnTo>
                  <a:lnTo>
                    <a:pt x="1429155" y="233680"/>
                  </a:lnTo>
                  <a:lnTo>
                    <a:pt x="1423540" y="234935"/>
                  </a:lnTo>
                  <a:lnTo>
                    <a:pt x="1427639" y="237490"/>
                  </a:lnTo>
                  <a:lnTo>
                    <a:pt x="1443816" y="250190"/>
                  </a:lnTo>
                  <a:lnTo>
                    <a:pt x="1447859" y="253602"/>
                  </a:lnTo>
                  <a:lnTo>
                    <a:pt x="1447216" y="247650"/>
                  </a:lnTo>
                  <a:lnTo>
                    <a:pt x="1453467" y="240030"/>
                  </a:lnTo>
                  <a:lnTo>
                    <a:pt x="1459962" y="240030"/>
                  </a:lnTo>
                  <a:lnTo>
                    <a:pt x="1451765" y="233664"/>
                  </a:lnTo>
                  <a:lnTo>
                    <a:pt x="1430350" y="217170"/>
                  </a:lnTo>
                  <a:close/>
                </a:path>
                <a:path w="1564005" h="782319">
                  <a:moveTo>
                    <a:pt x="157681" y="214630"/>
                  </a:moveTo>
                  <a:lnTo>
                    <a:pt x="146451" y="224790"/>
                  </a:lnTo>
                  <a:lnTo>
                    <a:pt x="138697" y="231140"/>
                  </a:lnTo>
                  <a:lnTo>
                    <a:pt x="130982" y="238760"/>
                  </a:lnTo>
                  <a:lnTo>
                    <a:pt x="119918" y="247650"/>
                  </a:lnTo>
                  <a:lnTo>
                    <a:pt x="119892" y="248274"/>
                  </a:lnTo>
                  <a:lnTo>
                    <a:pt x="123309" y="245110"/>
                  </a:lnTo>
                  <a:lnTo>
                    <a:pt x="126692" y="242570"/>
                  </a:lnTo>
                  <a:lnTo>
                    <a:pt x="151141" y="242570"/>
                  </a:lnTo>
                  <a:lnTo>
                    <a:pt x="157275" y="237490"/>
                  </a:lnTo>
                  <a:lnTo>
                    <a:pt x="161472" y="233664"/>
                  </a:lnTo>
                  <a:lnTo>
                    <a:pt x="156340" y="232410"/>
                  </a:lnTo>
                  <a:lnTo>
                    <a:pt x="150411" y="226060"/>
                  </a:lnTo>
                  <a:lnTo>
                    <a:pt x="150799" y="220980"/>
                  </a:lnTo>
                  <a:lnTo>
                    <a:pt x="154241" y="218440"/>
                  </a:lnTo>
                  <a:lnTo>
                    <a:pt x="158114" y="214736"/>
                  </a:lnTo>
                  <a:lnTo>
                    <a:pt x="157681" y="214630"/>
                  </a:lnTo>
                  <a:close/>
                </a:path>
                <a:path w="1564005" h="782319">
                  <a:moveTo>
                    <a:pt x="1459962" y="240030"/>
                  </a:moveTo>
                  <a:lnTo>
                    <a:pt x="1459240" y="240030"/>
                  </a:lnTo>
                  <a:lnTo>
                    <a:pt x="1465577" y="244797"/>
                  </a:lnTo>
                  <a:lnTo>
                    <a:pt x="1463233" y="242570"/>
                  </a:lnTo>
                  <a:lnTo>
                    <a:pt x="1459962" y="240030"/>
                  </a:lnTo>
                  <a:close/>
                </a:path>
                <a:path w="1564005" h="782319">
                  <a:moveTo>
                    <a:pt x="1419488" y="232410"/>
                  </a:moveTo>
                  <a:lnTo>
                    <a:pt x="1423474" y="234950"/>
                  </a:lnTo>
                  <a:lnTo>
                    <a:pt x="1419488" y="232410"/>
                  </a:lnTo>
                  <a:close/>
                </a:path>
                <a:path w="1564005" h="782319">
                  <a:moveTo>
                    <a:pt x="1426152" y="214630"/>
                  </a:moveTo>
                  <a:lnTo>
                    <a:pt x="1420659" y="214630"/>
                  </a:lnTo>
                  <a:lnTo>
                    <a:pt x="1414727" y="223520"/>
                  </a:lnTo>
                  <a:lnTo>
                    <a:pt x="1415533" y="228600"/>
                  </a:lnTo>
                  <a:lnTo>
                    <a:pt x="1419488" y="232410"/>
                  </a:lnTo>
                  <a:lnTo>
                    <a:pt x="1423540" y="234935"/>
                  </a:lnTo>
                  <a:lnTo>
                    <a:pt x="1429167" y="233664"/>
                  </a:lnTo>
                  <a:lnTo>
                    <a:pt x="1435198" y="226060"/>
                  </a:lnTo>
                  <a:lnTo>
                    <a:pt x="1434415" y="220980"/>
                  </a:lnTo>
                  <a:lnTo>
                    <a:pt x="1430333" y="217159"/>
                  </a:lnTo>
                  <a:lnTo>
                    <a:pt x="1426152" y="214630"/>
                  </a:lnTo>
                  <a:close/>
                </a:path>
                <a:path w="1564005" h="782319">
                  <a:moveTo>
                    <a:pt x="161905" y="233269"/>
                  </a:moveTo>
                  <a:lnTo>
                    <a:pt x="161472" y="233664"/>
                  </a:lnTo>
                  <a:lnTo>
                    <a:pt x="161905" y="233269"/>
                  </a:lnTo>
                  <a:close/>
                </a:path>
                <a:path w="1564005" h="782319">
                  <a:moveTo>
                    <a:pt x="158114" y="214736"/>
                  </a:moveTo>
                  <a:lnTo>
                    <a:pt x="154241" y="218440"/>
                  </a:lnTo>
                  <a:lnTo>
                    <a:pt x="150799" y="220980"/>
                  </a:lnTo>
                  <a:lnTo>
                    <a:pt x="150411" y="226060"/>
                  </a:lnTo>
                  <a:lnTo>
                    <a:pt x="156340" y="232410"/>
                  </a:lnTo>
                  <a:lnTo>
                    <a:pt x="161472" y="233664"/>
                  </a:lnTo>
                  <a:lnTo>
                    <a:pt x="161905" y="233269"/>
                  </a:lnTo>
                  <a:lnTo>
                    <a:pt x="164982" y="229870"/>
                  </a:lnTo>
                  <a:lnTo>
                    <a:pt x="168447" y="226996"/>
                  </a:lnTo>
                  <a:lnTo>
                    <a:pt x="168804" y="222250"/>
                  </a:lnTo>
                  <a:lnTo>
                    <a:pt x="162870" y="215900"/>
                  </a:lnTo>
                  <a:lnTo>
                    <a:pt x="158114" y="214736"/>
                  </a:lnTo>
                  <a:close/>
                </a:path>
                <a:path w="1564005" h="782319">
                  <a:moveTo>
                    <a:pt x="168447" y="226996"/>
                  </a:moveTo>
                  <a:lnTo>
                    <a:pt x="164982" y="229870"/>
                  </a:lnTo>
                  <a:lnTo>
                    <a:pt x="161905" y="233269"/>
                  </a:lnTo>
                  <a:lnTo>
                    <a:pt x="168422" y="227330"/>
                  </a:lnTo>
                  <a:lnTo>
                    <a:pt x="168447" y="226996"/>
                  </a:lnTo>
                  <a:close/>
                </a:path>
                <a:path w="1564005" h="782319">
                  <a:moveTo>
                    <a:pt x="1409076" y="202747"/>
                  </a:moveTo>
                  <a:lnTo>
                    <a:pt x="1410030" y="208280"/>
                  </a:lnTo>
                  <a:lnTo>
                    <a:pt x="1404527" y="215900"/>
                  </a:lnTo>
                  <a:lnTo>
                    <a:pt x="1399015" y="217159"/>
                  </a:lnTo>
                  <a:lnTo>
                    <a:pt x="1401113" y="218440"/>
                  </a:lnTo>
                  <a:lnTo>
                    <a:pt x="1407305" y="223520"/>
                  </a:lnTo>
                  <a:lnTo>
                    <a:pt x="1413433" y="227330"/>
                  </a:lnTo>
                  <a:lnTo>
                    <a:pt x="1419488" y="232410"/>
                  </a:lnTo>
                  <a:lnTo>
                    <a:pt x="1415533" y="228600"/>
                  </a:lnTo>
                  <a:lnTo>
                    <a:pt x="1414727" y="223520"/>
                  </a:lnTo>
                  <a:lnTo>
                    <a:pt x="1420659" y="214630"/>
                  </a:lnTo>
                  <a:lnTo>
                    <a:pt x="1426152" y="214630"/>
                  </a:lnTo>
                  <a:lnTo>
                    <a:pt x="1424053" y="213360"/>
                  </a:lnTo>
                  <a:lnTo>
                    <a:pt x="1417690" y="208280"/>
                  </a:lnTo>
                  <a:lnTo>
                    <a:pt x="1411270" y="204470"/>
                  </a:lnTo>
                  <a:lnTo>
                    <a:pt x="1409076" y="202747"/>
                  </a:lnTo>
                  <a:close/>
                </a:path>
                <a:path w="1564005" h="782319">
                  <a:moveTo>
                    <a:pt x="199519" y="176530"/>
                  </a:moveTo>
                  <a:lnTo>
                    <a:pt x="185820" y="189230"/>
                  </a:lnTo>
                  <a:lnTo>
                    <a:pt x="175378" y="199393"/>
                  </a:lnTo>
                  <a:lnTo>
                    <a:pt x="164865" y="208280"/>
                  </a:lnTo>
                  <a:lnTo>
                    <a:pt x="158114" y="214736"/>
                  </a:lnTo>
                  <a:lnTo>
                    <a:pt x="162870" y="215900"/>
                  </a:lnTo>
                  <a:lnTo>
                    <a:pt x="168804" y="222250"/>
                  </a:lnTo>
                  <a:lnTo>
                    <a:pt x="168447" y="226996"/>
                  </a:lnTo>
                  <a:lnTo>
                    <a:pt x="175701" y="220980"/>
                  </a:lnTo>
                  <a:lnTo>
                    <a:pt x="186309" y="210820"/>
                  </a:lnTo>
                  <a:lnTo>
                    <a:pt x="196832" y="201930"/>
                  </a:lnTo>
                  <a:lnTo>
                    <a:pt x="203721" y="195580"/>
                  </a:lnTo>
                  <a:lnTo>
                    <a:pt x="198796" y="195580"/>
                  </a:lnTo>
                  <a:lnTo>
                    <a:pt x="192677" y="187960"/>
                  </a:lnTo>
                  <a:lnTo>
                    <a:pt x="192887" y="182880"/>
                  </a:lnTo>
                  <a:lnTo>
                    <a:pt x="200011" y="176651"/>
                  </a:lnTo>
                  <a:lnTo>
                    <a:pt x="199519" y="176530"/>
                  </a:lnTo>
                  <a:close/>
                </a:path>
                <a:path w="1564005" h="782319">
                  <a:moveTo>
                    <a:pt x="1394869" y="214630"/>
                  </a:moveTo>
                  <a:lnTo>
                    <a:pt x="1398971" y="217170"/>
                  </a:lnTo>
                  <a:lnTo>
                    <a:pt x="1394869" y="214630"/>
                  </a:lnTo>
                  <a:close/>
                </a:path>
                <a:path w="1564005" h="782319">
                  <a:moveTo>
                    <a:pt x="1426331" y="214630"/>
                  </a:moveTo>
                  <a:lnTo>
                    <a:pt x="1426152" y="214630"/>
                  </a:lnTo>
                  <a:lnTo>
                    <a:pt x="1430350" y="217170"/>
                  </a:lnTo>
                  <a:lnTo>
                    <a:pt x="1426331" y="214630"/>
                  </a:lnTo>
                  <a:close/>
                </a:path>
                <a:path w="1564005" h="782319">
                  <a:moveTo>
                    <a:pt x="1400687" y="196850"/>
                  </a:moveTo>
                  <a:lnTo>
                    <a:pt x="1395136" y="198120"/>
                  </a:lnTo>
                  <a:lnTo>
                    <a:pt x="1389676" y="205740"/>
                  </a:lnTo>
                  <a:lnTo>
                    <a:pt x="1390685" y="211547"/>
                  </a:lnTo>
                  <a:lnTo>
                    <a:pt x="1394869" y="214630"/>
                  </a:lnTo>
                  <a:lnTo>
                    <a:pt x="1399015" y="217159"/>
                  </a:lnTo>
                  <a:lnTo>
                    <a:pt x="1404527" y="215900"/>
                  </a:lnTo>
                  <a:lnTo>
                    <a:pt x="1410030" y="208280"/>
                  </a:lnTo>
                  <a:lnTo>
                    <a:pt x="1409076" y="202747"/>
                  </a:lnTo>
                  <a:lnTo>
                    <a:pt x="1404791" y="199383"/>
                  </a:lnTo>
                  <a:lnTo>
                    <a:pt x="1400687" y="196850"/>
                  </a:lnTo>
                  <a:close/>
                </a:path>
                <a:path w="1564005" h="782319">
                  <a:moveTo>
                    <a:pt x="1390685" y="211547"/>
                  </a:moveTo>
                  <a:lnTo>
                    <a:pt x="1390780" y="212090"/>
                  </a:lnTo>
                  <a:lnTo>
                    <a:pt x="1394869" y="214630"/>
                  </a:lnTo>
                  <a:lnTo>
                    <a:pt x="1390685" y="211547"/>
                  </a:lnTo>
                  <a:close/>
                </a:path>
                <a:path w="1564005" h="782319">
                  <a:moveTo>
                    <a:pt x="1375301" y="181610"/>
                  </a:moveTo>
                  <a:lnTo>
                    <a:pt x="1379620" y="184150"/>
                  </a:lnTo>
                  <a:lnTo>
                    <a:pt x="1381172" y="189230"/>
                  </a:lnTo>
                  <a:lnTo>
                    <a:pt x="1376423" y="198120"/>
                  </a:lnTo>
                  <a:lnTo>
                    <a:pt x="1371363" y="199309"/>
                  </a:lnTo>
                  <a:lnTo>
                    <a:pt x="1373903" y="200660"/>
                  </a:lnTo>
                  <a:lnTo>
                    <a:pt x="1380984" y="205740"/>
                  </a:lnTo>
                  <a:lnTo>
                    <a:pt x="1387975" y="209550"/>
                  </a:lnTo>
                  <a:lnTo>
                    <a:pt x="1390685" y="211547"/>
                  </a:lnTo>
                  <a:lnTo>
                    <a:pt x="1389676" y="205740"/>
                  </a:lnTo>
                  <a:lnTo>
                    <a:pt x="1395136" y="198120"/>
                  </a:lnTo>
                  <a:lnTo>
                    <a:pt x="1400687" y="196850"/>
                  </a:lnTo>
                  <a:lnTo>
                    <a:pt x="1401185" y="196850"/>
                  </a:lnTo>
                  <a:lnTo>
                    <a:pt x="1397569" y="194310"/>
                  </a:lnTo>
                  <a:lnTo>
                    <a:pt x="1390240" y="190500"/>
                  </a:lnTo>
                  <a:lnTo>
                    <a:pt x="1382815" y="185420"/>
                  </a:lnTo>
                  <a:lnTo>
                    <a:pt x="1375301" y="181610"/>
                  </a:lnTo>
                  <a:close/>
                </a:path>
                <a:path w="1564005" h="782319">
                  <a:moveTo>
                    <a:pt x="1404806" y="199393"/>
                  </a:moveTo>
                  <a:lnTo>
                    <a:pt x="1409076" y="202747"/>
                  </a:lnTo>
                  <a:lnTo>
                    <a:pt x="1408935" y="201930"/>
                  </a:lnTo>
                  <a:lnTo>
                    <a:pt x="1404806" y="199393"/>
                  </a:lnTo>
                  <a:close/>
                </a:path>
                <a:path w="1564005" h="782319">
                  <a:moveTo>
                    <a:pt x="1366735" y="196850"/>
                  </a:moveTo>
                  <a:lnTo>
                    <a:pt x="1371022" y="199390"/>
                  </a:lnTo>
                  <a:lnTo>
                    <a:pt x="1371363" y="199309"/>
                  </a:lnTo>
                  <a:lnTo>
                    <a:pt x="1366735" y="196850"/>
                  </a:lnTo>
                  <a:close/>
                </a:path>
                <a:path w="1564005" h="782319">
                  <a:moveTo>
                    <a:pt x="1401185" y="196850"/>
                  </a:moveTo>
                  <a:lnTo>
                    <a:pt x="1400687" y="196850"/>
                  </a:lnTo>
                  <a:lnTo>
                    <a:pt x="1404791" y="199383"/>
                  </a:lnTo>
                  <a:lnTo>
                    <a:pt x="1401185" y="196850"/>
                  </a:lnTo>
                  <a:close/>
                </a:path>
                <a:path w="1564005" h="782319">
                  <a:moveTo>
                    <a:pt x="1370534" y="179180"/>
                  </a:moveTo>
                  <a:lnTo>
                    <a:pt x="1365608" y="180340"/>
                  </a:lnTo>
                  <a:lnTo>
                    <a:pt x="1360900" y="189230"/>
                  </a:lnTo>
                  <a:lnTo>
                    <a:pt x="1362457" y="194310"/>
                  </a:lnTo>
                  <a:lnTo>
                    <a:pt x="1366735" y="196850"/>
                  </a:lnTo>
                  <a:lnTo>
                    <a:pt x="1371363" y="199309"/>
                  </a:lnTo>
                  <a:lnTo>
                    <a:pt x="1376423" y="198120"/>
                  </a:lnTo>
                  <a:lnTo>
                    <a:pt x="1381172" y="189230"/>
                  </a:lnTo>
                  <a:lnTo>
                    <a:pt x="1379620" y="184150"/>
                  </a:lnTo>
                  <a:lnTo>
                    <a:pt x="1375301" y="181610"/>
                  </a:lnTo>
                  <a:lnTo>
                    <a:pt x="1370534" y="179180"/>
                  </a:lnTo>
                  <a:close/>
                </a:path>
                <a:path w="1564005" h="782319">
                  <a:moveTo>
                    <a:pt x="1302451" y="163191"/>
                  </a:moveTo>
                  <a:lnTo>
                    <a:pt x="1302664" y="163830"/>
                  </a:lnTo>
                  <a:lnTo>
                    <a:pt x="1307003" y="166370"/>
                  </a:lnTo>
                  <a:lnTo>
                    <a:pt x="1366735" y="196850"/>
                  </a:lnTo>
                  <a:lnTo>
                    <a:pt x="1362457" y="194310"/>
                  </a:lnTo>
                  <a:lnTo>
                    <a:pt x="1360900" y="189230"/>
                  </a:lnTo>
                  <a:lnTo>
                    <a:pt x="1365608" y="180340"/>
                  </a:lnTo>
                  <a:lnTo>
                    <a:pt x="1370534" y="179180"/>
                  </a:lnTo>
                  <a:lnTo>
                    <a:pt x="1360349" y="173990"/>
                  </a:lnTo>
                  <a:lnTo>
                    <a:pt x="1349606" y="167640"/>
                  </a:lnTo>
                  <a:lnTo>
                    <a:pt x="1311342" y="167640"/>
                  </a:lnTo>
                  <a:lnTo>
                    <a:pt x="1302451" y="163191"/>
                  </a:lnTo>
                  <a:close/>
                </a:path>
                <a:path w="1564005" h="782319">
                  <a:moveTo>
                    <a:pt x="200011" y="176651"/>
                  </a:moveTo>
                  <a:lnTo>
                    <a:pt x="192887" y="182880"/>
                  </a:lnTo>
                  <a:lnTo>
                    <a:pt x="192677" y="187960"/>
                  </a:lnTo>
                  <a:lnTo>
                    <a:pt x="198796" y="195580"/>
                  </a:lnTo>
                  <a:lnTo>
                    <a:pt x="203721" y="195580"/>
                  </a:lnTo>
                  <a:lnTo>
                    <a:pt x="204987" y="194413"/>
                  </a:lnTo>
                  <a:lnTo>
                    <a:pt x="207299" y="191770"/>
                  </a:lnTo>
                  <a:lnTo>
                    <a:pt x="210630" y="188715"/>
                  </a:lnTo>
                  <a:lnTo>
                    <a:pt x="210808" y="184150"/>
                  </a:lnTo>
                  <a:lnTo>
                    <a:pt x="204678" y="177800"/>
                  </a:lnTo>
                  <a:lnTo>
                    <a:pt x="200011" y="176651"/>
                  </a:lnTo>
                  <a:close/>
                </a:path>
                <a:path w="1564005" h="782319">
                  <a:moveTo>
                    <a:pt x="204987" y="194413"/>
                  </a:moveTo>
                  <a:lnTo>
                    <a:pt x="203721" y="195580"/>
                  </a:lnTo>
                  <a:lnTo>
                    <a:pt x="203966" y="195580"/>
                  </a:lnTo>
                  <a:lnTo>
                    <a:pt x="204987" y="194413"/>
                  </a:lnTo>
                  <a:close/>
                </a:path>
                <a:path w="1564005" h="782319">
                  <a:moveTo>
                    <a:pt x="210630" y="188715"/>
                  </a:moveTo>
                  <a:lnTo>
                    <a:pt x="207299" y="191770"/>
                  </a:lnTo>
                  <a:lnTo>
                    <a:pt x="204987" y="194413"/>
                  </a:lnTo>
                  <a:lnTo>
                    <a:pt x="210610" y="189230"/>
                  </a:lnTo>
                  <a:lnTo>
                    <a:pt x="210630" y="188715"/>
                  </a:lnTo>
                  <a:close/>
                </a:path>
                <a:path w="1564005" h="782319">
                  <a:moveTo>
                    <a:pt x="233116" y="148714"/>
                  </a:moveTo>
                  <a:lnTo>
                    <a:pt x="226169" y="153670"/>
                  </a:lnTo>
                  <a:lnTo>
                    <a:pt x="215910" y="162560"/>
                  </a:lnTo>
                  <a:lnTo>
                    <a:pt x="205960" y="171450"/>
                  </a:lnTo>
                  <a:lnTo>
                    <a:pt x="200011" y="176651"/>
                  </a:lnTo>
                  <a:lnTo>
                    <a:pt x="204678" y="177800"/>
                  </a:lnTo>
                  <a:lnTo>
                    <a:pt x="210808" y="184150"/>
                  </a:lnTo>
                  <a:lnTo>
                    <a:pt x="210630" y="188715"/>
                  </a:lnTo>
                  <a:lnTo>
                    <a:pt x="218425" y="181610"/>
                  </a:lnTo>
                  <a:lnTo>
                    <a:pt x="224073" y="176530"/>
                  </a:lnTo>
                  <a:lnTo>
                    <a:pt x="229793" y="172720"/>
                  </a:lnTo>
                  <a:lnTo>
                    <a:pt x="235020" y="167640"/>
                  </a:lnTo>
                  <a:lnTo>
                    <a:pt x="240346" y="163830"/>
                  </a:lnTo>
                  <a:lnTo>
                    <a:pt x="242234" y="162548"/>
                  </a:lnTo>
                  <a:lnTo>
                    <a:pt x="237225" y="161290"/>
                  </a:lnTo>
                  <a:lnTo>
                    <a:pt x="232177" y="153670"/>
                  </a:lnTo>
                  <a:lnTo>
                    <a:pt x="233116" y="148714"/>
                  </a:lnTo>
                  <a:close/>
                </a:path>
                <a:path w="1564005" h="782319">
                  <a:moveTo>
                    <a:pt x="1371003" y="179070"/>
                  </a:moveTo>
                  <a:lnTo>
                    <a:pt x="1370534" y="179180"/>
                  </a:lnTo>
                  <a:lnTo>
                    <a:pt x="1375301" y="181610"/>
                  </a:lnTo>
                  <a:lnTo>
                    <a:pt x="1371003" y="179070"/>
                  </a:lnTo>
                  <a:close/>
                </a:path>
                <a:path w="1564005" h="782319">
                  <a:moveTo>
                    <a:pt x="430142" y="157204"/>
                  </a:moveTo>
                  <a:lnTo>
                    <a:pt x="429886" y="157480"/>
                  </a:lnTo>
                  <a:lnTo>
                    <a:pt x="429366" y="162560"/>
                  </a:lnTo>
                  <a:lnTo>
                    <a:pt x="434916" y="168910"/>
                  </a:lnTo>
                  <a:lnTo>
                    <a:pt x="439607" y="170180"/>
                  </a:lnTo>
                  <a:lnTo>
                    <a:pt x="441371" y="168910"/>
                  </a:lnTo>
                  <a:lnTo>
                    <a:pt x="435183" y="168910"/>
                  </a:lnTo>
                  <a:lnTo>
                    <a:pt x="429660" y="161290"/>
                  </a:lnTo>
                  <a:lnTo>
                    <a:pt x="430142" y="157204"/>
                  </a:lnTo>
                  <a:close/>
                </a:path>
                <a:path w="1564005" h="782319">
                  <a:moveTo>
                    <a:pt x="435732" y="152646"/>
                  </a:moveTo>
                  <a:lnTo>
                    <a:pt x="432280" y="154893"/>
                  </a:lnTo>
                  <a:lnTo>
                    <a:pt x="430142" y="157204"/>
                  </a:lnTo>
                  <a:lnTo>
                    <a:pt x="429660" y="161290"/>
                  </a:lnTo>
                  <a:lnTo>
                    <a:pt x="435183" y="168910"/>
                  </a:lnTo>
                  <a:lnTo>
                    <a:pt x="440012" y="168910"/>
                  </a:lnTo>
                  <a:lnTo>
                    <a:pt x="443593" y="166370"/>
                  </a:lnTo>
                  <a:lnTo>
                    <a:pt x="446002" y="165100"/>
                  </a:lnTo>
                  <a:lnTo>
                    <a:pt x="441047" y="165100"/>
                  </a:lnTo>
                  <a:lnTo>
                    <a:pt x="435211" y="157480"/>
                  </a:lnTo>
                  <a:lnTo>
                    <a:pt x="435732" y="152646"/>
                  </a:lnTo>
                  <a:close/>
                </a:path>
                <a:path w="1564005" h="782319">
                  <a:moveTo>
                    <a:pt x="452955" y="160561"/>
                  </a:moveTo>
                  <a:lnTo>
                    <a:pt x="449691" y="162560"/>
                  </a:lnTo>
                  <a:lnTo>
                    <a:pt x="446002" y="165100"/>
                  </a:lnTo>
                  <a:lnTo>
                    <a:pt x="443593" y="166370"/>
                  </a:lnTo>
                  <a:lnTo>
                    <a:pt x="440012" y="168910"/>
                  </a:lnTo>
                  <a:lnTo>
                    <a:pt x="441371" y="168910"/>
                  </a:lnTo>
                  <a:lnTo>
                    <a:pt x="452955" y="160561"/>
                  </a:lnTo>
                  <a:close/>
                </a:path>
                <a:path w="1564005" h="782319">
                  <a:moveTo>
                    <a:pt x="1310554" y="147427"/>
                  </a:moveTo>
                  <a:lnTo>
                    <a:pt x="1305446" y="149860"/>
                  </a:lnTo>
                  <a:lnTo>
                    <a:pt x="1300963" y="158750"/>
                  </a:lnTo>
                  <a:lnTo>
                    <a:pt x="1302451" y="163191"/>
                  </a:lnTo>
                  <a:lnTo>
                    <a:pt x="1311342" y="167640"/>
                  </a:lnTo>
                  <a:lnTo>
                    <a:pt x="1316676" y="166370"/>
                  </a:lnTo>
                  <a:lnTo>
                    <a:pt x="1321159" y="157480"/>
                  </a:lnTo>
                  <a:lnTo>
                    <a:pt x="1319458" y="152400"/>
                  </a:lnTo>
                  <a:lnTo>
                    <a:pt x="1310554" y="147427"/>
                  </a:lnTo>
                  <a:close/>
                </a:path>
                <a:path w="1564005" h="782319">
                  <a:moveTo>
                    <a:pt x="1310780" y="147320"/>
                  </a:moveTo>
                  <a:lnTo>
                    <a:pt x="1310554" y="147427"/>
                  </a:lnTo>
                  <a:lnTo>
                    <a:pt x="1319458" y="152400"/>
                  </a:lnTo>
                  <a:lnTo>
                    <a:pt x="1321159" y="157480"/>
                  </a:lnTo>
                  <a:lnTo>
                    <a:pt x="1316676" y="166370"/>
                  </a:lnTo>
                  <a:lnTo>
                    <a:pt x="1311342" y="167640"/>
                  </a:lnTo>
                  <a:lnTo>
                    <a:pt x="1349606" y="167640"/>
                  </a:lnTo>
                  <a:lnTo>
                    <a:pt x="1345252" y="165071"/>
                  </a:lnTo>
                  <a:lnTo>
                    <a:pt x="1329691" y="157204"/>
                  </a:lnTo>
                  <a:lnTo>
                    <a:pt x="1310780" y="147320"/>
                  </a:lnTo>
                  <a:close/>
                </a:path>
                <a:path w="1564005" h="782319">
                  <a:moveTo>
                    <a:pt x="438978" y="151130"/>
                  </a:moveTo>
                  <a:lnTo>
                    <a:pt x="436111" y="152400"/>
                  </a:lnTo>
                  <a:lnTo>
                    <a:pt x="435732" y="152646"/>
                  </a:lnTo>
                  <a:lnTo>
                    <a:pt x="435211" y="157480"/>
                  </a:lnTo>
                  <a:lnTo>
                    <a:pt x="441047" y="165100"/>
                  </a:lnTo>
                  <a:lnTo>
                    <a:pt x="445980" y="165100"/>
                  </a:lnTo>
                  <a:lnTo>
                    <a:pt x="447778" y="162560"/>
                  </a:lnTo>
                  <a:lnTo>
                    <a:pt x="448124" y="156210"/>
                  </a:lnTo>
                  <a:lnTo>
                    <a:pt x="445604" y="152400"/>
                  </a:lnTo>
                  <a:lnTo>
                    <a:pt x="438978" y="151130"/>
                  </a:lnTo>
                  <a:close/>
                </a:path>
                <a:path w="1564005" h="782319">
                  <a:moveTo>
                    <a:pt x="452231" y="151130"/>
                  </a:moveTo>
                  <a:lnTo>
                    <a:pt x="438978" y="151130"/>
                  </a:lnTo>
                  <a:lnTo>
                    <a:pt x="445604" y="152400"/>
                  </a:lnTo>
                  <a:lnTo>
                    <a:pt x="448124" y="156210"/>
                  </a:lnTo>
                  <a:lnTo>
                    <a:pt x="447778" y="162560"/>
                  </a:lnTo>
                  <a:lnTo>
                    <a:pt x="446022" y="165071"/>
                  </a:lnTo>
                  <a:lnTo>
                    <a:pt x="449710" y="162548"/>
                  </a:lnTo>
                  <a:lnTo>
                    <a:pt x="452955" y="160561"/>
                  </a:lnTo>
                  <a:lnTo>
                    <a:pt x="453707" y="160020"/>
                  </a:lnTo>
                  <a:lnTo>
                    <a:pt x="454844" y="154940"/>
                  </a:lnTo>
                  <a:lnTo>
                    <a:pt x="452231" y="151130"/>
                  </a:lnTo>
                  <a:close/>
                </a:path>
                <a:path w="1564005" h="782319">
                  <a:moveTo>
                    <a:pt x="1248815" y="137160"/>
                  </a:moveTo>
                  <a:lnTo>
                    <a:pt x="1255955" y="139700"/>
                  </a:lnTo>
                  <a:lnTo>
                    <a:pt x="1279218" y="151130"/>
                  </a:lnTo>
                  <a:lnTo>
                    <a:pt x="1288495" y="156210"/>
                  </a:lnTo>
                  <a:lnTo>
                    <a:pt x="1302451" y="163191"/>
                  </a:lnTo>
                  <a:lnTo>
                    <a:pt x="1300963" y="158750"/>
                  </a:lnTo>
                  <a:lnTo>
                    <a:pt x="1305446" y="149860"/>
                  </a:lnTo>
                  <a:lnTo>
                    <a:pt x="1310554" y="147427"/>
                  </a:lnTo>
                  <a:lnTo>
                    <a:pt x="1305814" y="144780"/>
                  </a:lnTo>
                  <a:lnTo>
                    <a:pt x="1296497" y="140970"/>
                  </a:lnTo>
                  <a:lnTo>
                    <a:pt x="1291830" y="138430"/>
                  </a:lnTo>
                  <a:lnTo>
                    <a:pt x="1253275" y="138430"/>
                  </a:lnTo>
                  <a:lnTo>
                    <a:pt x="1248815" y="137160"/>
                  </a:lnTo>
                  <a:close/>
                </a:path>
                <a:path w="1564005" h="782319">
                  <a:moveTo>
                    <a:pt x="246368" y="159743"/>
                  </a:moveTo>
                  <a:lnTo>
                    <a:pt x="242234" y="162548"/>
                  </a:lnTo>
                  <a:lnTo>
                    <a:pt x="245994" y="160020"/>
                  </a:lnTo>
                  <a:lnTo>
                    <a:pt x="246368" y="159743"/>
                  </a:lnTo>
                  <a:close/>
                </a:path>
                <a:path w="1564005" h="782319">
                  <a:moveTo>
                    <a:pt x="240560" y="143510"/>
                  </a:moveTo>
                  <a:lnTo>
                    <a:pt x="236850" y="146050"/>
                  </a:lnTo>
                  <a:lnTo>
                    <a:pt x="233116" y="148714"/>
                  </a:lnTo>
                  <a:lnTo>
                    <a:pt x="232177" y="153670"/>
                  </a:lnTo>
                  <a:lnTo>
                    <a:pt x="237225" y="161290"/>
                  </a:lnTo>
                  <a:lnTo>
                    <a:pt x="242234" y="162548"/>
                  </a:lnTo>
                  <a:lnTo>
                    <a:pt x="246368" y="159743"/>
                  </a:lnTo>
                  <a:lnTo>
                    <a:pt x="249749" y="157243"/>
                  </a:lnTo>
                  <a:lnTo>
                    <a:pt x="250663" y="152400"/>
                  </a:lnTo>
                  <a:lnTo>
                    <a:pt x="245612" y="144780"/>
                  </a:lnTo>
                  <a:lnTo>
                    <a:pt x="240560" y="143510"/>
                  </a:lnTo>
                  <a:close/>
                </a:path>
                <a:path w="1564005" h="782319">
                  <a:moveTo>
                    <a:pt x="481183" y="146050"/>
                  </a:moveTo>
                  <a:lnTo>
                    <a:pt x="444244" y="146050"/>
                  </a:lnTo>
                  <a:lnTo>
                    <a:pt x="449618" y="147320"/>
                  </a:lnTo>
                  <a:lnTo>
                    <a:pt x="454844" y="154940"/>
                  </a:lnTo>
                  <a:lnTo>
                    <a:pt x="453707" y="160020"/>
                  </a:lnTo>
                  <a:lnTo>
                    <a:pt x="452955" y="160561"/>
                  </a:lnTo>
                  <a:lnTo>
                    <a:pt x="453840" y="160020"/>
                  </a:lnTo>
                  <a:lnTo>
                    <a:pt x="458289" y="157480"/>
                  </a:lnTo>
                  <a:lnTo>
                    <a:pt x="462667" y="156210"/>
                  </a:lnTo>
                  <a:lnTo>
                    <a:pt x="468814" y="152400"/>
                  </a:lnTo>
                  <a:lnTo>
                    <a:pt x="474988" y="149860"/>
                  </a:lnTo>
                  <a:lnTo>
                    <a:pt x="481183" y="146050"/>
                  </a:lnTo>
                  <a:close/>
                </a:path>
                <a:path w="1564005" h="782319">
                  <a:moveTo>
                    <a:pt x="249749" y="157243"/>
                  </a:moveTo>
                  <a:lnTo>
                    <a:pt x="246368" y="159743"/>
                  </a:lnTo>
                  <a:lnTo>
                    <a:pt x="249704" y="157480"/>
                  </a:lnTo>
                  <a:lnTo>
                    <a:pt x="249749" y="157243"/>
                  </a:lnTo>
                  <a:close/>
                </a:path>
                <a:path w="1564005" h="782319">
                  <a:moveTo>
                    <a:pt x="265581" y="143510"/>
                  </a:moveTo>
                  <a:lnTo>
                    <a:pt x="240560" y="143510"/>
                  </a:lnTo>
                  <a:lnTo>
                    <a:pt x="245612" y="144780"/>
                  </a:lnTo>
                  <a:lnTo>
                    <a:pt x="250663" y="152400"/>
                  </a:lnTo>
                  <a:lnTo>
                    <a:pt x="249749" y="157243"/>
                  </a:lnTo>
                  <a:lnTo>
                    <a:pt x="252863" y="154940"/>
                  </a:lnTo>
                  <a:lnTo>
                    <a:pt x="259912" y="151130"/>
                  </a:lnTo>
                  <a:lnTo>
                    <a:pt x="267126" y="147320"/>
                  </a:lnTo>
                  <a:lnTo>
                    <a:pt x="272034" y="144780"/>
                  </a:lnTo>
                  <a:lnTo>
                    <a:pt x="270416" y="144780"/>
                  </a:lnTo>
                  <a:lnTo>
                    <a:pt x="265581" y="143510"/>
                  </a:lnTo>
                  <a:close/>
                </a:path>
                <a:path w="1564005" h="782319">
                  <a:moveTo>
                    <a:pt x="432280" y="154893"/>
                  </a:moveTo>
                  <a:lnTo>
                    <a:pt x="430259" y="156210"/>
                  </a:lnTo>
                  <a:lnTo>
                    <a:pt x="430142" y="157204"/>
                  </a:lnTo>
                  <a:lnTo>
                    <a:pt x="432280" y="154893"/>
                  </a:lnTo>
                  <a:close/>
                </a:path>
                <a:path w="1564005" h="782319">
                  <a:moveTo>
                    <a:pt x="442785" y="146915"/>
                  </a:moveTo>
                  <a:lnTo>
                    <a:pt x="439965" y="148590"/>
                  </a:lnTo>
                  <a:lnTo>
                    <a:pt x="439467" y="148590"/>
                  </a:lnTo>
                  <a:lnTo>
                    <a:pt x="433413" y="153670"/>
                  </a:lnTo>
                  <a:lnTo>
                    <a:pt x="432280" y="154893"/>
                  </a:lnTo>
                  <a:lnTo>
                    <a:pt x="435732" y="152646"/>
                  </a:lnTo>
                  <a:lnTo>
                    <a:pt x="435759" y="152400"/>
                  </a:lnTo>
                  <a:lnTo>
                    <a:pt x="442785" y="146915"/>
                  </a:lnTo>
                  <a:close/>
                </a:path>
                <a:path w="1564005" h="782319">
                  <a:moveTo>
                    <a:pt x="444244" y="146050"/>
                  </a:moveTo>
                  <a:lnTo>
                    <a:pt x="442785" y="146915"/>
                  </a:lnTo>
                  <a:lnTo>
                    <a:pt x="435759" y="152400"/>
                  </a:lnTo>
                  <a:lnTo>
                    <a:pt x="435732" y="152646"/>
                  </a:lnTo>
                  <a:lnTo>
                    <a:pt x="436111" y="152400"/>
                  </a:lnTo>
                  <a:lnTo>
                    <a:pt x="438978" y="151130"/>
                  </a:lnTo>
                  <a:lnTo>
                    <a:pt x="452231" y="151130"/>
                  </a:lnTo>
                  <a:lnTo>
                    <a:pt x="449618" y="147320"/>
                  </a:lnTo>
                  <a:lnTo>
                    <a:pt x="444244" y="146050"/>
                  </a:lnTo>
                  <a:close/>
                </a:path>
                <a:path w="1564005" h="782319">
                  <a:moveTo>
                    <a:pt x="267606" y="128270"/>
                  </a:moveTo>
                  <a:lnTo>
                    <a:pt x="259664" y="132080"/>
                  </a:lnTo>
                  <a:lnTo>
                    <a:pt x="251880" y="137160"/>
                  </a:lnTo>
                  <a:lnTo>
                    <a:pt x="244270" y="140970"/>
                  </a:lnTo>
                  <a:lnTo>
                    <a:pt x="233139" y="148590"/>
                  </a:lnTo>
                  <a:lnTo>
                    <a:pt x="236850" y="146050"/>
                  </a:lnTo>
                  <a:lnTo>
                    <a:pt x="240560" y="143510"/>
                  </a:lnTo>
                  <a:lnTo>
                    <a:pt x="265581" y="143510"/>
                  </a:lnTo>
                  <a:lnTo>
                    <a:pt x="261772" y="135890"/>
                  </a:lnTo>
                  <a:lnTo>
                    <a:pt x="263531" y="130810"/>
                  </a:lnTo>
                  <a:lnTo>
                    <a:pt x="267606" y="128270"/>
                  </a:lnTo>
                  <a:close/>
                </a:path>
                <a:path w="1564005" h="782319">
                  <a:moveTo>
                    <a:pt x="474238" y="128932"/>
                  </a:moveTo>
                  <a:lnTo>
                    <a:pt x="472725" y="129540"/>
                  </a:lnTo>
                  <a:lnTo>
                    <a:pt x="466422" y="133350"/>
                  </a:lnTo>
                  <a:lnTo>
                    <a:pt x="460160" y="135890"/>
                  </a:lnTo>
                  <a:lnTo>
                    <a:pt x="453952" y="139700"/>
                  </a:lnTo>
                  <a:lnTo>
                    <a:pt x="443894" y="146050"/>
                  </a:lnTo>
                  <a:lnTo>
                    <a:pt x="442785" y="146915"/>
                  </a:lnTo>
                  <a:lnTo>
                    <a:pt x="444244" y="146050"/>
                  </a:lnTo>
                  <a:lnTo>
                    <a:pt x="481183" y="146050"/>
                  </a:lnTo>
                  <a:lnTo>
                    <a:pt x="481971" y="145681"/>
                  </a:lnTo>
                  <a:lnTo>
                    <a:pt x="477206" y="143510"/>
                  </a:lnTo>
                  <a:lnTo>
                    <a:pt x="472571" y="134620"/>
                  </a:lnTo>
                  <a:lnTo>
                    <a:pt x="474238" y="128932"/>
                  </a:lnTo>
                  <a:close/>
                </a:path>
                <a:path w="1564005" h="782319">
                  <a:moveTo>
                    <a:pt x="525971" y="124460"/>
                  </a:moveTo>
                  <a:lnTo>
                    <a:pt x="483779" y="124460"/>
                  </a:lnTo>
                  <a:lnTo>
                    <a:pt x="489392" y="125730"/>
                  </a:lnTo>
                  <a:lnTo>
                    <a:pt x="493951" y="135890"/>
                  </a:lnTo>
                  <a:lnTo>
                    <a:pt x="492035" y="140970"/>
                  </a:lnTo>
                  <a:lnTo>
                    <a:pt x="481971" y="145681"/>
                  </a:lnTo>
                  <a:lnTo>
                    <a:pt x="482781" y="146050"/>
                  </a:lnTo>
                  <a:lnTo>
                    <a:pt x="487392" y="143510"/>
                  </a:lnTo>
                  <a:lnTo>
                    <a:pt x="503939" y="134620"/>
                  </a:lnTo>
                  <a:lnTo>
                    <a:pt x="525971" y="124460"/>
                  </a:lnTo>
                  <a:close/>
                </a:path>
                <a:path w="1564005" h="782319">
                  <a:moveTo>
                    <a:pt x="483779" y="124460"/>
                  </a:moveTo>
                  <a:lnTo>
                    <a:pt x="479053" y="127000"/>
                  </a:lnTo>
                  <a:lnTo>
                    <a:pt x="474238" y="128932"/>
                  </a:lnTo>
                  <a:lnTo>
                    <a:pt x="472571" y="134620"/>
                  </a:lnTo>
                  <a:lnTo>
                    <a:pt x="477206" y="143510"/>
                  </a:lnTo>
                  <a:lnTo>
                    <a:pt x="481971" y="145681"/>
                  </a:lnTo>
                  <a:lnTo>
                    <a:pt x="492035" y="140970"/>
                  </a:lnTo>
                  <a:lnTo>
                    <a:pt x="493951" y="135890"/>
                  </a:lnTo>
                  <a:lnTo>
                    <a:pt x="489392" y="125730"/>
                  </a:lnTo>
                  <a:lnTo>
                    <a:pt x="483779" y="124460"/>
                  </a:lnTo>
                  <a:close/>
                </a:path>
                <a:path w="1564005" h="782319">
                  <a:moveTo>
                    <a:pt x="271709" y="127000"/>
                  </a:moveTo>
                  <a:lnTo>
                    <a:pt x="267606" y="128270"/>
                  </a:lnTo>
                  <a:lnTo>
                    <a:pt x="263531" y="130810"/>
                  </a:lnTo>
                  <a:lnTo>
                    <a:pt x="261772" y="135890"/>
                  </a:lnTo>
                  <a:lnTo>
                    <a:pt x="265581" y="143510"/>
                  </a:lnTo>
                  <a:lnTo>
                    <a:pt x="270416" y="144780"/>
                  </a:lnTo>
                  <a:lnTo>
                    <a:pt x="274489" y="143510"/>
                  </a:lnTo>
                  <a:lnTo>
                    <a:pt x="278570" y="140970"/>
                  </a:lnTo>
                  <a:lnTo>
                    <a:pt x="280342" y="137160"/>
                  </a:lnTo>
                  <a:lnTo>
                    <a:pt x="276553" y="128270"/>
                  </a:lnTo>
                  <a:lnTo>
                    <a:pt x="271709" y="127000"/>
                  </a:lnTo>
                  <a:close/>
                </a:path>
                <a:path w="1564005" h="782319">
                  <a:moveTo>
                    <a:pt x="274489" y="143510"/>
                  </a:moveTo>
                  <a:lnTo>
                    <a:pt x="270416" y="144780"/>
                  </a:lnTo>
                  <a:lnTo>
                    <a:pt x="272034" y="144780"/>
                  </a:lnTo>
                  <a:lnTo>
                    <a:pt x="274489" y="143510"/>
                  </a:lnTo>
                  <a:close/>
                </a:path>
                <a:path w="1564005" h="782319">
                  <a:moveTo>
                    <a:pt x="296969" y="127000"/>
                  </a:moveTo>
                  <a:lnTo>
                    <a:pt x="271709" y="127000"/>
                  </a:lnTo>
                  <a:lnTo>
                    <a:pt x="276554" y="128270"/>
                  </a:lnTo>
                  <a:lnTo>
                    <a:pt x="280342" y="137160"/>
                  </a:lnTo>
                  <a:lnTo>
                    <a:pt x="278570" y="140970"/>
                  </a:lnTo>
                  <a:lnTo>
                    <a:pt x="274489" y="143510"/>
                  </a:lnTo>
                  <a:lnTo>
                    <a:pt x="282409" y="139700"/>
                  </a:lnTo>
                  <a:lnTo>
                    <a:pt x="290445" y="137160"/>
                  </a:lnTo>
                  <a:lnTo>
                    <a:pt x="298583" y="133350"/>
                  </a:lnTo>
                  <a:lnTo>
                    <a:pt x="302697" y="132080"/>
                  </a:lnTo>
                  <a:lnTo>
                    <a:pt x="302490" y="132080"/>
                  </a:lnTo>
                  <a:lnTo>
                    <a:pt x="297891" y="129540"/>
                  </a:lnTo>
                  <a:lnTo>
                    <a:pt x="296969" y="127000"/>
                  </a:lnTo>
                  <a:close/>
                </a:path>
                <a:path w="1564005" h="782319">
                  <a:moveTo>
                    <a:pt x="1251138" y="118259"/>
                  </a:moveTo>
                  <a:lnTo>
                    <a:pt x="1246241" y="120650"/>
                  </a:lnTo>
                  <a:lnTo>
                    <a:pt x="1242336" y="129540"/>
                  </a:lnTo>
                  <a:lnTo>
                    <a:pt x="1244361" y="134620"/>
                  </a:lnTo>
                  <a:lnTo>
                    <a:pt x="1248815" y="137160"/>
                  </a:lnTo>
                  <a:lnTo>
                    <a:pt x="1253275" y="138430"/>
                  </a:lnTo>
                  <a:lnTo>
                    <a:pt x="1258485" y="137160"/>
                  </a:lnTo>
                  <a:lnTo>
                    <a:pt x="1262413" y="128270"/>
                  </a:lnTo>
                  <a:lnTo>
                    <a:pt x="1260390" y="123190"/>
                  </a:lnTo>
                  <a:lnTo>
                    <a:pt x="1255877" y="120633"/>
                  </a:lnTo>
                  <a:lnTo>
                    <a:pt x="1251138" y="118259"/>
                  </a:lnTo>
                  <a:close/>
                </a:path>
                <a:path w="1564005" h="782319">
                  <a:moveTo>
                    <a:pt x="1251444" y="118110"/>
                  </a:moveTo>
                  <a:lnTo>
                    <a:pt x="1251138" y="118259"/>
                  </a:lnTo>
                  <a:lnTo>
                    <a:pt x="1255909" y="120650"/>
                  </a:lnTo>
                  <a:lnTo>
                    <a:pt x="1260390" y="123190"/>
                  </a:lnTo>
                  <a:lnTo>
                    <a:pt x="1262413" y="128270"/>
                  </a:lnTo>
                  <a:lnTo>
                    <a:pt x="1258485" y="137160"/>
                  </a:lnTo>
                  <a:lnTo>
                    <a:pt x="1253275" y="138430"/>
                  </a:lnTo>
                  <a:lnTo>
                    <a:pt x="1291830" y="138430"/>
                  </a:lnTo>
                  <a:lnTo>
                    <a:pt x="1287163" y="135890"/>
                  </a:lnTo>
                  <a:lnTo>
                    <a:pt x="1263321" y="124460"/>
                  </a:lnTo>
                  <a:lnTo>
                    <a:pt x="1251444" y="118110"/>
                  </a:lnTo>
                  <a:close/>
                </a:path>
                <a:path w="1564005" h="782319">
                  <a:moveTo>
                    <a:pt x="1225172" y="107950"/>
                  </a:moveTo>
                  <a:lnTo>
                    <a:pt x="1229751" y="110490"/>
                  </a:lnTo>
                  <a:lnTo>
                    <a:pt x="1232130" y="115570"/>
                  </a:lnTo>
                  <a:lnTo>
                    <a:pt x="1228849" y="124460"/>
                  </a:lnTo>
                  <a:lnTo>
                    <a:pt x="1223982" y="126902"/>
                  </a:lnTo>
                  <a:lnTo>
                    <a:pt x="1226669" y="128270"/>
                  </a:lnTo>
                  <a:lnTo>
                    <a:pt x="1241492" y="133350"/>
                  </a:lnTo>
                  <a:lnTo>
                    <a:pt x="1248815" y="137160"/>
                  </a:lnTo>
                  <a:lnTo>
                    <a:pt x="1244361" y="134620"/>
                  </a:lnTo>
                  <a:lnTo>
                    <a:pt x="1242336" y="129540"/>
                  </a:lnTo>
                  <a:lnTo>
                    <a:pt x="1246241" y="120650"/>
                  </a:lnTo>
                  <a:lnTo>
                    <a:pt x="1251138" y="118259"/>
                  </a:lnTo>
                  <a:lnTo>
                    <a:pt x="1248304" y="116840"/>
                  </a:lnTo>
                  <a:lnTo>
                    <a:pt x="1232926" y="111760"/>
                  </a:lnTo>
                  <a:lnTo>
                    <a:pt x="1225172" y="107950"/>
                  </a:lnTo>
                  <a:close/>
                </a:path>
                <a:path w="1564005" h="782319">
                  <a:moveTo>
                    <a:pt x="306276" y="114316"/>
                  </a:moveTo>
                  <a:lnTo>
                    <a:pt x="297516" y="116840"/>
                  </a:lnTo>
                  <a:lnTo>
                    <a:pt x="295126" y="121920"/>
                  </a:lnTo>
                  <a:lnTo>
                    <a:pt x="297891" y="129540"/>
                  </a:lnTo>
                  <a:lnTo>
                    <a:pt x="302490" y="132080"/>
                  </a:lnTo>
                  <a:lnTo>
                    <a:pt x="311154" y="129540"/>
                  </a:lnTo>
                  <a:lnTo>
                    <a:pt x="313575" y="125730"/>
                  </a:lnTo>
                  <a:lnTo>
                    <a:pt x="310865" y="116840"/>
                  </a:lnTo>
                  <a:lnTo>
                    <a:pt x="306276" y="114316"/>
                  </a:lnTo>
                  <a:close/>
                </a:path>
                <a:path w="1564005" h="782319">
                  <a:moveTo>
                    <a:pt x="306811" y="130810"/>
                  </a:moveTo>
                  <a:lnTo>
                    <a:pt x="302490" y="132080"/>
                  </a:lnTo>
                  <a:lnTo>
                    <a:pt x="302697" y="132080"/>
                  </a:lnTo>
                  <a:lnTo>
                    <a:pt x="306811" y="130810"/>
                  </a:lnTo>
                  <a:close/>
                </a:path>
                <a:path w="1564005" h="782319">
                  <a:moveTo>
                    <a:pt x="337959" y="105410"/>
                  </a:moveTo>
                  <a:lnTo>
                    <a:pt x="306276" y="114316"/>
                  </a:lnTo>
                  <a:lnTo>
                    <a:pt x="310865" y="116840"/>
                  </a:lnTo>
                  <a:lnTo>
                    <a:pt x="313575" y="125730"/>
                  </a:lnTo>
                  <a:lnTo>
                    <a:pt x="311154" y="129540"/>
                  </a:lnTo>
                  <a:lnTo>
                    <a:pt x="306811" y="130810"/>
                  </a:lnTo>
                  <a:lnTo>
                    <a:pt x="337745" y="121920"/>
                  </a:lnTo>
                  <a:lnTo>
                    <a:pt x="333176" y="119380"/>
                  </a:lnTo>
                  <a:lnTo>
                    <a:pt x="330863" y="110490"/>
                  </a:lnTo>
                  <a:lnTo>
                    <a:pt x="333522" y="106680"/>
                  </a:lnTo>
                  <a:lnTo>
                    <a:pt x="337959" y="105410"/>
                  </a:lnTo>
                  <a:close/>
                </a:path>
                <a:path w="1564005" h="782319">
                  <a:moveTo>
                    <a:pt x="539914" y="96212"/>
                  </a:moveTo>
                  <a:lnTo>
                    <a:pt x="474432" y="128270"/>
                  </a:lnTo>
                  <a:lnTo>
                    <a:pt x="474238" y="128932"/>
                  </a:lnTo>
                  <a:lnTo>
                    <a:pt x="479053" y="127000"/>
                  </a:lnTo>
                  <a:lnTo>
                    <a:pt x="483779" y="124460"/>
                  </a:lnTo>
                  <a:lnTo>
                    <a:pt x="525971" y="124460"/>
                  </a:lnTo>
                  <a:lnTo>
                    <a:pt x="536987" y="119380"/>
                  </a:lnTo>
                  <a:lnTo>
                    <a:pt x="548781" y="113030"/>
                  </a:lnTo>
                  <a:lnTo>
                    <a:pt x="543033" y="110490"/>
                  </a:lnTo>
                  <a:lnTo>
                    <a:pt x="538297" y="101600"/>
                  </a:lnTo>
                  <a:lnTo>
                    <a:pt x="539914" y="96212"/>
                  </a:lnTo>
                  <a:close/>
                </a:path>
                <a:path w="1564005" h="782319">
                  <a:moveTo>
                    <a:pt x="298762" y="116474"/>
                  </a:moveTo>
                  <a:lnTo>
                    <a:pt x="293134" y="118110"/>
                  </a:lnTo>
                  <a:lnTo>
                    <a:pt x="284513" y="121920"/>
                  </a:lnTo>
                  <a:lnTo>
                    <a:pt x="276000" y="124460"/>
                  </a:lnTo>
                  <a:lnTo>
                    <a:pt x="267606" y="128270"/>
                  </a:lnTo>
                  <a:lnTo>
                    <a:pt x="271709" y="127000"/>
                  </a:lnTo>
                  <a:lnTo>
                    <a:pt x="296969" y="127000"/>
                  </a:lnTo>
                  <a:lnTo>
                    <a:pt x="295126" y="121920"/>
                  </a:lnTo>
                  <a:lnTo>
                    <a:pt x="297516" y="116840"/>
                  </a:lnTo>
                  <a:lnTo>
                    <a:pt x="298762" y="116474"/>
                  </a:lnTo>
                  <a:close/>
                </a:path>
                <a:path w="1564005" h="782319">
                  <a:moveTo>
                    <a:pt x="1219186" y="124460"/>
                  </a:moveTo>
                  <a:lnTo>
                    <a:pt x="1223787" y="127000"/>
                  </a:lnTo>
                  <a:lnTo>
                    <a:pt x="1223982" y="126902"/>
                  </a:lnTo>
                  <a:lnTo>
                    <a:pt x="1219186" y="124460"/>
                  </a:lnTo>
                  <a:close/>
                </a:path>
                <a:path w="1564005" h="782319">
                  <a:moveTo>
                    <a:pt x="1220577" y="106680"/>
                  </a:moveTo>
                  <a:lnTo>
                    <a:pt x="1215504" y="109220"/>
                  </a:lnTo>
                  <a:lnTo>
                    <a:pt x="1212178" y="118110"/>
                  </a:lnTo>
                  <a:lnTo>
                    <a:pt x="1214437" y="122938"/>
                  </a:lnTo>
                  <a:lnTo>
                    <a:pt x="1219186" y="124460"/>
                  </a:lnTo>
                  <a:lnTo>
                    <a:pt x="1223982" y="126902"/>
                  </a:lnTo>
                  <a:lnTo>
                    <a:pt x="1228849" y="124460"/>
                  </a:lnTo>
                  <a:lnTo>
                    <a:pt x="1232130" y="115570"/>
                  </a:lnTo>
                  <a:lnTo>
                    <a:pt x="1229751" y="110490"/>
                  </a:lnTo>
                  <a:lnTo>
                    <a:pt x="1225172" y="107950"/>
                  </a:lnTo>
                  <a:lnTo>
                    <a:pt x="1220577" y="106680"/>
                  </a:lnTo>
                  <a:close/>
                </a:path>
                <a:path w="1564005" h="782319">
                  <a:moveTo>
                    <a:pt x="1214437" y="122938"/>
                  </a:moveTo>
                  <a:lnTo>
                    <a:pt x="1214554" y="123190"/>
                  </a:lnTo>
                  <a:lnTo>
                    <a:pt x="1219186" y="124460"/>
                  </a:lnTo>
                  <a:lnTo>
                    <a:pt x="1214437" y="122938"/>
                  </a:lnTo>
                  <a:close/>
                </a:path>
                <a:path w="1564005" h="782319">
                  <a:moveTo>
                    <a:pt x="1173161" y="111152"/>
                  </a:moveTo>
                  <a:lnTo>
                    <a:pt x="1195274" y="118110"/>
                  </a:lnTo>
                  <a:lnTo>
                    <a:pt x="1207295" y="120650"/>
                  </a:lnTo>
                  <a:lnTo>
                    <a:pt x="1214437" y="122938"/>
                  </a:lnTo>
                  <a:lnTo>
                    <a:pt x="1212178" y="118110"/>
                  </a:lnTo>
                  <a:lnTo>
                    <a:pt x="1214554" y="111760"/>
                  </a:lnTo>
                  <a:lnTo>
                    <a:pt x="1175802" y="111760"/>
                  </a:lnTo>
                  <a:lnTo>
                    <a:pt x="1173161" y="111152"/>
                  </a:lnTo>
                  <a:close/>
                </a:path>
                <a:path w="1564005" h="782319">
                  <a:moveTo>
                    <a:pt x="342395" y="104140"/>
                  </a:moveTo>
                  <a:lnTo>
                    <a:pt x="333522" y="106680"/>
                  </a:lnTo>
                  <a:lnTo>
                    <a:pt x="330863" y="110490"/>
                  </a:lnTo>
                  <a:lnTo>
                    <a:pt x="333176" y="119380"/>
                  </a:lnTo>
                  <a:lnTo>
                    <a:pt x="337710" y="121920"/>
                  </a:lnTo>
                  <a:lnTo>
                    <a:pt x="346583" y="119380"/>
                  </a:lnTo>
                  <a:lnTo>
                    <a:pt x="349242" y="115570"/>
                  </a:lnTo>
                  <a:lnTo>
                    <a:pt x="346929" y="106680"/>
                  </a:lnTo>
                  <a:lnTo>
                    <a:pt x="342395" y="104140"/>
                  </a:lnTo>
                  <a:close/>
                </a:path>
                <a:path w="1564005" h="782319">
                  <a:moveTo>
                    <a:pt x="378846" y="104140"/>
                  </a:moveTo>
                  <a:lnTo>
                    <a:pt x="342395" y="104140"/>
                  </a:lnTo>
                  <a:lnTo>
                    <a:pt x="346929" y="106680"/>
                  </a:lnTo>
                  <a:lnTo>
                    <a:pt x="349242" y="115570"/>
                  </a:lnTo>
                  <a:lnTo>
                    <a:pt x="346583" y="119380"/>
                  </a:lnTo>
                  <a:lnTo>
                    <a:pt x="342220" y="120633"/>
                  </a:lnTo>
                  <a:lnTo>
                    <a:pt x="376903" y="113030"/>
                  </a:lnTo>
                  <a:lnTo>
                    <a:pt x="383672" y="111428"/>
                  </a:lnTo>
                  <a:lnTo>
                    <a:pt x="379659" y="107950"/>
                  </a:lnTo>
                  <a:lnTo>
                    <a:pt x="378846" y="104140"/>
                  </a:lnTo>
                  <a:close/>
                </a:path>
                <a:path w="1564005" h="782319">
                  <a:moveTo>
                    <a:pt x="306246" y="114300"/>
                  </a:moveTo>
                  <a:lnTo>
                    <a:pt x="302888" y="115275"/>
                  </a:lnTo>
                  <a:lnTo>
                    <a:pt x="306276" y="114316"/>
                  </a:lnTo>
                  <a:close/>
                </a:path>
                <a:path w="1564005" h="782319">
                  <a:moveTo>
                    <a:pt x="549663" y="91440"/>
                  </a:moveTo>
                  <a:lnTo>
                    <a:pt x="539914" y="96212"/>
                  </a:lnTo>
                  <a:lnTo>
                    <a:pt x="538297" y="101600"/>
                  </a:lnTo>
                  <a:lnTo>
                    <a:pt x="543033" y="110490"/>
                  </a:lnTo>
                  <a:lnTo>
                    <a:pt x="548771" y="113030"/>
                  </a:lnTo>
                  <a:lnTo>
                    <a:pt x="558216" y="107950"/>
                  </a:lnTo>
                  <a:lnTo>
                    <a:pt x="560132" y="102870"/>
                  </a:lnTo>
                  <a:lnTo>
                    <a:pt x="555408" y="92710"/>
                  </a:lnTo>
                  <a:lnTo>
                    <a:pt x="549663" y="91440"/>
                  </a:lnTo>
                  <a:close/>
                </a:path>
                <a:path w="1564005" h="782319">
                  <a:moveTo>
                    <a:pt x="430424" y="85090"/>
                  </a:moveTo>
                  <a:lnTo>
                    <a:pt x="419038" y="87630"/>
                  </a:lnTo>
                  <a:lnTo>
                    <a:pt x="407691" y="88900"/>
                  </a:lnTo>
                  <a:lnTo>
                    <a:pt x="396378" y="91440"/>
                  </a:lnTo>
                  <a:lnTo>
                    <a:pt x="389901" y="93005"/>
                  </a:lnTo>
                  <a:lnTo>
                    <a:pt x="393951" y="96520"/>
                  </a:lnTo>
                  <a:lnTo>
                    <a:pt x="395862" y="105410"/>
                  </a:lnTo>
                  <a:lnTo>
                    <a:pt x="393011" y="109220"/>
                  </a:lnTo>
                  <a:lnTo>
                    <a:pt x="383672" y="111428"/>
                  </a:lnTo>
                  <a:lnTo>
                    <a:pt x="384054" y="111760"/>
                  </a:lnTo>
                  <a:lnTo>
                    <a:pt x="388540" y="110490"/>
                  </a:lnTo>
                  <a:lnTo>
                    <a:pt x="410617" y="105410"/>
                  </a:lnTo>
                  <a:lnTo>
                    <a:pt x="421702" y="104140"/>
                  </a:lnTo>
                  <a:lnTo>
                    <a:pt x="428104" y="102678"/>
                  </a:lnTo>
                  <a:lnTo>
                    <a:pt x="424120" y="99060"/>
                  </a:lnTo>
                  <a:lnTo>
                    <a:pt x="422792" y="90170"/>
                  </a:lnTo>
                  <a:lnTo>
                    <a:pt x="425912" y="86360"/>
                  </a:lnTo>
                  <a:lnTo>
                    <a:pt x="430424" y="85090"/>
                  </a:lnTo>
                  <a:close/>
                </a:path>
                <a:path w="1564005" h="782319">
                  <a:moveTo>
                    <a:pt x="1170842" y="92710"/>
                  </a:moveTo>
                  <a:lnTo>
                    <a:pt x="1165981" y="95250"/>
                  </a:lnTo>
                  <a:lnTo>
                    <a:pt x="1163477" y="104140"/>
                  </a:lnTo>
                  <a:lnTo>
                    <a:pt x="1166311" y="109220"/>
                  </a:lnTo>
                  <a:lnTo>
                    <a:pt x="1171056" y="110490"/>
                  </a:lnTo>
                  <a:lnTo>
                    <a:pt x="1173161" y="111152"/>
                  </a:lnTo>
                  <a:lnTo>
                    <a:pt x="1175802" y="111760"/>
                  </a:lnTo>
                  <a:lnTo>
                    <a:pt x="1180663" y="109220"/>
                  </a:lnTo>
                  <a:lnTo>
                    <a:pt x="1183166" y="100330"/>
                  </a:lnTo>
                  <a:lnTo>
                    <a:pt x="1180333" y="95250"/>
                  </a:lnTo>
                  <a:lnTo>
                    <a:pt x="1171156" y="92779"/>
                  </a:lnTo>
                  <a:lnTo>
                    <a:pt x="1170842" y="92710"/>
                  </a:lnTo>
                  <a:close/>
                </a:path>
                <a:path w="1564005" h="782319">
                  <a:moveTo>
                    <a:pt x="1171156" y="92779"/>
                  </a:moveTo>
                  <a:lnTo>
                    <a:pt x="1180333" y="95250"/>
                  </a:lnTo>
                  <a:lnTo>
                    <a:pt x="1183166" y="100330"/>
                  </a:lnTo>
                  <a:lnTo>
                    <a:pt x="1180663" y="109220"/>
                  </a:lnTo>
                  <a:lnTo>
                    <a:pt x="1175802" y="111760"/>
                  </a:lnTo>
                  <a:lnTo>
                    <a:pt x="1214554" y="111760"/>
                  </a:lnTo>
                  <a:lnTo>
                    <a:pt x="1215504" y="109220"/>
                  </a:lnTo>
                  <a:lnTo>
                    <a:pt x="1220577" y="106680"/>
                  </a:lnTo>
                  <a:lnTo>
                    <a:pt x="1221091" y="106680"/>
                  </a:lnTo>
                  <a:lnTo>
                    <a:pt x="1204647" y="101600"/>
                  </a:lnTo>
                  <a:lnTo>
                    <a:pt x="1188081" y="96520"/>
                  </a:lnTo>
                  <a:lnTo>
                    <a:pt x="1171156" y="92779"/>
                  </a:lnTo>
                  <a:close/>
                </a:path>
                <a:path w="1564005" h="782319">
                  <a:moveTo>
                    <a:pt x="389901" y="93005"/>
                  </a:moveTo>
                  <a:lnTo>
                    <a:pt x="380619" y="95250"/>
                  </a:lnTo>
                  <a:lnTo>
                    <a:pt x="377762" y="99060"/>
                  </a:lnTo>
                  <a:lnTo>
                    <a:pt x="379659" y="107950"/>
                  </a:lnTo>
                  <a:lnTo>
                    <a:pt x="383672" y="111428"/>
                  </a:lnTo>
                  <a:lnTo>
                    <a:pt x="393011" y="109220"/>
                  </a:lnTo>
                  <a:lnTo>
                    <a:pt x="395862" y="105410"/>
                  </a:lnTo>
                  <a:lnTo>
                    <a:pt x="393951" y="96520"/>
                  </a:lnTo>
                  <a:lnTo>
                    <a:pt x="389901" y="93005"/>
                  </a:lnTo>
                  <a:close/>
                </a:path>
                <a:path w="1564005" h="782319">
                  <a:moveTo>
                    <a:pt x="1123829" y="97790"/>
                  </a:moveTo>
                  <a:lnTo>
                    <a:pt x="1135625" y="101600"/>
                  </a:lnTo>
                  <a:lnTo>
                    <a:pt x="1159242" y="107950"/>
                  </a:lnTo>
                  <a:lnTo>
                    <a:pt x="1173161" y="111152"/>
                  </a:lnTo>
                  <a:lnTo>
                    <a:pt x="1171056" y="110490"/>
                  </a:lnTo>
                  <a:lnTo>
                    <a:pt x="1166311" y="109220"/>
                  </a:lnTo>
                  <a:lnTo>
                    <a:pt x="1163477" y="104140"/>
                  </a:lnTo>
                  <a:lnTo>
                    <a:pt x="1164908" y="99060"/>
                  </a:lnTo>
                  <a:lnTo>
                    <a:pt x="1128564" y="99060"/>
                  </a:lnTo>
                  <a:lnTo>
                    <a:pt x="1123829" y="97790"/>
                  </a:lnTo>
                  <a:close/>
                </a:path>
                <a:path w="1564005" h="782319">
                  <a:moveTo>
                    <a:pt x="592705" y="91440"/>
                  </a:moveTo>
                  <a:lnTo>
                    <a:pt x="549663" y="91440"/>
                  </a:lnTo>
                  <a:lnTo>
                    <a:pt x="555408" y="92710"/>
                  </a:lnTo>
                  <a:lnTo>
                    <a:pt x="560132" y="102870"/>
                  </a:lnTo>
                  <a:lnTo>
                    <a:pt x="558216" y="107950"/>
                  </a:lnTo>
                  <a:lnTo>
                    <a:pt x="553569" y="110452"/>
                  </a:lnTo>
                  <a:lnTo>
                    <a:pt x="571744" y="101600"/>
                  </a:lnTo>
                  <a:lnTo>
                    <a:pt x="592705" y="91440"/>
                  </a:lnTo>
                  <a:close/>
                </a:path>
                <a:path w="1564005" h="782319">
                  <a:moveTo>
                    <a:pt x="1221091" y="106680"/>
                  </a:moveTo>
                  <a:lnTo>
                    <a:pt x="1220577" y="106680"/>
                  </a:lnTo>
                  <a:lnTo>
                    <a:pt x="1225172" y="107950"/>
                  </a:lnTo>
                  <a:lnTo>
                    <a:pt x="1221091" y="106680"/>
                  </a:lnTo>
                  <a:close/>
                </a:path>
                <a:path w="1564005" h="782319">
                  <a:moveTo>
                    <a:pt x="389560" y="92710"/>
                  </a:moveTo>
                  <a:lnTo>
                    <a:pt x="373268" y="96520"/>
                  </a:lnTo>
                  <a:lnTo>
                    <a:pt x="349688" y="101600"/>
                  </a:lnTo>
                  <a:lnTo>
                    <a:pt x="337959" y="105410"/>
                  </a:lnTo>
                  <a:lnTo>
                    <a:pt x="342395" y="104140"/>
                  </a:lnTo>
                  <a:lnTo>
                    <a:pt x="378846" y="104140"/>
                  </a:lnTo>
                  <a:lnTo>
                    <a:pt x="377762" y="99060"/>
                  </a:lnTo>
                  <a:lnTo>
                    <a:pt x="380619" y="95250"/>
                  </a:lnTo>
                  <a:lnTo>
                    <a:pt x="389901" y="93005"/>
                  </a:lnTo>
                  <a:lnTo>
                    <a:pt x="389560" y="92710"/>
                  </a:lnTo>
                  <a:close/>
                </a:path>
                <a:path w="1564005" h="782319">
                  <a:moveTo>
                    <a:pt x="432827" y="101600"/>
                  </a:moveTo>
                  <a:lnTo>
                    <a:pt x="428104" y="102678"/>
                  </a:lnTo>
                  <a:lnTo>
                    <a:pt x="428315" y="102870"/>
                  </a:lnTo>
                  <a:lnTo>
                    <a:pt x="432827" y="101600"/>
                  </a:lnTo>
                  <a:close/>
                </a:path>
                <a:path w="1564005" h="782319">
                  <a:moveTo>
                    <a:pt x="498819" y="76792"/>
                  </a:moveTo>
                  <a:lnTo>
                    <a:pt x="464683" y="81280"/>
                  </a:lnTo>
                  <a:lnTo>
                    <a:pt x="447537" y="82550"/>
                  </a:lnTo>
                  <a:lnTo>
                    <a:pt x="430421" y="85090"/>
                  </a:lnTo>
                  <a:lnTo>
                    <a:pt x="425912" y="86360"/>
                  </a:lnTo>
                  <a:lnTo>
                    <a:pt x="422792" y="90170"/>
                  </a:lnTo>
                  <a:lnTo>
                    <a:pt x="424120" y="99060"/>
                  </a:lnTo>
                  <a:lnTo>
                    <a:pt x="428104" y="102678"/>
                  </a:lnTo>
                  <a:lnTo>
                    <a:pt x="432827" y="101600"/>
                  </a:lnTo>
                  <a:lnTo>
                    <a:pt x="437794" y="100859"/>
                  </a:lnTo>
                  <a:lnTo>
                    <a:pt x="440458" y="96520"/>
                  </a:lnTo>
                  <a:lnTo>
                    <a:pt x="439131" y="87630"/>
                  </a:lnTo>
                  <a:lnTo>
                    <a:pt x="434935" y="85090"/>
                  </a:lnTo>
                  <a:lnTo>
                    <a:pt x="491976" y="85090"/>
                  </a:lnTo>
                  <a:lnTo>
                    <a:pt x="491531" y="81280"/>
                  </a:lnTo>
                  <a:lnTo>
                    <a:pt x="494643" y="77470"/>
                  </a:lnTo>
                  <a:lnTo>
                    <a:pt x="498819" y="76792"/>
                  </a:lnTo>
                  <a:close/>
                </a:path>
                <a:path w="1564005" h="782319">
                  <a:moveTo>
                    <a:pt x="437794" y="100859"/>
                  </a:moveTo>
                  <a:lnTo>
                    <a:pt x="432827" y="101600"/>
                  </a:lnTo>
                  <a:lnTo>
                    <a:pt x="437339" y="101600"/>
                  </a:lnTo>
                  <a:lnTo>
                    <a:pt x="437794" y="100859"/>
                  </a:lnTo>
                  <a:close/>
                </a:path>
                <a:path w="1564005" h="782319">
                  <a:moveTo>
                    <a:pt x="491976" y="85090"/>
                  </a:moveTo>
                  <a:lnTo>
                    <a:pt x="434935" y="85090"/>
                  </a:lnTo>
                  <a:lnTo>
                    <a:pt x="439131" y="87630"/>
                  </a:lnTo>
                  <a:lnTo>
                    <a:pt x="440458" y="96520"/>
                  </a:lnTo>
                  <a:lnTo>
                    <a:pt x="437794" y="100859"/>
                  </a:lnTo>
                  <a:lnTo>
                    <a:pt x="466883" y="96520"/>
                  </a:lnTo>
                  <a:lnTo>
                    <a:pt x="500976" y="92710"/>
                  </a:lnTo>
                  <a:lnTo>
                    <a:pt x="496524" y="92710"/>
                  </a:lnTo>
                  <a:lnTo>
                    <a:pt x="492569" y="90170"/>
                  </a:lnTo>
                  <a:lnTo>
                    <a:pt x="491976" y="85090"/>
                  </a:lnTo>
                  <a:close/>
                </a:path>
                <a:path w="1564005" h="782319">
                  <a:moveTo>
                    <a:pt x="1123738" y="80021"/>
                  </a:moveTo>
                  <a:lnTo>
                    <a:pt x="1118878" y="82550"/>
                  </a:lnTo>
                  <a:lnTo>
                    <a:pt x="1116302" y="92710"/>
                  </a:lnTo>
                  <a:lnTo>
                    <a:pt x="1119095" y="96520"/>
                  </a:lnTo>
                  <a:lnTo>
                    <a:pt x="1128564" y="99060"/>
                  </a:lnTo>
                  <a:lnTo>
                    <a:pt x="1133447" y="96520"/>
                  </a:lnTo>
                  <a:lnTo>
                    <a:pt x="1136025" y="87630"/>
                  </a:lnTo>
                  <a:lnTo>
                    <a:pt x="1133231" y="82550"/>
                  </a:lnTo>
                  <a:lnTo>
                    <a:pt x="1123738" y="80021"/>
                  </a:lnTo>
                  <a:close/>
                </a:path>
                <a:path w="1564005" h="782319">
                  <a:moveTo>
                    <a:pt x="1123760" y="80010"/>
                  </a:moveTo>
                  <a:lnTo>
                    <a:pt x="1133231" y="82550"/>
                  </a:lnTo>
                  <a:lnTo>
                    <a:pt x="1136025" y="87630"/>
                  </a:lnTo>
                  <a:lnTo>
                    <a:pt x="1133447" y="96520"/>
                  </a:lnTo>
                  <a:lnTo>
                    <a:pt x="1128564" y="99060"/>
                  </a:lnTo>
                  <a:lnTo>
                    <a:pt x="1164908" y="99060"/>
                  </a:lnTo>
                  <a:lnTo>
                    <a:pt x="1165981" y="95250"/>
                  </a:lnTo>
                  <a:lnTo>
                    <a:pt x="1170842" y="92710"/>
                  </a:lnTo>
                  <a:lnTo>
                    <a:pt x="1152029" y="87630"/>
                  </a:lnTo>
                  <a:lnTo>
                    <a:pt x="1140257" y="83820"/>
                  </a:lnTo>
                  <a:lnTo>
                    <a:pt x="1123760" y="80010"/>
                  </a:lnTo>
                  <a:close/>
                </a:path>
                <a:path w="1564005" h="782319">
                  <a:moveTo>
                    <a:pt x="1084952" y="86360"/>
                  </a:moveTo>
                  <a:lnTo>
                    <a:pt x="1094632" y="90170"/>
                  </a:lnTo>
                  <a:lnTo>
                    <a:pt x="1123829" y="97790"/>
                  </a:lnTo>
                  <a:lnTo>
                    <a:pt x="1119095" y="96520"/>
                  </a:lnTo>
                  <a:lnTo>
                    <a:pt x="1116302" y="92710"/>
                  </a:lnTo>
                  <a:lnTo>
                    <a:pt x="1117590" y="87630"/>
                  </a:lnTo>
                  <a:lnTo>
                    <a:pt x="1089684" y="87630"/>
                  </a:lnTo>
                  <a:lnTo>
                    <a:pt x="1084952" y="86360"/>
                  </a:lnTo>
                  <a:close/>
                </a:path>
                <a:path w="1564005" h="782319">
                  <a:moveTo>
                    <a:pt x="627748" y="76502"/>
                  </a:moveTo>
                  <a:lnTo>
                    <a:pt x="620786" y="79246"/>
                  </a:lnTo>
                  <a:lnTo>
                    <a:pt x="620426" y="83820"/>
                  </a:lnTo>
                  <a:lnTo>
                    <a:pt x="617683" y="85090"/>
                  </a:lnTo>
                  <a:lnTo>
                    <a:pt x="614461" y="85090"/>
                  </a:lnTo>
                  <a:lnTo>
                    <a:pt x="624051" y="86360"/>
                  </a:lnTo>
                  <a:lnTo>
                    <a:pt x="642920" y="91440"/>
                  </a:lnTo>
                  <a:lnTo>
                    <a:pt x="651562" y="95250"/>
                  </a:lnTo>
                  <a:lnTo>
                    <a:pt x="653517" y="96520"/>
                  </a:lnTo>
                  <a:lnTo>
                    <a:pt x="656091" y="96520"/>
                  </a:lnTo>
                  <a:lnTo>
                    <a:pt x="658458" y="92710"/>
                  </a:lnTo>
                  <a:lnTo>
                    <a:pt x="658005" y="90170"/>
                  </a:lnTo>
                  <a:lnTo>
                    <a:pt x="656268" y="88900"/>
                  </a:lnTo>
                  <a:lnTo>
                    <a:pt x="647061" y="83820"/>
                  </a:lnTo>
                  <a:lnTo>
                    <a:pt x="637033" y="78740"/>
                  </a:lnTo>
                  <a:lnTo>
                    <a:pt x="627748" y="76502"/>
                  </a:lnTo>
                  <a:close/>
                </a:path>
                <a:path w="1564005" h="782319">
                  <a:moveTo>
                    <a:pt x="568356" y="81472"/>
                  </a:moveTo>
                  <a:lnTo>
                    <a:pt x="558146" y="86360"/>
                  </a:lnTo>
                  <a:lnTo>
                    <a:pt x="540203" y="95250"/>
                  </a:lnTo>
                  <a:lnTo>
                    <a:pt x="539914" y="96212"/>
                  </a:lnTo>
                  <a:lnTo>
                    <a:pt x="549663" y="91440"/>
                  </a:lnTo>
                  <a:lnTo>
                    <a:pt x="592705" y="91440"/>
                  </a:lnTo>
                  <a:lnTo>
                    <a:pt x="600870" y="87527"/>
                  </a:lnTo>
                  <a:lnTo>
                    <a:pt x="598268" y="86360"/>
                  </a:lnTo>
                  <a:lnTo>
                    <a:pt x="560583" y="86360"/>
                  </a:lnTo>
                  <a:lnTo>
                    <a:pt x="568080" y="85090"/>
                  </a:lnTo>
                  <a:lnTo>
                    <a:pt x="571334" y="85090"/>
                  </a:lnTo>
                  <a:lnTo>
                    <a:pt x="568356" y="81472"/>
                  </a:lnTo>
                  <a:close/>
                </a:path>
                <a:path w="1564005" h="782319">
                  <a:moveTo>
                    <a:pt x="1170898" y="92710"/>
                  </a:moveTo>
                  <a:lnTo>
                    <a:pt x="1171156" y="92779"/>
                  </a:lnTo>
                  <a:lnTo>
                    <a:pt x="1170898" y="92710"/>
                  </a:lnTo>
                  <a:close/>
                </a:path>
                <a:path w="1564005" h="782319">
                  <a:moveTo>
                    <a:pt x="503325" y="76200"/>
                  </a:moveTo>
                  <a:lnTo>
                    <a:pt x="498819" y="76792"/>
                  </a:lnTo>
                  <a:lnTo>
                    <a:pt x="494643" y="77470"/>
                  </a:lnTo>
                  <a:lnTo>
                    <a:pt x="491531" y="81280"/>
                  </a:lnTo>
                  <a:lnTo>
                    <a:pt x="492569" y="90170"/>
                  </a:lnTo>
                  <a:lnTo>
                    <a:pt x="496524" y="92710"/>
                  </a:lnTo>
                  <a:lnTo>
                    <a:pt x="500976" y="92710"/>
                  </a:lnTo>
                  <a:lnTo>
                    <a:pt x="505328" y="91440"/>
                  </a:lnTo>
                  <a:lnTo>
                    <a:pt x="508394" y="87630"/>
                  </a:lnTo>
                  <a:lnTo>
                    <a:pt x="507258" y="80010"/>
                  </a:lnTo>
                  <a:lnTo>
                    <a:pt x="503325" y="76200"/>
                  </a:lnTo>
                  <a:close/>
                </a:path>
                <a:path w="1564005" h="782319">
                  <a:moveTo>
                    <a:pt x="568244" y="76200"/>
                  </a:moveTo>
                  <a:lnTo>
                    <a:pt x="503325" y="76200"/>
                  </a:lnTo>
                  <a:lnTo>
                    <a:pt x="507259" y="80021"/>
                  </a:lnTo>
                  <a:lnTo>
                    <a:pt x="508394" y="87630"/>
                  </a:lnTo>
                  <a:lnTo>
                    <a:pt x="505328" y="91440"/>
                  </a:lnTo>
                  <a:lnTo>
                    <a:pt x="500976" y="92710"/>
                  </a:lnTo>
                  <a:lnTo>
                    <a:pt x="545617" y="87630"/>
                  </a:lnTo>
                  <a:lnTo>
                    <a:pt x="553095" y="86360"/>
                  </a:lnTo>
                  <a:lnTo>
                    <a:pt x="558146" y="86360"/>
                  </a:lnTo>
                  <a:lnTo>
                    <a:pt x="568356" y="81472"/>
                  </a:lnTo>
                  <a:lnTo>
                    <a:pt x="568198" y="81280"/>
                  </a:lnTo>
                  <a:lnTo>
                    <a:pt x="568244" y="76200"/>
                  </a:lnTo>
                  <a:close/>
                </a:path>
                <a:path w="1564005" h="782319">
                  <a:moveTo>
                    <a:pt x="605955" y="85090"/>
                  </a:moveTo>
                  <a:lnTo>
                    <a:pt x="600870" y="87527"/>
                  </a:lnTo>
                  <a:lnTo>
                    <a:pt x="601099" y="87630"/>
                  </a:lnTo>
                  <a:lnTo>
                    <a:pt x="605955" y="85090"/>
                  </a:lnTo>
                  <a:close/>
                </a:path>
                <a:path w="1564005" h="782319">
                  <a:moveTo>
                    <a:pt x="1085715" y="68580"/>
                  </a:moveTo>
                  <a:lnTo>
                    <a:pt x="1080647" y="71120"/>
                  </a:lnTo>
                  <a:lnTo>
                    <a:pt x="1077585" y="80021"/>
                  </a:lnTo>
                  <a:lnTo>
                    <a:pt x="1080102" y="84970"/>
                  </a:lnTo>
                  <a:lnTo>
                    <a:pt x="1084952" y="86360"/>
                  </a:lnTo>
                  <a:lnTo>
                    <a:pt x="1089684" y="87630"/>
                  </a:lnTo>
                  <a:lnTo>
                    <a:pt x="1094731" y="85090"/>
                  </a:lnTo>
                  <a:lnTo>
                    <a:pt x="1097713" y="76200"/>
                  </a:lnTo>
                  <a:lnTo>
                    <a:pt x="1095127" y="71120"/>
                  </a:lnTo>
                  <a:lnTo>
                    <a:pt x="1085715" y="68580"/>
                  </a:lnTo>
                  <a:close/>
                </a:path>
                <a:path w="1564005" h="782319">
                  <a:moveTo>
                    <a:pt x="1090412" y="69841"/>
                  </a:moveTo>
                  <a:lnTo>
                    <a:pt x="1095127" y="71120"/>
                  </a:lnTo>
                  <a:lnTo>
                    <a:pt x="1097713" y="76200"/>
                  </a:lnTo>
                  <a:lnTo>
                    <a:pt x="1094731" y="85090"/>
                  </a:lnTo>
                  <a:lnTo>
                    <a:pt x="1089684" y="87630"/>
                  </a:lnTo>
                  <a:lnTo>
                    <a:pt x="1117590" y="87630"/>
                  </a:lnTo>
                  <a:lnTo>
                    <a:pt x="1118878" y="82550"/>
                  </a:lnTo>
                  <a:lnTo>
                    <a:pt x="1123738" y="80021"/>
                  </a:lnTo>
                  <a:lnTo>
                    <a:pt x="1109395" y="76200"/>
                  </a:lnTo>
                  <a:lnTo>
                    <a:pt x="1099902" y="72390"/>
                  </a:lnTo>
                  <a:lnTo>
                    <a:pt x="1090412" y="69841"/>
                  </a:lnTo>
                  <a:close/>
                </a:path>
                <a:path w="1564005" h="782319">
                  <a:moveTo>
                    <a:pt x="603101" y="66040"/>
                  </a:moveTo>
                  <a:lnTo>
                    <a:pt x="598218" y="67310"/>
                  </a:lnTo>
                  <a:lnTo>
                    <a:pt x="593358" y="69850"/>
                  </a:lnTo>
                  <a:lnTo>
                    <a:pt x="591155" y="76200"/>
                  </a:lnTo>
                  <a:lnTo>
                    <a:pt x="595437" y="85090"/>
                  </a:lnTo>
                  <a:lnTo>
                    <a:pt x="600870" y="87527"/>
                  </a:lnTo>
                  <a:lnTo>
                    <a:pt x="605956" y="85090"/>
                  </a:lnTo>
                  <a:lnTo>
                    <a:pt x="610107" y="83454"/>
                  </a:lnTo>
                  <a:lnTo>
                    <a:pt x="608912" y="81280"/>
                  </a:lnTo>
                  <a:lnTo>
                    <a:pt x="609935" y="76200"/>
                  </a:lnTo>
                  <a:lnTo>
                    <a:pt x="611817" y="74564"/>
                  </a:lnTo>
                  <a:lnTo>
                    <a:pt x="611182" y="73050"/>
                  </a:lnTo>
                  <a:lnTo>
                    <a:pt x="595780" y="71120"/>
                  </a:lnTo>
                  <a:lnTo>
                    <a:pt x="610372" y="71120"/>
                  </a:lnTo>
                  <a:lnTo>
                    <a:pt x="608773" y="67310"/>
                  </a:lnTo>
                  <a:lnTo>
                    <a:pt x="603101" y="66040"/>
                  </a:lnTo>
                  <a:close/>
                </a:path>
                <a:path w="1564005" h="782319">
                  <a:moveTo>
                    <a:pt x="598218" y="67310"/>
                  </a:moveTo>
                  <a:lnTo>
                    <a:pt x="582258" y="74849"/>
                  </a:lnTo>
                  <a:lnTo>
                    <a:pt x="582519" y="81280"/>
                  </a:lnTo>
                  <a:lnTo>
                    <a:pt x="579485" y="85090"/>
                  </a:lnTo>
                  <a:lnTo>
                    <a:pt x="568076" y="85090"/>
                  </a:lnTo>
                  <a:lnTo>
                    <a:pt x="560583" y="86360"/>
                  </a:lnTo>
                  <a:lnTo>
                    <a:pt x="598268" y="86360"/>
                  </a:lnTo>
                  <a:lnTo>
                    <a:pt x="595437" y="85090"/>
                  </a:lnTo>
                  <a:lnTo>
                    <a:pt x="591155" y="76200"/>
                  </a:lnTo>
                  <a:lnTo>
                    <a:pt x="593358" y="69850"/>
                  </a:lnTo>
                  <a:lnTo>
                    <a:pt x="598218" y="67310"/>
                  </a:lnTo>
                  <a:close/>
                </a:path>
                <a:path w="1564005" h="782319">
                  <a:moveTo>
                    <a:pt x="1080102" y="84970"/>
                  </a:moveTo>
                  <a:lnTo>
                    <a:pt x="1084952" y="86360"/>
                  </a:lnTo>
                  <a:lnTo>
                    <a:pt x="1080102" y="84970"/>
                  </a:lnTo>
                  <a:close/>
                </a:path>
                <a:path w="1564005" h="782319">
                  <a:moveTo>
                    <a:pt x="610107" y="83454"/>
                  </a:moveTo>
                  <a:lnTo>
                    <a:pt x="605955" y="85090"/>
                  </a:lnTo>
                  <a:lnTo>
                    <a:pt x="610372" y="83937"/>
                  </a:lnTo>
                  <a:lnTo>
                    <a:pt x="610107" y="83454"/>
                  </a:lnTo>
                  <a:close/>
                </a:path>
                <a:path w="1564005" h="782319">
                  <a:moveTo>
                    <a:pt x="582258" y="74849"/>
                  </a:moveTo>
                  <a:lnTo>
                    <a:pt x="568356" y="81472"/>
                  </a:lnTo>
                  <a:lnTo>
                    <a:pt x="571334" y="85090"/>
                  </a:lnTo>
                  <a:lnTo>
                    <a:pt x="579485" y="85090"/>
                  </a:lnTo>
                  <a:lnTo>
                    <a:pt x="582519" y="81280"/>
                  </a:lnTo>
                  <a:lnTo>
                    <a:pt x="582258" y="74849"/>
                  </a:lnTo>
                  <a:close/>
                </a:path>
                <a:path w="1564005" h="782319">
                  <a:moveTo>
                    <a:pt x="610372" y="83937"/>
                  </a:moveTo>
                  <a:lnTo>
                    <a:pt x="605957" y="85090"/>
                  </a:lnTo>
                  <a:lnTo>
                    <a:pt x="611006" y="85090"/>
                  </a:lnTo>
                  <a:lnTo>
                    <a:pt x="610372" y="83937"/>
                  </a:lnTo>
                  <a:close/>
                </a:path>
                <a:path w="1564005" h="782319">
                  <a:moveTo>
                    <a:pt x="620786" y="79246"/>
                  </a:moveTo>
                  <a:lnTo>
                    <a:pt x="611083" y="83069"/>
                  </a:lnTo>
                  <a:lnTo>
                    <a:pt x="610821" y="83820"/>
                  </a:lnTo>
                  <a:lnTo>
                    <a:pt x="610372" y="83937"/>
                  </a:lnTo>
                  <a:lnTo>
                    <a:pt x="611006" y="85090"/>
                  </a:lnTo>
                  <a:lnTo>
                    <a:pt x="617683" y="85090"/>
                  </a:lnTo>
                  <a:lnTo>
                    <a:pt x="620426" y="83820"/>
                  </a:lnTo>
                  <a:lnTo>
                    <a:pt x="620786" y="79246"/>
                  </a:lnTo>
                  <a:close/>
                </a:path>
                <a:path w="1564005" h="782319">
                  <a:moveTo>
                    <a:pt x="1026538" y="69228"/>
                  </a:moveTo>
                  <a:lnTo>
                    <a:pt x="1026880" y="69850"/>
                  </a:lnTo>
                  <a:lnTo>
                    <a:pt x="1031748" y="71120"/>
                  </a:lnTo>
                  <a:lnTo>
                    <a:pt x="1080102" y="84970"/>
                  </a:lnTo>
                  <a:lnTo>
                    <a:pt x="1077580" y="80010"/>
                  </a:lnTo>
                  <a:lnTo>
                    <a:pt x="1080209" y="72390"/>
                  </a:lnTo>
                  <a:lnTo>
                    <a:pt x="1036596" y="72390"/>
                  </a:lnTo>
                  <a:lnTo>
                    <a:pt x="1026538" y="69228"/>
                  </a:lnTo>
                  <a:close/>
                </a:path>
                <a:path w="1564005" h="782319">
                  <a:moveTo>
                    <a:pt x="611083" y="83069"/>
                  </a:moveTo>
                  <a:lnTo>
                    <a:pt x="610107" y="83454"/>
                  </a:lnTo>
                  <a:lnTo>
                    <a:pt x="610372" y="83937"/>
                  </a:lnTo>
                  <a:lnTo>
                    <a:pt x="610821" y="83820"/>
                  </a:lnTo>
                  <a:lnTo>
                    <a:pt x="611083" y="83069"/>
                  </a:lnTo>
                  <a:close/>
                </a:path>
                <a:path w="1564005" h="782319">
                  <a:moveTo>
                    <a:pt x="611817" y="74564"/>
                  </a:moveTo>
                  <a:lnTo>
                    <a:pt x="609935" y="76200"/>
                  </a:lnTo>
                  <a:lnTo>
                    <a:pt x="608912" y="81280"/>
                  </a:lnTo>
                  <a:lnTo>
                    <a:pt x="610107" y="83454"/>
                  </a:lnTo>
                  <a:lnTo>
                    <a:pt x="611083" y="83069"/>
                  </a:lnTo>
                  <a:lnTo>
                    <a:pt x="613036" y="77470"/>
                  </a:lnTo>
                  <a:lnTo>
                    <a:pt x="611817" y="74564"/>
                  </a:lnTo>
                  <a:close/>
                </a:path>
                <a:path w="1564005" h="782319">
                  <a:moveTo>
                    <a:pt x="615952" y="73660"/>
                  </a:moveTo>
                  <a:lnTo>
                    <a:pt x="612858" y="73660"/>
                  </a:lnTo>
                  <a:lnTo>
                    <a:pt x="611817" y="74564"/>
                  </a:lnTo>
                  <a:lnTo>
                    <a:pt x="613036" y="77470"/>
                  </a:lnTo>
                  <a:lnTo>
                    <a:pt x="611083" y="83069"/>
                  </a:lnTo>
                  <a:lnTo>
                    <a:pt x="620786" y="79246"/>
                  </a:lnTo>
                  <a:lnTo>
                    <a:pt x="620926" y="77470"/>
                  </a:lnTo>
                  <a:lnTo>
                    <a:pt x="618920" y="74930"/>
                  </a:lnTo>
                  <a:lnTo>
                    <a:pt x="616162" y="73710"/>
                  </a:lnTo>
                  <a:lnTo>
                    <a:pt x="615952" y="73660"/>
                  </a:lnTo>
                  <a:close/>
                </a:path>
                <a:path w="1564005" h="782319">
                  <a:moveTo>
                    <a:pt x="579131" y="71120"/>
                  </a:moveTo>
                  <a:lnTo>
                    <a:pt x="571459" y="71120"/>
                  </a:lnTo>
                  <a:lnTo>
                    <a:pt x="568267" y="73660"/>
                  </a:lnTo>
                  <a:lnTo>
                    <a:pt x="568198" y="81280"/>
                  </a:lnTo>
                  <a:lnTo>
                    <a:pt x="568356" y="81472"/>
                  </a:lnTo>
                  <a:lnTo>
                    <a:pt x="582258" y="74849"/>
                  </a:lnTo>
                  <a:lnTo>
                    <a:pt x="582210" y="73660"/>
                  </a:lnTo>
                  <a:lnTo>
                    <a:pt x="579131" y="71120"/>
                  </a:lnTo>
                  <a:close/>
                </a:path>
                <a:path w="1564005" h="782319">
                  <a:moveTo>
                    <a:pt x="616162" y="73710"/>
                  </a:moveTo>
                  <a:lnTo>
                    <a:pt x="618920" y="74930"/>
                  </a:lnTo>
                  <a:lnTo>
                    <a:pt x="620926" y="77470"/>
                  </a:lnTo>
                  <a:lnTo>
                    <a:pt x="620786" y="79246"/>
                  </a:lnTo>
                  <a:lnTo>
                    <a:pt x="627748" y="76502"/>
                  </a:lnTo>
                  <a:lnTo>
                    <a:pt x="616162" y="73710"/>
                  </a:lnTo>
                  <a:close/>
                </a:path>
                <a:path w="1564005" h="782319">
                  <a:moveTo>
                    <a:pt x="571459" y="71120"/>
                  </a:moveTo>
                  <a:lnTo>
                    <a:pt x="552006" y="71120"/>
                  </a:lnTo>
                  <a:lnTo>
                    <a:pt x="544238" y="72390"/>
                  </a:lnTo>
                  <a:lnTo>
                    <a:pt x="521598" y="74930"/>
                  </a:lnTo>
                  <a:lnTo>
                    <a:pt x="510295" y="74930"/>
                  </a:lnTo>
                  <a:lnTo>
                    <a:pt x="498819" y="76792"/>
                  </a:lnTo>
                  <a:lnTo>
                    <a:pt x="503325" y="76200"/>
                  </a:lnTo>
                  <a:lnTo>
                    <a:pt x="568244" y="76200"/>
                  </a:lnTo>
                  <a:lnTo>
                    <a:pt x="568267" y="73660"/>
                  </a:lnTo>
                  <a:lnTo>
                    <a:pt x="571459" y="71120"/>
                  </a:lnTo>
                  <a:close/>
                </a:path>
                <a:path w="1564005" h="782319">
                  <a:moveTo>
                    <a:pt x="633111" y="66040"/>
                  </a:moveTo>
                  <a:lnTo>
                    <a:pt x="603101" y="66040"/>
                  </a:lnTo>
                  <a:lnTo>
                    <a:pt x="608773" y="67310"/>
                  </a:lnTo>
                  <a:lnTo>
                    <a:pt x="611182" y="73050"/>
                  </a:lnTo>
                  <a:lnTo>
                    <a:pt x="616047" y="73660"/>
                  </a:lnTo>
                  <a:lnTo>
                    <a:pt x="627748" y="76502"/>
                  </a:lnTo>
                  <a:lnTo>
                    <a:pt x="634962" y="73660"/>
                  </a:lnTo>
                  <a:lnTo>
                    <a:pt x="640823" y="71120"/>
                  </a:lnTo>
                  <a:lnTo>
                    <a:pt x="639750" y="71120"/>
                  </a:lnTo>
                  <a:lnTo>
                    <a:pt x="634121" y="68580"/>
                  </a:lnTo>
                  <a:lnTo>
                    <a:pt x="633111" y="66040"/>
                  </a:lnTo>
                  <a:close/>
                </a:path>
                <a:path w="1564005" h="782319">
                  <a:moveTo>
                    <a:pt x="590142" y="71120"/>
                  </a:moveTo>
                  <a:lnTo>
                    <a:pt x="579131" y="71120"/>
                  </a:lnTo>
                  <a:lnTo>
                    <a:pt x="582210" y="73660"/>
                  </a:lnTo>
                  <a:lnTo>
                    <a:pt x="582258" y="74849"/>
                  </a:lnTo>
                  <a:lnTo>
                    <a:pt x="590142" y="71120"/>
                  </a:lnTo>
                  <a:close/>
                </a:path>
                <a:path w="1564005" h="782319">
                  <a:moveTo>
                    <a:pt x="611182" y="73050"/>
                  </a:moveTo>
                  <a:lnTo>
                    <a:pt x="611817" y="74564"/>
                  </a:lnTo>
                  <a:lnTo>
                    <a:pt x="612858" y="73660"/>
                  </a:lnTo>
                  <a:lnTo>
                    <a:pt x="616047" y="73660"/>
                  </a:lnTo>
                  <a:lnTo>
                    <a:pt x="611182" y="73050"/>
                  </a:lnTo>
                  <a:close/>
                </a:path>
                <a:path w="1564005" h="782319">
                  <a:moveTo>
                    <a:pt x="616047" y="73660"/>
                  </a:moveTo>
                  <a:close/>
                </a:path>
                <a:path w="1564005" h="782319">
                  <a:moveTo>
                    <a:pt x="610372" y="71120"/>
                  </a:moveTo>
                  <a:lnTo>
                    <a:pt x="595780" y="71120"/>
                  </a:lnTo>
                  <a:lnTo>
                    <a:pt x="611182" y="73050"/>
                  </a:lnTo>
                  <a:lnTo>
                    <a:pt x="610372" y="71120"/>
                  </a:lnTo>
                  <a:close/>
                </a:path>
                <a:path w="1564005" h="782319">
                  <a:moveTo>
                    <a:pt x="1031945" y="52070"/>
                  </a:moveTo>
                  <a:lnTo>
                    <a:pt x="1026884" y="54610"/>
                  </a:lnTo>
                  <a:lnTo>
                    <a:pt x="1024087" y="64770"/>
                  </a:lnTo>
                  <a:lnTo>
                    <a:pt x="1026538" y="69228"/>
                  </a:lnTo>
                  <a:lnTo>
                    <a:pt x="1036596" y="72390"/>
                  </a:lnTo>
                  <a:lnTo>
                    <a:pt x="1041651" y="69841"/>
                  </a:lnTo>
                  <a:lnTo>
                    <a:pt x="1044416" y="59690"/>
                  </a:lnTo>
                  <a:lnTo>
                    <a:pt x="1041717" y="54782"/>
                  </a:lnTo>
                  <a:lnTo>
                    <a:pt x="1031945" y="52070"/>
                  </a:lnTo>
                  <a:close/>
                </a:path>
                <a:path w="1564005" h="782319">
                  <a:moveTo>
                    <a:pt x="1041717" y="54782"/>
                  </a:moveTo>
                  <a:lnTo>
                    <a:pt x="1044416" y="59690"/>
                  </a:lnTo>
                  <a:lnTo>
                    <a:pt x="1041649" y="69850"/>
                  </a:lnTo>
                  <a:lnTo>
                    <a:pt x="1036596" y="72390"/>
                  </a:lnTo>
                  <a:lnTo>
                    <a:pt x="1080209" y="72390"/>
                  </a:lnTo>
                  <a:lnTo>
                    <a:pt x="1080647" y="71120"/>
                  </a:lnTo>
                  <a:lnTo>
                    <a:pt x="1085715" y="68580"/>
                  </a:lnTo>
                  <a:lnTo>
                    <a:pt x="1087095" y="68580"/>
                  </a:lnTo>
                  <a:lnTo>
                    <a:pt x="1077077" y="64770"/>
                  </a:lnTo>
                  <a:lnTo>
                    <a:pt x="1050241" y="57148"/>
                  </a:lnTo>
                  <a:lnTo>
                    <a:pt x="1041717" y="54782"/>
                  </a:lnTo>
                  <a:close/>
                </a:path>
                <a:path w="1564005" h="782319">
                  <a:moveTo>
                    <a:pt x="642316" y="49530"/>
                  </a:moveTo>
                  <a:lnTo>
                    <a:pt x="634862" y="52093"/>
                  </a:lnTo>
                  <a:lnTo>
                    <a:pt x="632442" y="53340"/>
                  </a:lnTo>
                  <a:lnTo>
                    <a:pt x="630082" y="58420"/>
                  </a:lnTo>
                  <a:lnTo>
                    <a:pt x="634121" y="68580"/>
                  </a:lnTo>
                  <a:lnTo>
                    <a:pt x="639750" y="71120"/>
                  </a:lnTo>
                  <a:lnTo>
                    <a:pt x="644680" y="68580"/>
                  </a:lnTo>
                  <a:lnTo>
                    <a:pt x="649838" y="66705"/>
                  </a:lnTo>
                  <a:lnTo>
                    <a:pt x="651979" y="60960"/>
                  </a:lnTo>
                  <a:lnTo>
                    <a:pt x="647949" y="52070"/>
                  </a:lnTo>
                  <a:lnTo>
                    <a:pt x="642316" y="49530"/>
                  </a:lnTo>
                  <a:close/>
                </a:path>
                <a:path w="1564005" h="782319">
                  <a:moveTo>
                    <a:pt x="649838" y="66705"/>
                  </a:moveTo>
                  <a:lnTo>
                    <a:pt x="644680" y="68580"/>
                  </a:lnTo>
                  <a:lnTo>
                    <a:pt x="639750" y="71120"/>
                  </a:lnTo>
                  <a:lnTo>
                    <a:pt x="640823" y="71120"/>
                  </a:lnTo>
                  <a:lnTo>
                    <a:pt x="649613" y="67310"/>
                  </a:lnTo>
                  <a:lnTo>
                    <a:pt x="649838" y="66705"/>
                  </a:lnTo>
                  <a:close/>
                </a:path>
                <a:path w="1564005" h="782319">
                  <a:moveTo>
                    <a:pt x="1087095" y="68580"/>
                  </a:moveTo>
                  <a:lnTo>
                    <a:pt x="1085715" y="68580"/>
                  </a:lnTo>
                  <a:lnTo>
                    <a:pt x="1090412" y="69841"/>
                  </a:lnTo>
                  <a:lnTo>
                    <a:pt x="1087095" y="68580"/>
                  </a:lnTo>
                  <a:close/>
                </a:path>
                <a:path w="1564005" h="782319">
                  <a:moveTo>
                    <a:pt x="986784" y="57150"/>
                  </a:moveTo>
                  <a:lnTo>
                    <a:pt x="1009143" y="64770"/>
                  </a:lnTo>
                  <a:lnTo>
                    <a:pt x="1020436" y="67310"/>
                  </a:lnTo>
                  <a:lnTo>
                    <a:pt x="1026538" y="69228"/>
                  </a:lnTo>
                  <a:lnTo>
                    <a:pt x="1024087" y="64770"/>
                  </a:lnTo>
                  <a:lnTo>
                    <a:pt x="1025835" y="58420"/>
                  </a:lnTo>
                  <a:lnTo>
                    <a:pt x="991547" y="58420"/>
                  </a:lnTo>
                  <a:lnTo>
                    <a:pt x="986784" y="57150"/>
                  </a:lnTo>
                  <a:close/>
                </a:path>
                <a:path w="1564005" h="782319">
                  <a:moveTo>
                    <a:pt x="634862" y="52093"/>
                  </a:moveTo>
                  <a:lnTo>
                    <a:pt x="627546" y="54610"/>
                  </a:lnTo>
                  <a:lnTo>
                    <a:pt x="617741" y="59690"/>
                  </a:lnTo>
                  <a:lnTo>
                    <a:pt x="598218" y="67310"/>
                  </a:lnTo>
                  <a:lnTo>
                    <a:pt x="603101" y="66040"/>
                  </a:lnTo>
                  <a:lnTo>
                    <a:pt x="633111" y="66040"/>
                  </a:lnTo>
                  <a:lnTo>
                    <a:pt x="630082" y="58420"/>
                  </a:lnTo>
                  <a:lnTo>
                    <a:pt x="632442" y="53340"/>
                  </a:lnTo>
                  <a:lnTo>
                    <a:pt x="634862" y="52093"/>
                  </a:lnTo>
                  <a:close/>
                </a:path>
                <a:path w="1564005" h="782319">
                  <a:moveTo>
                    <a:pt x="694276" y="49530"/>
                  </a:moveTo>
                  <a:lnTo>
                    <a:pt x="642316" y="49530"/>
                  </a:lnTo>
                  <a:lnTo>
                    <a:pt x="647949" y="52070"/>
                  </a:lnTo>
                  <a:lnTo>
                    <a:pt x="651979" y="60960"/>
                  </a:lnTo>
                  <a:lnTo>
                    <a:pt x="649838" y="66705"/>
                  </a:lnTo>
                  <a:lnTo>
                    <a:pt x="672636" y="58420"/>
                  </a:lnTo>
                  <a:lnTo>
                    <a:pt x="686665" y="52070"/>
                  </a:lnTo>
                  <a:lnTo>
                    <a:pt x="694276" y="49530"/>
                  </a:lnTo>
                  <a:close/>
                </a:path>
                <a:path w="1564005" h="782319">
                  <a:moveTo>
                    <a:pt x="988271" y="38100"/>
                  </a:moveTo>
                  <a:lnTo>
                    <a:pt x="983009" y="40640"/>
                  </a:lnTo>
                  <a:lnTo>
                    <a:pt x="979556" y="49530"/>
                  </a:lnTo>
                  <a:lnTo>
                    <a:pt x="982017" y="54610"/>
                  </a:lnTo>
                  <a:lnTo>
                    <a:pt x="986784" y="57150"/>
                  </a:lnTo>
                  <a:lnTo>
                    <a:pt x="991547" y="58420"/>
                  </a:lnTo>
                  <a:lnTo>
                    <a:pt x="996808" y="55880"/>
                  </a:lnTo>
                  <a:lnTo>
                    <a:pt x="1000257" y="46990"/>
                  </a:lnTo>
                  <a:lnTo>
                    <a:pt x="997978" y="41108"/>
                  </a:lnTo>
                  <a:lnTo>
                    <a:pt x="993033" y="39370"/>
                  </a:lnTo>
                  <a:lnTo>
                    <a:pt x="988271" y="38100"/>
                  </a:lnTo>
                  <a:close/>
                </a:path>
                <a:path w="1564005" h="782319">
                  <a:moveTo>
                    <a:pt x="997978" y="41108"/>
                  </a:moveTo>
                  <a:lnTo>
                    <a:pt x="1000257" y="46990"/>
                  </a:lnTo>
                  <a:lnTo>
                    <a:pt x="996808" y="55880"/>
                  </a:lnTo>
                  <a:lnTo>
                    <a:pt x="991547" y="58420"/>
                  </a:lnTo>
                  <a:lnTo>
                    <a:pt x="1025835" y="58420"/>
                  </a:lnTo>
                  <a:lnTo>
                    <a:pt x="1026884" y="54610"/>
                  </a:lnTo>
                  <a:lnTo>
                    <a:pt x="1031945" y="52070"/>
                  </a:lnTo>
                  <a:lnTo>
                    <a:pt x="1033703" y="52070"/>
                  </a:lnTo>
                  <a:lnTo>
                    <a:pt x="1025783" y="49530"/>
                  </a:lnTo>
                  <a:lnTo>
                    <a:pt x="1014796" y="46990"/>
                  </a:lnTo>
                  <a:lnTo>
                    <a:pt x="997978" y="41108"/>
                  </a:lnTo>
                  <a:close/>
                </a:path>
                <a:path w="1564005" h="782319">
                  <a:moveTo>
                    <a:pt x="986779" y="57148"/>
                  </a:moveTo>
                  <a:close/>
                </a:path>
                <a:path w="1564005" h="782319">
                  <a:moveTo>
                    <a:pt x="951051" y="21590"/>
                  </a:moveTo>
                  <a:lnTo>
                    <a:pt x="950548" y="21825"/>
                  </a:lnTo>
                  <a:lnTo>
                    <a:pt x="960337" y="26670"/>
                  </a:lnTo>
                  <a:lnTo>
                    <a:pt x="962443" y="31750"/>
                  </a:lnTo>
                  <a:lnTo>
                    <a:pt x="958359" y="40640"/>
                  </a:lnTo>
                  <a:lnTo>
                    <a:pt x="952998" y="43150"/>
                  </a:lnTo>
                  <a:lnTo>
                    <a:pt x="957822" y="45720"/>
                  </a:lnTo>
                  <a:lnTo>
                    <a:pt x="973907" y="52093"/>
                  </a:lnTo>
                  <a:lnTo>
                    <a:pt x="986779" y="57148"/>
                  </a:lnTo>
                  <a:lnTo>
                    <a:pt x="982017" y="54610"/>
                  </a:lnTo>
                  <a:lnTo>
                    <a:pt x="979556" y="49530"/>
                  </a:lnTo>
                  <a:lnTo>
                    <a:pt x="983009" y="40640"/>
                  </a:lnTo>
                  <a:lnTo>
                    <a:pt x="988271" y="38100"/>
                  </a:lnTo>
                  <a:lnTo>
                    <a:pt x="989887" y="38100"/>
                  </a:lnTo>
                  <a:lnTo>
                    <a:pt x="964942" y="27940"/>
                  </a:lnTo>
                  <a:lnTo>
                    <a:pt x="951051" y="21590"/>
                  </a:lnTo>
                  <a:close/>
                </a:path>
                <a:path w="1564005" h="782319">
                  <a:moveTo>
                    <a:pt x="1033703" y="52070"/>
                  </a:moveTo>
                  <a:lnTo>
                    <a:pt x="1031945" y="52070"/>
                  </a:lnTo>
                  <a:lnTo>
                    <a:pt x="1041717" y="54782"/>
                  </a:lnTo>
                  <a:lnTo>
                    <a:pt x="1041622" y="54610"/>
                  </a:lnTo>
                  <a:lnTo>
                    <a:pt x="1033703" y="52070"/>
                  </a:lnTo>
                  <a:close/>
                </a:path>
                <a:path w="1564005" h="782319">
                  <a:moveTo>
                    <a:pt x="688735" y="30668"/>
                  </a:moveTo>
                  <a:lnTo>
                    <a:pt x="679645" y="34290"/>
                  </a:lnTo>
                  <a:lnTo>
                    <a:pt x="665519" y="39370"/>
                  </a:lnTo>
                  <a:lnTo>
                    <a:pt x="651425" y="45720"/>
                  </a:lnTo>
                  <a:lnTo>
                    <a:pt x="637374" y="50800"/>
                  </a:lnTo>
                  <a:lnTo>
                    <a:pt x="634862" y="52093"/>
                  </a:lnTo>
                  <a:lnTo>
                    <a:pt x="642316" y="49530"/>
                  </a:lnTo>
                  <a:lnTo>
                    <a:pt x="694276" y="49530"/>
                  </a:lnTo>
                  <a:lnTo>
                    <a:pt x="695114" y="49250"/>
                  </a:lnTo>
                  <a:lnTo>
                    <a:pt x="690142" y="46990"/>
                  </a:lnTo>
                  <a:lnTo>
                    <a:pt x="686320" y="36830"/>
                  </a:lnTo>
                  <a:lnTo>
                    <a:pt x="688735" y="30668"/>
                  </a:lnTo>
                  <a:close/>
                </a:path>
                <a:path w="1564005" h="782319">
                  <a:moveTo>
                    <a:pt x="698484" y="48125"/>
                  </a:moveTo>
                  <a:lnTo>
                    <a:pt x="695114" y="49250"/>
                  </a:lnTo>
                  <a:lnTo>
                    <a:pt x="695730" y="49530"/>
                  </a:lnTo>
                  <a:lnTo>
                    <a:pt x="698484" y="48125"/>
                  </a:lnTo>
                  <a:close/>
                </a:path>
                <a:path w="1564005" h="782319">
                  <a:moveTo>
                    <a:pt x="698901" y="26728"/>
                  </a:moveTo>
                  <a:lnTo>
                    <a:pt x="694775" y="28262"/>
                  </a:lnTo>
                  <a:lnTo>
                    <a:pt x="688735" y="30668"/>
                  </a:lnTo>
                  <a:lnTo>
                    <a:pt x="686320" y="36830"/>
                  </a:lnTo>
                  <a:lnTo>
                    <a:pt x="690142" y="46990"/>
                  </a:lnTo>
                  <a:lnTo>
                    <a:pt x="695114" y="49250"/>
                  </a:lnTo>
                  <a:lnTo>
                    <a:pt x="698484" y="48125"/>
                  </a:lnTo>
                  <a:lnTo>
                    <a:pt x="700711" y="46990"/>
                  </a:lnTo>
                  <a:lnTo>
                    <a:pt x="706100" y="44681"/>
                  </a:lnTo>
                  <a:lnTo>
                    <a:pt x="708181" y="39370"/>
                  </a:lnTo>
                  <a:lnTo>
                    <a:pt x="704359" y="29209"/>
                  </a:lnTo>
                  <a:lnTo>
                    <a:pt x="698901" y="26728"/>
                  </a:lnTo>
                  <a:close/>
                </a:path>
                <a:path w="1564005" h="782319">
                  <a:moveTo>
                    <a:pt x="706100" y="44681"/>
                  </a:moveTo>
                  <a:lnTo>
                    <a:pt x="700711" y="46990"/>
                  </a:lnTo>
                  <a:lnTo>
                    <a:pt x="698484" y="48125"/>
                  </a:lnTo>
                  <a:lnTo>
                    <a:pt x="705693" y="45720"/>
                  </a:lnTo>
                  <a:lnTo>
                    <a:pt x="706100" y="44681"/>
                  </a:lnTo>
                  <a:close/>
                </a:path>
                <a:path w="1564005" h="782319">
                  <a:moveTo>
                    <a:pt x="737235" y="13064"/>
                  </a:moveTo>
                  <a:lnTo>
                    <a:pt x="730220" y="15240"/>
                  </a:lnTo>
                  <a:lnTo>
                    <a:pt x="718025" y="20320"/>
                  </a:lnTo>
                  <a:lnTo>
                    <a:pt x="705892" y="24130"/>
                  </a:lnTo>
                  <a:lnTo>
                    <a:pt x="698901" y="26728"/>
                  </a:lnTo>
                  <a:lnTo>
                    <a:pt x="704359" y="29210"/>
                  </a:lnTo>
                  <a:lnTo>
                    <a:pt x="708181" y="39370"/>
                  </a:lnTo>
                  <a:lnTo>
                    <a:pt x="706100" y="44681"/>
                  </a:lnTo>
                  <a:lnTo>
                    <a:pt x="712569" y="41910"/>
                  </a:lnTo>
                  <a:lnTo>
                    <a:pt x="724456" y="38100"/>
                  </a:lnTo>
                  <a:lnTo>
                    <a:pt x="736400" y="33020"/>
                  </a:lnTo>
                  <a:lnTo>
                    <a:pt x="742424" y="31111"/>
                  </a:lnTo>
                  <a:lnTo>
                    <a:pt x="737904" y="27940"/>
                  </a:lnTo>
                  <a:lnTo>
                    <a:pt x="734646" y="17780"/>
                  </a:lnTo>
                  <a:lnTo>
                    <a:pt x="737235" y="13064"/>
                  </a:lnTo>
                  <a:close/>
                </a:path>
                <a:path w="1564005" h="782319">
                  <a:moveTo>
                    <a:pt x="913913" y="26688"/>
                  </a:moveTo>
                  <a:lnTo>
                    <a:pt x="916318" y="27940"/>
                  </a:lnTo>
                  <a:lnTo>
                    <a:pt x="924407" y="30480"/>
                  </a:lnTo>
                  <a:lnTo>
                    <a:pt x="940366" y="38100"/>
                  </a:lnTo>
                  <a:lnTo>
                    <a:pt x="952934" y="43180"/>
                  </a:lnTo>
                  <a:lnTo>
                    <a:pt x="948287" y="40640"/>
                  </a:lnTo>
                  <a:lnTo>
                    <a:pt x="943632" y="39370"/>
                  </a:lnTo>
                  <a:lnTo>
                    <a:pt x="941526" y="33020"/>
                  </a:lnTo>
                  <a:lnTo>
                    <a:pt x="943282" y="29210"/>
                  </a:lnTo>
                  <a:lnTo>
                    <a:pt x="921127" y="29209"/>
                  </a:lnTo>
                  <a:lnTo>
                    <a:pt x="913913" y="26688"/>
                  </a:lnTo>
                  <a:close/>
                </a:path>
                <a:path w="1564005" h="782319">
                  <a:moveTo>
                    <a:pt x="950548" y="21825"/>
                  </a:moveTo>
                  <a:lnTo>
                    <a:pt x="945624" y="24130"/>
                  </a:lnTo>
                  <a:lnTo>
                    <a:pt x="941526" y="33020"/>
                  </a:lnTo>
                  <a:lnTo>
                    <a:pt x="943632" y="39370"/>
                  </a:lnTo>
                  <a:lnTo>
                    <a:pt x="948287" y="40640"/>
                  </a:lnTo>
                  <a:lnTo>
                    <a:pt x="952998" y="43150"/>
                  </a:lnTo>
                  <a:lnTo>
                    <a:pt x="958359" y="40640"/>
                  </a:lnTo>
                  <a:lnTo>
                    <a:pt x="962443" y="31750"/>
                  </a:lnTo>
                  <a:lnTo>
                    <a:pt x="960337" y="26670"/>
                  </a:lnTo>
                  <a:lnTo>
                    <a:pt x="950548" y="21825"/>
                  </a:lnTo>
                  <a:close/>
                </a:path>
                <a:path w="1564005" h="782319">
                  <a:moveTo>
                    <a:pt x="993033" y="39370"/>
                  </a:moveTo>
                  <a:lnTo>
                    <a:pt x="997978" y="41108"/>
                  </a:lnTo>
                  <a:lnTo>
                    <a:pt x="997796" y="40640"/>
                  </a:lnTo>
                  <a:lnTo>
                    <a:pt x="993033" y="39370"/>
                  </a:lnTo>
                  <a:close/>
                </a:path>
                <a:path w="1564005" h="782319">
                  <a:moveTo>
                    <a:pt x="989887" y="38100"/>
                  </a:moveTo>
                  <a:lnTo>
                    <a:pt x="988271" y="38100"/>
                  </a:lnTo>
                  <a:lnTo>
                    <a:pt x="993033" y="39370"/>
                  </a:lnTo>
                  <a:lnTo>
                    <a:pt x="989887" y="38100"/>
                  </a:lnTo>
                  <a:close/>
                </a:path>
                <a:path w="1564005" h="782319">
                  <a:moveTo>
                    <a:pt x="748428" y="29210"/>
                  </a:moveTo>
                  <a:lnTo>
                    <a:pt x="742424" y="31111"/>
                  </a:lnTo>
                  <a:lnTo>
                    <a:pt x="743334" y="31750"/>
                  </a:lnTo>
                  <a:lnTo>
                    <a:pt x="748428" y="29210"/>
                  </a:lnTo>
                  <a:close/>
                </a:path>
                <a:path w="1564005" h="782319">
                  <a:moveTo>
                    <a:pt x="748066" y="9242"/>
                  </a:moveTo>
                  <a:lnTo>
                    <a:pt x="742504" y="11430"/>
                  </a:lnTo>
                  <a:lnTo>
                    <a:pt x="737235" y="13064"/>
                  </a:lnTo>
                  <a:lnTo>
                    <a:pt x="734646" y="17780"/>
                  </a:lnTo>
                  <a:lnTo>
                    <a:pt x="737904" y="27940"/>
                  </a:lnTo>
                  <a:lnTo>
                    <a:pt x="742424" y="31111"/>
                  </a:lnTo>
                  <a:lnTo>
                    <a:pt x="753723" y="27519"/>
                  </a:lnTo>
                  <a:lnTo>
                    <a:pt x="756268" y="22860"/>
                  </a:lnTo>
                  <a:lnTo>
                    <a:pt x="752986" y="12700"/>
                  </a:lnTo>
                  <a:lnTo>
                    <a:pt x="748066" y="9242"/>
                  </a:lnTo>
                  <a:close/>
                </a:path>
                <a:path w="1564005" h="782319">
                  <a:moveTo>
                    <a:pt x="694775" y="28262"/>
                  </a:moveTo>
                  <a:lnTo>
                    <a:pt x="688809" y="30480"/>
                  </a:lnTo>
                  <a:lnTo>
                    <a:pt x="688735" y="30668"/>
                  </a:lnTo>
                  <a:lnTo>
                    <a:pt x="694775" y="28262"/>
                  </a:lnTo>
                  <a:close/>
                </a:path>
                <a:path w="1564005" h="782319">
                  <a:moveTo>
                    <a:pt x="917881" y="8890"/>
                  </a:moveTo>
                  <a:lnTo>
                    <a:pt x="912553" y="11430"/>
                  </a:lnTo>
                  <a:lnTo>
                    <a:pt x="908996" y="20320"/>
                  </a:lnTo>
                  <a:lnTo>
                    <a:pt x="911438" y="25400"/>
                  </a:lnTo>
                  <a:lnTo>
                    <a:pt x="913913" y="26688"/>
                  </a:lnTo>
                  <a:lnTo>
                    <a:pt x="921128" y="29209"/>
                  </a:lnTo>
                  <a:lnTo>
                    <a:pt x="926431" y="26670"/>
                  </a:lnTo>
                  <a:lnTo>
                    <a:pt x="929883" y="17780"/>
                  </a:lnTo>
                  <a:lnTo>
                    <a:pt x="927857" y="12526"/>
                  </a:lnTo>
                  <a:lnTo>
                    <a:pt x="922674" y="10160"/>
                  </a:lnTo>
                  <a:lnTo>
                    <a:pt x="917881" y="8890"/>
                  </a:lnTo>
                  <a:close/>
                </a:path>
                <a:path w="1564005" h="782319">
                  <a:moveTo>
                    <a:pt x="927857" y="12526"/>
                  </a:moveTo>
                  <a:lnTo>
                    <a:pt x="929883" y="17780"/>
                  </a:lnTo>
                  <a:lnTo>
                    <a:pt x="926431" y="26670"/>
                  </a:lnTo>
                  <a:lnTo>
                    <a:pt x="921127" y="29210"/>
                  </a:lnTo>
                  <a:lnTo>
                    <a:pt x="943282" y="29209"/>
                  </a:lnTo>
                  <a:lnTo>
                    <a:pt x="945624" y="24130"/>
                  </a:lnTo>
                  <a:lnTo>
                    <a:pt x="950548" y="21825"/>
                  </a:lnTo>
                  <a:lnTo>
                    <a:pt x="947505" y="20320"/>
                  </a:lnTo>
                  <a:lnTo>
                    <a:pt x="939288" y="16510"/>
                  </a:lnTo>
                  <a:lnTo>
                    <a:pt x="931019" y="13970"/>
                  </a:lnTo>
                  <a:lnTo>
                    <a:pt x="927857" y="12526"/>
                  </a:lnTo>
                  <a:close/>
                </a:path>
                <a:path w="1564005" h="782319">
                  <a:moveTo>
                    <a:pt x="753723" y="27519"/>
                  </a:moveTo>
                  <a:lnTo>
                    <a:pt x="748429" y="29209"/>
                  </a:lnTo>
                  <a:lnTo>
                    <a:pt x="753494" y="27940"/>
                  </a:lnTo>
                  <a:lnTo>
                    <a:pt x="753723" y="27519"/>
                  </a:lnTo>
                  <a:close/>
                </a:path>
                <a:path w="1564005" h="782319">
                  <a:moveTo>
                    <a:pt x="698772" y="26670"/>
                  </a:moveTo>
                  <a:lnTo>
                    <a:pt x="694775" y="28262"/>
                  </a:lnTo>
                  <a:lnTo>
                    <a:pt x="698901" y="26728"/>
                  </a:lnTo>
                  <a:lnTo>
                    <a:pt x="698772" y="26670"/>
                  </a:lnTo>
                  <a:close/>
                </a:path>
                <a:path w="1564005" h="782319">
                  <a:moveTo>
                    <a:pt x="768603" y="3810"/>
                  </a:moveTo>
                  <a:lnTo>
                    <a:pt x="762011" y="5080"/>
                  </a:lnTo>
                  <a:lnTo>
                    <a:pt x="755465" y="7620"/>
                  </a:lnTo>
                  <a:lnTo>
                    <a:pt x="748963" y="8890"/>
                  </a:lnTo>
                  <a:lnTo>
                    <a:pt x="748066" y="9242"/>
                  </a:lnTo>
                  <a:lnTo>
                    <a:pt x="752986" y="12700"/>
                  </a:lnTo>
                  <a:lnTo>
                    <a:pt x="756268" y="22860"/>
                  </a:lnTo>
                  <a:lnTo>
                    <a:pt x="753723" y="27519"/>
                  </a:lnTo>
                  <a:lnTo>
                    <a:pt x="764446" y="24130"/>
                  </a:lnTo>
                  <a:lnTo>
                    <a:pt x="766824" y="23678"/>
                  </a:lnTo>
                  <a:lnTo>
                    <a:pt x="762316" y="20320"/>
                  </a:lnTo>
                  <a:lnTo>
                    <a:pt x="760094" y="10160"/>
                  </a:lnTo>
                  <a:lnTo>
                    <a:pt x="763406" y="5080"/>
                  </a:lnTo>
                  <a:lnTo>
                    <a:pt x="768603" y="3810"/>
                  </a:lnTo>
                  <a:close/>
                </a:path>
                <a:path w="1564005" h="782319">
                  <a:moveTo>
                    <a:pt x="906618" y="5998"/>
                  </a:moveTo>
                  <a:lnTo>
                    <a:pt x="909350" y="10160"/>
                  </a:lnTo>
                  <a:lnTo>
                    <a:pt x="907490" y="20320"/>
                  </a:lnTo>
                  <a:lnTo>
                    <a:pt x="902889" y="23927"/>
                  </a:lnTo>
                  <a:lnTo>
                    <a:pt x="910228" y="25400"/>
                  </a:lnTo>
                  <a:lnTo>
                    <a:pt x="913913" y="26688"/>
                  </a:lnTo>
                  <a:lnTo>
                    <a:pt x="911438" y="25400"/>
                  </a:lnTo>
                  <a:lnTo>
                    <a:pt x="908996" y="20320"/>
                  </a:lnTo>
                  <a:lnTo>
                    <a:pt x="912553" y="11430"/>
                  </a:lnTo>
                  <a:lnTo>
                    <a:pt x="917881" y="8890"/>
                  </a:lnTo>
                  <a:lnTo>
                    <a:pt x="919568" y="8890"/>
                  </a:lnTo>
                  <a:lnTo>
                    <a:pt x="915636" y="7620"/>
                  </a:lnTo>
                  <a:lnTo>
                    <a:pt x="908341" y="6350"/>
                  </a:lnTo>
                  <a:lnTo>
                    <a:pt x="906618" y="5998"/>
                  </a:lnTo>
                  <a:close/>
                </a:path>
                <a:path w="1564005" h="782319">
                  <a:moveTo>
                    <a:pt x="789258" y="1270"/>
                  </a:moveTo>
                  <a:lnTo>
                    <a:pt x="788022" y="1270"/>
                  </a:lnTo>
                  <a:lnTo>
                    <a:pt x="781509" y="2540"/>
                  </a:lnTo>
                  <a:lnTo>
                    <a:pt x="775032" y="2540"/>
                  </a:lnTo>
                  <a:lnTo>
                    <a:pt x="774058" y="2732"/>
                  </a:lnTo>
                  <a:lnTo>
                    <a:pt x="778914" y="6350"/>
                  </a:lnTo>
                  <a:lnTo>
                    <a:pt x="781136" y="16510"/>
                  </a:lnTo>
                  <a:lnTo>
                    <a:pt x="777824" y="21590"/>
                  </a:lnTo>
                  <a:lnTo>
                    <a:pt x="766824" y="23678"/>
                  </a:lnTo>
                  <a:lnTo>
                    <a:pt x="767431" y="24130"/>
                  </a:lnTo>
                  <a:lnTo>
                    <a:pt x="772627" y="22860"/>
                  </a:lnTo>
                  <a:lnTo>
                    <a:pt x="787649" y="20320"/>
                  </a:lnTo>
                  <a:lnTo>
                    <a:pt x="789913" y="20320"/>
                  </a:lnTo>
                  <a:lnTo>
                    <a:pt x="785472" y="16510"/>
                  </a:lnTo>
                  <a:lnTo>
                    <a:pt x="785110" y="5080"/>
                  </a:lnTo>
                  <a:lnTo>
                    <a:pt x="789258" y="1270"/>
                  </a:lnTo>
                  <a:close/>
                </a:path>
                <a:path w="1564005" h="782319">
                  <a:moveTo>
                    <a:pt x="898725" y="23092"/>
                  </a:moveTo>
                  <a:lnTo>
                    <a:pt x="902631" y="24130"/>
                  </a:lnTo>
                  <a:lnTo>
                    <a:pt x="902889" y="23927"/>
                  </a:lnTo>
                  <a:lnTo>
                    <a:pt x="898725" y="23092"/>
                  </a:lnTo>
                  <a:close/>
                </a:path>
                <a:path w="1564005" h="782319">
                  <a:moveTo>
                    <a:pt x="905870" y="21590"/>
                  </a:moveTo>
                  <a:lnTo>
                    <a:pt x="893069" y="21590"/>
                  </a:lnTo>
                  <a:lnTo>
                    <a:pt x="898725" y="23092"/>
                  </a:lnTo>
                  <a:lnTo>
                    <a:pt x="902889" y="23927"/>
                  </a:lnTo>
                  <a:lnTo>
                    <a:pt x="905870" y="21590"/>
                  </a:lnTo>
                  <a:close/>
                </a:path>
                <a:path w="1564005" h="782319">
                  <a:moveTo>
                    <a:pt x="774058" y="2732"/>
                  </a:moveTo>
                  <a:lnTo>
                    <a:pt x="768603" y="3810"/>
                  </a:lnTo>
                  <a:lnTo>
                    <a:pt x="763406" y="5080"/>
                  </a:lnTo>
                  <a:lnTo>
                    <a:pt x="760094" y="10160"/>
                  </a:lnTo>
                  <a:lnTo>
                    <a:pt x="762316" y="20320"/>
                  </a:lnTo>
                  <a:lnTo>
                    <a:pt x="766824" y="23678"/>
                  </a:lnTo>
                  <a:lnTo>
                    <a:pt x="777824" y="21590"/>
                  </a:lnTo>
                  <a:lnTo>
                    <a:pt x="781136" y="16510"/>
                  </a:lnTo>
                  <a:lnTo>
                    <a:pt x="778914" y="6350"/>
                  </a:lnTo>
                  <a:lnTo>
                    <a:pt x="774058" y="2732"/>
                  </a:lnTo>
                  <a:close/>
                </a:path>
                <a:path w="1564005" h="782319">
                  <a:moveTo>
                    <a:pt x="895905" y="3810"/>
                  </a:moveTo>
                  <a:lnTo>
                    <a:pt x="891036" y="6350"/>
                  </a:lnTo>
                  <a:lnTo>
                    <a:pt x="889144" y="16510"/>
                  </a:lnTo>
                  <a:lnTo>
                    <a:pt x="892479" y="21590"/>
                  </a:lnTo>
                  <a:lnTo>
                    <a:pt x="897566" y="22860"/>
                  </a:lnTo>
                  <a:lnTo>
                    <a:pt x="898725" y="23092"/>
                  </a:lnTo>
                  <a:lnTo>
                    <a:pt x="893069" y="21590"/>
                  </a:lnTo>
                  <a:lnTo>
                    <a:pt x="905870" y="21590"/>
                  </a:lnTo>
                  <a:lnTo>
                    <a:pt x="907490" y="20320"/>
                  </a:lnTo>
                  <a:lnTo>
                    <a:pt x="909350" y="10160"/>
                  </a:lnTo>
                  <a:lnTo>
                    <a:pt x="906618" y="5998"/>
                  </a:lnTo>
                  <a:lnTo>
                    <a:pt x="895905" y="3810"/>
                  </a:lnTo>
                  <a:close/>
                </a:path>
                <a:path w="1564005" h="782319">
                  <a:moveTo>
                    <a:pt x="872546" y="1270"/>
                  </a:moveTo>
                  <a:lnTo>
                    <a:pt x="868233" y="1270"/>
                  </a:lnTo>
                  <a:lnTo>
                    <a:pt x="872306" y="6350"/>
                  </a:lnTo>
                  <a:lnTo>
                    <a:pt x="872046" y="16510"/>
                  </a:lnTo>
                  <a:lnTo>
                    <a:pt x="867721" y="20320"/>
                  </a:lnTo>
                  <a:lnTo>
                    <a:pt x="876804" y="20320"/>
                  </a:lnTo>
                  <a:lnTo>
                    <a:pt x="888487" y="21590"/>
                  </a:lnTo>
                  <a:lnTo>
                    <a:pt x="892479" y="21590"/>
                  </a:lnTo>
                  <a:lnTo>
                    <a:pt x="889144" y="16510"/>
                  </a:lnTo>
                  <a:lnTo>
                    <a:pt x="891036" y="6350"/>
                  </a:lnTo>
                  <a:lnTo>
                    <a:pt x="895905" y="3810"/>
                  </a:lnTo>
                  <a:lnTo>
                    <a:pt x="900966" y="3810"/>
                  </a:lnTo>
                  <a:lnTo>
                    <a:pt x="891572" y="2540"/>
                  </a:lnTo>
                  <a:lnTo>
                    <a:pt x="882075" y="2540"/>
                  </a:lnTo>
                  <a:lnTo>
                    <a:pt x="872546" y="1270"/>
                  </a:lnTo>
                  <a:close/>
                </a:path>
                <a:path w="1564005" h="782319">
                  <a:moveTo>
                    <a:pt x="799837" y="1270"/>
                  </a:moveTo>
                  <a:lnTo>
                    <a:pt x="789258" y="1270"/>
                  </a:lnTo>
                  <a:lnTo>
                    <a:pt x="785110" y="5080"/>
                  </a:lnTo>
                  <a:lnTo>
                    <a:pt x="785472" y="16510"/>
                  </a:lnTo>
                  <a:lnTo>
                    <a:pt x="789913" y="20320"/>
                  </a:lnTo>
                  <a:lnTo>
                    <a:pt x="800545" y="20320"/>
                  </a:lnTo>
                  <a:lnTo>
                    <a:pt x="804675" y="15240"/>
                  </a:lnTo>
                  <a:lnTo>
                    <a:pt x="804271" y="5080"/>
                  </a:lnTo>
                  <a:lnTo>
                    <a:pt x="799837" y="1270"/>
                  </a:lnTo>
                  <a:close/>
                </a:path>
                <a:path w="1564005" h="782319">
                  <a:moveTo>
                    <a:pt x="817135" y="0"/>
                  </a:moveTo>
                  <a:lnTo>
                    <a:pt x="808478" y="0"/>
                  </a:lnTo>
                  <a:lnTo>
                    <a:pt x="801515" y="1270"/>
                  </a:lnTo>
                  <a:lnTo>
                    <a:pt x="799837" y="1270"/>
                  </a:lnTo>
                  <a:lnTo>
                    <a:pt x="804271" y="5080"/>
                  </a:lnTo>
                  <a:lnTo>
                    <a:pt x="804675" y="15240"/>
                  </a:lnTo>
                  <a:lnTo>
                    <a:pt x="800545" y="20320"/>
                  </a:lnTo>
                  <a:lnTo>
                    <a:pt x="808820" y="20320"/>
                  </a:lnTo>
                  <a:lnTo>
                    <a:pt x="815608" y="19050"/>
                  </a:lnTo>
                  <a:lnTo>
                    <a:pt x="817088" y="19050"/>
                  </a:lnTo>
                  <a:lnTo>
                    <a:pt x="812827" y="15240"/>
                  </a:lnTo>
                  <a:lnTo>
                    <a:pt x="812853" y="5080"/>
                  </a:lnTo>
                  <a:lnTo>
                    <a:pt x="817135" y="0"/>
                  </a:lnTo>
                  <a:close/>
                </a:path>
                <a:path w="1564005" h="782319">
                  <a:moveTo>
                    <a:pt x="832569" y="0"/>
                  </a:moveTo>
                  <a:lnTo>
                    <a:pt x="827658" y="0"/>
                  </a:lnTo>
                  <a:lnTo>
                    <a:pt x="831912" y="5080"/>
                  </a:lnTo>
                  <a:lnTo>
                    <a:pt x="831930" y="15240"/>
                  </a:lnTo>
                  <a:lnTo>
                    <a:pt x="827665" y="19050"/>
                  </a:lnTo>
                  <a:lnTo>
                    <a:pt x="832427" y="19050"/>
                  </a:lnTo>
                  <a:lnTo>
                    <a:pt x="842458" y="20320"/>
                  </a:lnTo>
                  <a:lnTo>
                    <a:pt x="857253" y="20320"/>
                  </a:lnTo>
                  <a:lnTo>
                    <a:pt x="853169" y="15240"/>
                  </a:lnTo>
                  <a:lnTo>
                    <a:pt x="853501" y="5080"/>
                  </a:lnTo>
                  <a:lnTo>
                    <a:pt x="857853" y="1270"/>
                  </a:lnTo>
                  <a:lnTo>
                    <a:pt x="842733" y="1270"/>
                  </a:lnTo>
                  <a:lnTo>
                    <a:pt x="832569" y="0"/>
                  </a:lnTo>
                  <a:close/>
                </a:path>
                <a:path w="1564005" h="782319">
                  <a:moveTo>
                    <a:pt x="868233" y="1270"/>
                  </a:moveTo>
                  <a:lnTo>
                    <a:pt x="857853" y="1270"/>
                  </a:lnTo>
                  <a:lnTo>
                    <a:pt x="853501" y="5080"/>
                  </a:lnTo>
                  <a:lnTo>
                    <a:pt x="853169" y="15240"/>
                  </a:lnTo>
                  <a:lnTo>
                    <a:pt x="857253" y="20320"/>
                  </a:lnTo>
                  <a:lnTo>
                    <a:pt x="867721" y="20320"/>
                  </a:lnTo>
                  <a:lnTo>
                    <a:pt x="872046" y="16510"/>
                  </a:lnTo>
                  <a:lnTo>
                    <a:pt x="872306" y="6350"/>
                  </a:lnTo>
                  <a:lnTo>
                    <a:pt x="868233" y="1270"/>
                  </a:lnTo>
                  <a:close/>
                </a:path>
                <a:path w="1564005" h="782319">
                  <a:moveTo>
                    <a:pt x="827658" y="0"/>
                  </a:moveTo>
                  <a:lnTo>
                    <a:pt x="817135" y="0"/>
                  </a:lnTo>
                  <a:lnTo>
                    <a:pt x="812853" y="5080"/>
                  </a:lnTo>
                  <a:lnTo>
                    <a:pt x="812827" y="15240"/>
                  </a:lnTo>
                  <a:lnTo>
                    <a:pt x="817088" y="19050"/>
                  </a:lnTo>
                  <a:lnTo>
                    <a:pt x="827665" y="19050"/>
                  </a:lnTo>
                  <a:lnTo>
                    <a:pt x="831930" y="15240"/>
                  </a:lnTo>
                  <a:lnTo>
                    <a:pt x="831912" y="5080"/>
                  </a:lnTo>
                  <a:lnTo>
                    <a:pt x="827658" y="0"/>
                  </a:lnTo>
                  <a:close/>
                </a:path>
                <a:path w="1564005" h="782319">
                  <a:moveTo>
                    <a:pt x="742504" y="11430"/>
                  </a:moveTo>
                  <a:lnTo>
                    <a:pt x="737435" y="12700"/>
                  </a:lnTo>
                  <a:lnTo>
                    <a:pt x="737235" y="13064"/>
                  </a:lnTo>
                  <a:lnTo>
                    <a:pt x="742504" y="11430"/>
                  </a:lnTo>
                  <a:close/>
                </a:path>
                <a:path w="1564005" h="782319">
                  <a:moveTo>
                    <a:pt x="919568" y="8890"/>
                  </a:moveTo>
                  <a:lnTo>
                    <a:pt x="917881" y="8890"/>
                  </a:lnTo>
                  <a:lnTo>
                    <a:pt x="922674" y="10160"/>
                  </a:lnTo>
                  <a:lnTo>
                    <a:pt x="927857" y="12526"/>
                  </a:lnTo>
                  <a:lnTo>
                    <a:pt x="927434" y="11430"/>
                  </a:lnTo>
                  <a:lnTo>
                    <a:pt x="919568" y="8890"/>
                  </a:lnTo>
                  <a:close/>
                </a:path>
                <a:path w="1564005" h="782319">
                  <a:moveTo>
                    <a:pt x="747564" y="8890"/>
                  </a:moveTo>
                  <a:lnTo>
                    <a:pt x="742504" y="11430"/>
                  </a:lnTo>
                  <a:lnTo>
                    <a:pt x="748066" y="9242"/>
                  </a:lnTo>
                  <a:lnTo>
                    <a:pt x="747564" y="8890"/>
                  </a:lnTo>
                  <a:close/>
                </a:path>
                <a:path w="1564005" h="782319">
                  <a:moveTo>
                    <a:pt x="900966" y="3810"/>
                  </a:moveTo>
                  <a:lnTo>
                    <a:pt x="895905" y="3810"/>
                  </a:lnTo>
                  <a:lnTo>
                    <a:pt x="906618" y="5998"/>
                  </a:lnTo>
                  <a:lnTo>
                    <a:pt x="906015" y="5080"/>
                  </a:lnTo>
                  <a:lnTo>
                    <a:pt x="900966" y="3810"/>
                  </a:lnTo>
                  <a:close/>
                </a:path>
                <a:path w="1564005" h="782319">
                  <a:moveTo>
                    <a:pt x="773800" y="2540"/>
                  </a:moveTo>
                  <a:lnTo>
                    <a:pt x="768603" y="3810"/>
                  </a:lnTo>
                  <a:lnTo>
                    <a:pt x="774058" y="2732"/>
                  </a:lnTo>
                  <a:lnTo>
                    <a:pt x="773800" y="254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5870" y="1913439"/>
            <a:ext cx="376453" cy="3544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71704"/>
            <a:ext cx="5057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Deriving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strings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using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CFG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560" y="987044"/>
            <a:ext cx="4891405" cy="15227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1285">
              <a:lnSpc>
                <a:spcPts val="1230"/>
              </a:lnSpc>
              <a:spcBef>
                <a:spcPts val="120"/>
              </a:spcBef>
            </a:pPr>
            <a:r>
              <a:rPr dirty="0" sz="1300" spc="5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  <a:p>
            <a:pPr marL="63500">
              <a:lnSpc>
                <a:spcPts val="1830"/>
              </a:lnSpc>
            </a:pP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derive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(V,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context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grammar with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349885" indent="-287020">
              <a:lnSpc>
                <a:spcPct val="100000"/>
              </a:lnSpc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dirty="0" sz="1800">
                <a:latin typeface="Times New Roman"/>
                <a:cs typeface="Times New Roman"/>
              </a:rPr>
              <a:t>u, v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∈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(V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endParaRPr baseline="25462"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6490" y="2700274"/>
            <a:ext cx="1066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60" y="2817317"/>
            <a:ext cx="800798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derived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written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75">
                <a:latin typeface="Cambria Math"/>
                <a:cs typeface="Cambria Math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v,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960" y="2993263"/>
            <a:ext cx="8059420" cy="21380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dirty="0" sz="1800" spc="-10">
                <a:latin typeface="Calibri"/>
                <a:cs typeface="Calibri"/>
              </a:rPr>
              <a:t>conditions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holds:</a:t>
            </a:r>
            <a:endParaRPr sz="1800">
              <a:latin typeface="Calibri"/>
              <a:cs typeface="Calibri"/>
            </a:endParaRPr>
          </a:p>
          <a:p>
            <a:pPr marL="263525" indent="-226060">
              <a:lnSpc>
                <a:spcPct val="100000"/>
              </a:lnSpc>
              <a:spcBef>
                <a:spcPts val="755"/>
              </a:spcBef>
              <a:buFont typeface="Calibri"/>
              <a:buAutoNum type="arabicPeriod"/>
              <a:tabLst>
                <a:tab pos="264160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u="heavy" sz="180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38100" marR="30480">
              <a:lnSpc>
                <a:spcPts val="2120"/>
              </a:lnSpc>
              <a:spcBef>
                <a:spcPts val="465"/>
              </a:spcBef>
              <a:buAutoNum type="arabicPeriod"/>
              <a:tabLst>
                <a:tab pos="280670" algn="l"/>
              </a:tabLst>
            </a:pPr>
            <a:r>
              <a:rPr dirty="0" sz="1800" spc="-10">
                <a:latin typeface="Calibri"/>
                <a:cs typeface="Calibri"/>
              </a:rPr>
              <a:t>there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exist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integer</a:t>
            </a:r>
            <a:r>
              <a:rPr dirty="0" u="heavy" sz="18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sz="1800" spc="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≥</a:t>
            </a:r>
            <a:r>
              <a:rPr dirty="0" u="heavy" sz="180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1800" spc="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nd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sequence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</a:t>
            </a:r>
            <a:r>
              <a:rPr dirty="0" baseline="-20833" sz="1800" spc="-7">
                <a:latin typeface="Times New Roman"/>
                <a:cs typeface="Times New Roman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k</a:t>
            </a:r>
            <a:r>
              <a:rPr dirty="0" baseline="-20833" sz="1800" spc="367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(V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∪</a:t>
            </a:r>
            <a:r>
              <a:rPr dirty="0" sz="1800" spc="-350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Σ)</a:t>
            </a:r>
            <a:r>
              <a:rPr dirty="0" baseline="25462" sz="1800" spc="-7">
                <a:latin typeface="Cambria Math"/>
                <a:cs typeface="Cambria Math"/>
              </a:rPr>
              <a:t>∗</a:t>
            </a:r>
            <a:r>
              <a:rPr dirty="0" sz="1800" spc="-5">
                <a:latin typeface="Calibri"/>
                <a:cs typeface="Calibri"/>
              </a:rPr>
              <a:t>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339725" indent="-302260">
              <a:lnSpc>
                <a:spcPct val="100000"/>
              </a:lnSpc>
              <a:spcBef>
                <a:spcPts val="700"/>
              </a:spcBef>
              <a:buFont typeface="Calibri"/>
              <a:buAutoNum type="alphaLcParenBoth"/>
              <a:tabLst>
                <a:tab pos="340360" algn="l"/>
              </a:tabLst>
            </a:pP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50520" indent="-312420">
              <a:lnSpc>
                <a:spcPct val="100000"/>
              </a:lnSpc>
              <a:spcBef>
                <a:spcPts val="1075"/>
              </a:spcBef>
              <a:buFont typeface="Calibri"/>
              <a:buAutoNum type="alphaLcParenBoth"/>
              <a:tabLst>
                <a:tab pos="350520" algn="l"/>
              </a:tabLst>
            </a:pP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k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k</a:t>
            </a:r>
            <a:r>
              <a:rPr dirty="0" baseline="-20833" sz="1800" spc="21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360" y="5624576"/>
            <a:ext cx="36309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25" b="1">
                <a:latin typeface="Calibri"/>
                <a:cs typeface="Calibri"/>
              </a:rPr>
              <a:t>x</a:t>
            </a:r>
            <a:r>
              <a:rPr dirty="0" sz="1800" b="1">
                <a:latin typeface="Calibri"/>
                <a:cs typeface="Calibri"/>
              </a:rPr>
              <a:t>ampl</a:t>
            </a:r>
            <a:r>
              <a:rPr dirty="0" sz="1800" spc="5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rul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0C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380" y="5850128"/>
            <a:ext cx="1066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7645" y="5967171"/>
            <a:ext cx="15855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0AA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⇒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0D0CB1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54137" y="3131772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 h="0">
                <a:moveTo>
                  <a:pt x="0" y="0"/>
                </a:moveTo>
                <a:lnTo>
                  <a:pt x="64563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5212" y="3092443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24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6228" y="4379110"/>
            <a:ext cx="322927" cy="1930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4074" y="4383240"/>
            <a:ext cx="318827" cy="2264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0836" y="4555114"/>
            <a:ext cx="169632" cy="307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1074" y="4409380"/>
            <a:ext cx="279419" cy="22987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36428" y="4448729"/>
            <a:ext cx="197100" cy="1574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6784" y="4399406"/>
            <a:ext cx="458154" cy="24948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09686" y="4419118"/>
            <a:ext cx="526375" cy="26264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003556" y="5190477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 h="0">
                <a:moveTo>
                  <a:pt x="0" y="0"/>
                </a:moveTo>
                <a:lnTo>
                  <a:pt x="197575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67645" y="2590807"/>
            <a:ext cx="433063" cy="28925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048545" y="637231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 h="0">
                <a:moveTo>
                  <a:pt x="0" y="0"/>
                </a:moveTo>
                <a:lnTo>
                  <a:pt x="1536239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3534" y="917777"/>
            <a:ext cx="1360911" cy="61722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14699" y="981956"/>
            <a:ext cx="1321852" cy="3423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2024-11-20T07:35:14Z</dcterms:created>
  <dcterms:modified xsi:type="dcterms:W3CDTF">2024-11-20T07:35:14Z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LastSaved">
    <vt:filetime>2024-11-20T00:00:00Z</vt:filetime>
  </property>
</Properties>
</file>