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70" r:id="rId6"/>
    <p:sldId id="265" r:id="rId7"/>
    <p:sldId id="267" r:id="rId8"/>
    <p:sldId id="268" r:id="rId9"/>
    <p:sldId id="269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BCB95-1576-9904-4807-12E861E4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79EE1-96B5-C5F4-9429-76982871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204A9-22C8-1338-321D-4BEC9DA1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DD39-F453-2029-DBAB-30058921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CE833-B5B6-2270-7A9E-760520D6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7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541F2-DCBE-BD30-F410-B5A48530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9CD8B-A9C2-2CCF-E344-1976751B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8069-3C08-2261-2E61-AE4289B9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FCDBB-76D3-A786-94FC-2D846C70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99071-B4E8-7361-66F6-6A8817D2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2CE04C-F09D-5945-7549-BCFCF095D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A055C-F1D2-B172-12BB-E0D76910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AF918-318C-C94C-A05D-F28A465F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3465-7CC2-8130-2FA3-F02430F4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40E2F-173D-2836-9BEC-2F9D00A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158C-85C5-DD8C-9BD8-C3AD79A2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3875C-5B57-00F9-F438-9F6D1FAB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5C067-EE6C-52E0-CBEC-8F2D753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9CA40-1900-83C9-4204-9C159B2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BE8F8-67B8-8760-3A76-43CA8256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1A2C-6CC6-1335-8E42-F7987688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888FF-6F05-CD41-A006-FB0C1867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C544A-6EAE-E7B1-5CF6-D2592487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DC912-82BB-CB7F-18A0-AF9E8940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58FD9-1E91-0F93-A0BE-A560A265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09378-3246-36E0-E5F5-3C929E06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8692-5EB6-5DE0-934F-CA698520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936DD-9C28-D1DC-EEBA-539B230A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6FDD6-E7F9-06F0-38E0-E6B23E7C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E9F7A-EF8B-8140-BD4E-54EC30BB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397C1-ACCE-6FC6-07D2-8294C329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6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296D-B408-69FF-F3BC-312DEA57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931F-EFF0-509B-A26C-D6A0E264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6EDDF-E8FD-7FA1-3ED9-A5790B24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E554C-20E7-F913-D965-3474EC791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1DB09-426A-4FB9-90FF-C797A26AF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08E2B-BEC4-535A-35CA-A430FB23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8F216-FF25-7F87-41A9-A68FFBC6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A63254-3CD1-2905-4ADB-1D2240D6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71B58-F9CA-375A-FB4E-C3FB9006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2065-1AEA-86C2-8645-07025349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334E2-E3D9-35F8-C56A-91AF42F2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B2C53-9962-AFAF-09F3-496AE690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BA5983-74A3-4584-3C1E-50533A34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3E30A-D55E-7113-99B0-5097AD9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6D2998-68BB-78D8-4E7A-E77A372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E500-758E-30FB-A190-692B8A39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D3D3-15E0-2E62-4C60-6FCBDD54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008E9-C51A-6916-3C98-33648A45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50485-B3F0-816E-3C67-53FCDD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E5977-CFEA-A687-B544-6D912839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F5E46-EF3C-6FFF-FDBE-2C229424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5DD9-FE10-F90C-2217-71477245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AF30A-392F-0677-2B04-A6AE8530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C0E3-E101-E4DF-F245-7F6F05AF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F01DF-1AF1-6C3F-0223-3D61A7CE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F9E24-170C-1390-701A-0D780E6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0A561-B4F4-1CB0-E49D-C8F7A60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2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63E69-0E8D-DFE3-A1FD-E78AE2DE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1D342-81AD-1E3F-9C99-52B5863E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034CF-9680-6869-746B-B0AA4B649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7B40-92C9-413E-B81C-2F0D5FDE5308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1D924-DE11-4567-3453-C08B7E0C4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DD8C-3A25-0AB7-8482-AEFF2CDB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D7F9-89C9-4B72-8B8C-A188795D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223.130.147.39:8009/doc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223.130.147.39:8009/doc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95EAD-B13B-0DBB-77D5-5CBE1417BE69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ED4A1-E119-7518-F35A-5349333C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30" y="1435417"/>
            <a:ext cx="6967539" cy="50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8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8FE74-BE23-38C6-3279-182F5AF6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E6CA-9781-B466-0BB4-06A52E00D80E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29819-E55C-EEA1-F391-F0120F7FAAAA}"/>
              </a:ext>
            </a:extLst>
          </p:cNvPr>
          <p:cNvSpPr txBox="1"/>
          <p:nvPr/>
        </p:nvSpPr>
        <p:spPr>
          <a:xfrm>
            <a:off x="198120" y="1128177"/>
            <a:ext cx="485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Future Development Plans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52419-8ACC-FCA6-539C-4B43AD5F1169}"/>
              </a:ext>
            </a:extLst>
          </p:cNvPr>
          <p:cNvSpPr txBox="1"/>
          <p:nvPr/>
        </p:nvSpPr>
        <p:spPr>
          <a:xfrm>
            <a:off x="373380" y="1589842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Apply Simple SFDC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C241BA2-437E-D45D-7ABB-DBD9655A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51507"/>
            <a:ext cx="9138977" cy="43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3EC0-3A6D-B55A-7676-020B719D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BA9144-8C32-FF12-3E63-EEE926357290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B90DD-FBF0-116A-9AE0-726291BE9753}"/>
              </a:ext>
            </a:extLst>
          </p:cNvPr>
          <p:cNvSpPr txBox="1"/>
          <p:nvPr/>
        </p:nvSpPr>
        <p:spPr>
          <a:xfrm>
            <a:off x="198120" y="1128177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 Index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B6F8D-3E4A-D3F0-FEB2-82394CC207F7}"/>
              </a:ext>
            </a:extLst>
          </p:cNvPr>
          <p:cNvSpPr txBox="1"/>
          <p:nvPr/>
        </p:nvSpPr>
        <p:spPr>
          <a:xfrm>
            <a:off x="2438400" y="1589842"/>
            <a:ext cx="9288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What I Developed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2. Problems Encountered During Development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3. Future Development Plans</a:t>
            </a:r>
          </a:p>
          <a:p>
            <a:pPr marL="342900" indent="-342900">
              <a:buAutoNum type="arabicPeriod"/>
            </a:pP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11305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2AF-F267-F91C-04FB-B8A6BFC6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D73614-87F1-66E8-7721-E9FC632FE8AA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D46D3-3F94-8D54-9CFF-E7033F334CB4}"/>
              </a:ext>
            </a:extLst>
          </p:cNvPr>
          <p:cNvSpPr txBox="1"/>
          <p:nvPr/>
        </p:nvSpPr>
        <p:spPr>
          <a:xfrm>
            <a:off x="198120" y="1128177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What I Developed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F3618-D4B3-6426-7C22-E5F7C6DD1086}"/>
              </a:ext>
            </a:extLst>
          </p:cNvPr>
          <p:cNvSpPr txBox="1"/>
          <p:nvPr/>
        </p:nvSpPr>
        <p:spPr>
          <a:xfrm>
            <a:off x="373380" y="1589842"/>
            <a:ext cx="351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Add Document Parser Agent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ED262F-47E2-4C3A-F23B-C9DC8C79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959174"/>
            <a:ext cx="6091806" cy="36622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1223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80D81-D208-C1A0-ECD8-89A18DFBB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4DCF7A-E078-9A1E-A27F-A401646F0594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34B27-1D71-2A88-A3FF-0ED4FCBCD9D9}"/>
              </a:ext>
            </a:extLst>
          </p:cNvPr>
          <p:cNvSpPr txBox="1"/>
          <p:nvPr/>
        </p:nvSpPr>
        <p:spPr>
          <a:xfrm>
            <a:off x="198120" y="1128177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What I Developed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0B91C-D56C-DBE8-3EB7-58CF3096CFC9}"/>
              </a:ext>
            </a:extLst>
          </p:cNvPr>
          <p:cNvSpPr txBox="1"/>
          <p:nvPr/>
        </p:nvSpPr>
        <p:spPr>
          <a:xfrm>
            <a:off x="373380" y="1589842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Add News Collector Agent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5493B1-9ED1-5B17-9E77-7D9E505D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68" y="1959174"/>
            <a:ext cx="6296904" cy="33056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143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8429-A897-7B8E-DC89-3ECF85D2E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714CA-EC43-1218-768B-DBB5C46C354D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8ECF2-9DDB-D143-D4D9-8F138F8F2491}"/>
              </a:ext>
            </a:extLst>
          </p:cNvPr>
          <p:cNvSpPr txBox="1"/>
          <p:nvPr/>
        </p:nvSpPr>
        <p:spPr>
          <a:xfrm>
            <a:off x="198120" y="1128177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What I Developed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ACC15-F2E5-656D-FD20-39DE060A8167}"/>
              </a:ext>
            </a:extLst>
          </p:cNvPr>
          <p:cNvSpPr txBox="1"/>
          <p:nvPr/>
        </p:nvSpPr>
        <p:spPr>
          <a:xfrm>
            <a:off x="373380" y="1589842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Add NoSQL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D31852-FBB4-A24F-549C-D636C3C2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6" y="2776154"/>
            <a:ext cx="10249467" cy="18034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006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6838-70EE-A08F-4E72-3698C704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F5EFA-5390-E1A6-F696-3EDFB785C7CF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5151B-CC6F-0200-7307-C8C37D75F78B}"/>
              </a:ext>
            </a:extLst>
          </p:cNvPr>
          <p:cNvSpPr txBox="1"/>
          <p:nvPr/>
        </p:nvSpPr>
        <p:spPr>
          <a:xfrm>
            <a:off x="198120" y="1128177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What I Developed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C10B-7D44-BD66-C321-3F3B12CF4A8D}"/>
              </a:ext>
            </a:extLst>
          </p:cNvPr>
          <p:cNvSpPr txBox="1"/>
          <p:nvPr/>
        </p:nvSpPr>
        <p:spPr>
          <a:xfrm>
            <a:off x="373380" y="1589842"/>
            <a:ext cx="74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Deploy to Naver Cloud Platform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http://223.130.147.39:8009/docs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779778-5546-C35C-46D0-E46B8BB4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40" y="2362796"/>
            <a:ext cx="6071149" cy="22590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185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5A72-3AEA-A431-3A18-CB49EB50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D3373-CB69-C574-0D0B-DB0AF92E2CD5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AEAD6-6EA3-50A3-8F41-CD5DBA7DD4FC}"/>
              </a:ext>
            </a:extLst>
          </p:cNvPr>
          <p:cNvSpPr txBox="1"/>
          <p:nvPr/>
        </p:nvSpPr>
        <p:spPr>
          <a:xfrm>
            <a:off x="198120" y="1128177"/>
            <a:ext cx="385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What I Developed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EBD9A-D258-253B-721B-25900FD50EB8}"/>
              </a:ext>
            </a:extLst>
          </p:cNvPr>
          <p:cNvSpPr txBox="1"/>
          <p:nvPr/>
        </p:nvSpPr>
        <p:spPr>
          <a:xfrm>
            <a:off x="373380" y="1589842"/>
            <a:ext cx="74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Deploy to Naver Cloud Platform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http://223.130.147.39:8009/docs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34C9BA-0ADE-C7A6-66AA-6CC1C3DB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82" y="1913007"/>
            <a:ext cx="5513236" cy="44902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064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884A-997F-8049-38B9-58CEF68B3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DED4C3-15D8-6C24-E2A0-79DDEC66FE7B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2067A-61AF-7862-92FA-5C198B0DB5EB}"/>
              </a:ext>
            </a:extLst>
          </p:cNvPr>
          <p:cNvSpPr txBox="1"/>
          <p:nvPr/>
        </p:nvSpPr>
        <p:spPr>
          <a:xfrm>
            <a:off x="198120" y="1128177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Problems Encountered During Development</a:t>
            </a:r>
          </a:p>
          <a:p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2837B-EF47-3D00-FFB7-37EA9A3BD86D}"/>
              </a:ext>
            </a:extLst>
          </p:cNvPr>
          <p:cNvSpPr txBox="1"/>
          <p:nvPr/>
        </p:nvSpPr>
        <p:spPr>
          <a:xfrm>
            <a:off x="373380" y="1589842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Each report has a different format.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2D359-552F-23DE-BE21-2E7EDBAB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1" y="2138482"/>
            <a:ext cx="11803380" cy="35913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247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29EA-4F78-B4B7-04C4-4AB38220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A11DE-F793-7DEE-0AE3-0E0E6B3DAD6C}"/>
              </a:ext>
            </a:extLst>
          </p:cNvPr>
          <p:cNvSpPr txBox="1"/>
          <p:nvPr/>
        </p:nvSpPr>
        <p:spPr>
          <a:xfrm>
            <a:off x="198120" y="297180"/>
            <a:ext cx="2483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Crew AI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53D8D-66ED-683F-272F-AE1E4C0F44C3}"/>
              </a:ext>
            </a:extLst>
          </p:cNvPr>
          <p:cNvSpPr txBox="1"/>
          <p:nvPr/>
        </p:nvSpPr>
        <p:spPr>
          <a:xfrm>
            <a:off x="198120" y="1128177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Problems Encountered During Development</a:t>
            </a:r>
          </a:p>
          <a:p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4EE1B-5FF9-7C0C-8A8B-D4A035320BD5}"/>
              </a:ext>
            </a:extLst>
          </p:cNvPr>
          <p:cNvSpPr txBox="1"/>
          <p:nvPr/>
        </p:nvSpPr>
        <p:spPr>
          <a:xfrm>
            <a:off x="373380" y="1589842"/>
            <a:ext cx="351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Deploy with Docker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5104B-4E32-B3C3-FF4F-0CE2F0C5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03840"/>
            <a:ext cx="7452302" cy="4550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631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130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베텍 소</dc:creator>
  <cp:lastModifiedBy>베텍 소</cp:lastModifiedBy>
  <cp:revision>1</cp:revision>
  <dcterms:created xsi:type="dcterms:W3CDTF">2025-07-17T05:03:37Z</dcterms:created>
  <dcterms:modified xsi:type="dcterms:W3CDTF">2025-07-17T06:08:55Z</dcterms:modified>
</cp:coreProperties>
</file>