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8DF7-2484-0B16-D985-93B7882F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0D7819-8AAB-F39C-AE99-0CA4A921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0335E-24A9-BA11-C494-6BC70611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BBC27-FFDD-338C-6F53-E55635C2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C3F2F-51B8-5D04-C434-2CFD4906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048F-271E-7C20-2CA8-EBB021E5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03EE1-E977-B73B-0DF1-B87D245C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0E08-5CFB-9A80-D58D-55329A8F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3CE16-FF1D-3220-C01C-4392361C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4C0BE-1F6E-F930-32E1-FFB29F6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A574-610F-44B3-7C25-1CD78D6DE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7B2DB-3FD5-18F7-C75D-ECD628F7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B5CB1-0033-BBBE-6AE0-88EF1EF5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CD89C-EEEE-623A-9CD4-9AB8A834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9D818-7CA7-2149-4AA4-4C9DA4A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F2EC-0D3F-47FA-5293-93263F85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B5BAC-37F1-D827-1C64-484B537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731EC-648E-7C98-3672-02DE277A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9F49-EB23-EB38-1E4B-91C6A24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31A6-059D-3895-9548-77EB7F4D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7269-8321-94A0-B505-17B2CDC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AE710-99F0-A64D-939F-2122D5A9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FC8B5-1FF2-0C1A-964F-9CCFEF6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1AD15-2355-DA5E-C479-8A42179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CEBCC-62CE-00C4-2B45-A53BEAAB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96CAF-9CA8-6413-5986-DC69B72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286AF-11D1-5727-FCD5-CDD85CB0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88DD-1904-45D5-E3EB-0C88615B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1D3DC-2CB1-2092-4EAE-E7FD11D1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986BC-5E20-37A5-FDE7-BE897CD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65328-5CF7-9634-74AB-182821F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8F7C-E743-814D-AFF0-C324C5E4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A183B-1E83-AB44-F7EF-3F901CFD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8D221-D603-BF44-B3FB-AE3C68AD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0969-8787-D50E-0E9F-CD9EAD17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8477F-CB48-C691-0C72-3DEF3A7B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DB70F-EF75-B11A-68F1-1A78765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44DE35-3839-B66C-A762-A0C20FEC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6A49D-631A-3AC0-CF14-F016372F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0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D3E28-9B50-9D7D-DD56-80C55E25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E2832-D463-AF9B-5804-A7779D5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810D7-74EE-1011-29F9-3F9419E8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A527BE-2156-7D37-3A8B-3B953A3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8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213BB-70CB-9275-0B1F-3BB2ECB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D50B3-32BD-04F9-BB5D-877A7C45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8E1-1096-5529-DA0B-90EDA0CB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979D-D90E-E2A7-85F6-81D99F52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BDEE-446F-994B-28B7-408E0C1F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9A857-8D87-FCF6-3CA1-37C2B4BF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FD00D-4956-CCDD-2F2E-8A0D46B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B1A02-E30E-748B-0491-276424E1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D40ED-C18A-2BF8-3C4A-BF7054FE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2396-D61B-C1F7-DC5C-445C3010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9F5A9-CCEB-5989-7155-A0570AF11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76F9D-2A3B-4506-4AC2-9C512454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6761F-8E0F-B20C-93E3-3E97549F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B3113-229E-59B5-D21C-E82E0618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AD466-FE34-F741-B90E-8DF8DB0F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EB072D-832F-AC5F-F426-489DB5E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FE828-A9CB-E386-4D33-CF06CAC1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5BD62-98E0-7295-3C04-68840FF4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E9BB1-6E17-DCC6-C860-84FBFEBC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3733F-EB9D-FBCE-77B9-B403DEBE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6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7647-9B70-F42D-8071-4880DA49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8BFB9-6D31-C3D1-1BA7-3E9DDC13376E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8F21-1636-89CE-90A7-695E04B018F3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3597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90AF8-617C-7EDB-F851-F60B34C2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612CC-3BE3-4B52-218D-A11C91EEA9F2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D45F9-E25F-BA60-201C-0A0C99FE7DDE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Deploy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C7412-9B4B-5B6D-3F21-20B2954A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32" y="1085850"/>
            <a:ext cx="6438136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4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3304-CAD1-C8D6-2566-EEA19AE0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94EC6-5FE4-8AD3-D951-9273CE7F914C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7C1033E-E04B-B434-29F4-5DE42F043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5212AC0E-6308-7B42-4780-59CCAD464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C7D103-9D9C-DF04-04B8-4FB3CCD2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20" y="464820"/>
            <a:ext cx="592836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0ED61B-39F4-CA09-76E6-68F8733739AD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7E396-2E66-F536-FD9E-975B91939E04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9F3DF5-6542-264A-96B0-27DC1A5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35" y="2220634"/>
            <a:ext cx="11068530" cy="3433406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145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6AFA-D5F7-207A-4566-4D7F397E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19AEE-164B-66F7-CEE8-39A05D682554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39788-4134-4CA9-8969-B498C6633803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919195-CC28-3007-1B41-1412FE85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84" y="2618899"/>
            <a:ext cx="6675232" cy="16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FFF1-7534-B958-CD7E-49D4C152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DE764-0101-F8B0-4F15-8DF4984068D5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BC561-DFC4-7447-5A98-4FF638C621F2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10867B-8E43-8636-6CF1-64962E59E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80" y="1623266"/>
            <a:ext cx="6263639" cy="36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2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BBC8F-E790-DF3D-3223-B40B5CFD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9D0FB-CE51-C5C0-AE39-5F056C787D95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00BC7-36F2-A740-13F8-B54591325CF8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69268-7296-9B77-B6AA-141510BD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79" y="2348680"/>
            <a:ext cx="8056042" cy="188042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39392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D1D8-F51D-538D-AE90-4295C9BD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66C5D0-9E15-8CD0-7273-1C3E16128573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B1952-6BEC-0BB7-BDAB-B4F63965B6FF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Architecture</a:t>
            </a:r>
            <a:endParaRPr lang="ko-KR" alt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DA0EBD-2083-2048-04EC-73C4966C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313" y="2016442"/>
            <a:ext cx="7171373" cy="36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9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36FE3-F74C-7851-BF02-BF9C3880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AE345-1FE2-C4A4-AB8D-21241B8F9E54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8BC53-DEB9-5A51-B5F9-D20CE54F95F6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Deploy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6C21E-230B-750D-5EB8-1441F576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957" y="1493520"/>
            <a:ext cx="4418086" cy="4617168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0805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7296-776E-BC94-25D7-D00CA459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A5F99-5273-3897-012D-895878EB0659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A02C4-CA45-C315-53D8-F64F3427B77F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Deploy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907701-82A2-313A-5B95-B81FA23E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81" y="1490782"/>
            <a:ext cx="8837638" cy="3880953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06242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CF6D-15F0-1217-23D3-D359C6DDF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50C5FD-096B-7A02-FF0C-433DF5D9559B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4C991-F1FD-DDAE-394C-86B72607E35B}"/>
              </a:ext>
            </a:extLst>
          </p:cNvPr>
          <p:cNvSpPr txBox="1"/>
          <p:nvPr/>
        </p:nvSpPr>
        <p:spPr>
          <a:xfrm>
            <a:off x="304800" y="84445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Deploy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44BBF6-CF68-9D67-3720-836B3D58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75" y="1843016"/>
            <a:ext cx="8285450" cy="3171967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83342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베텍 소</dc:creator>
  <cp:lastModifiedBy>베텍 소</cp:lastModifiedBy>
  <cp:revision>4</cp:revision>
  <dcterms:created xsi:type="dcterms:W3CDTF">2025-08-07T01:54:08Z</dcterms:created>
  <dcterms:modified xsi:type="dcterms:W3CDTF">2025-08-07T02:21:06Z</dcterms:modified>
</cp:coreProperties>
</file>