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/>
    <p:restoredTop sz="94679"/>
  </p:normalViewPr>
  <p:slideViewPr>
    <p:cSldViewPr snapToGrid="0" snapToObjects="1">
      <p:cViewPr>
        <p:scale>
          <a:sx n="274" d="100"/>
          <a:sy n="274" d="100"/>
        </p:scale>
        <p:origin x="-2296" y="-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5D0F6-CC3D-D444-BC74-B0BFD73CADC1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12DE-D7AD-D44B-A2C5-E20C30A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259D-73B4-BE4F-B370-4EF591E94350}" type="datetimeFigureOut">
              <a:rPr lang="en-US" smtClean="0"/>
              <a:t>12/27/16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872" y="60567"/>
            <a:ext cx="4120896" cy="14878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8008" y="1022307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800" dirty="0" smtClean="0"/>
              <a:t>+ metadata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88576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924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768" y="334492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8008" y="3344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126992" y="563289"/>
            <a:ext cx="144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690" y="33449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Observes</a:t>
            </a:r>
            <a:endParaRPr lang="en-US" sz="1050"/>
          </a:p>
        </p:txBody>
      </p:sp>
      <p:cxnSp>
        <p:nvCxnSpPr>
          <p:cNvPr id="15" name="Elbow Connector 14"/>
          <p:cNvCxnSpPr>
            <a:stCxn id="10" idx="2"/>
            <a:endCxn id="7" idx="0"/>
          </p:cNvCxnSpPr>
          <p:nvPr/>
        </p:nvCxnSpPr>
        <p:spPr>
          <a:xfrm rot="5400000">
            <a:off x="4733102" y="-434637"/>
            <a:ext cx="228797" cy="2682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5400000">
            <a:off x="5404842" y="237103"/>
            <a:ext cx="228797" cy="133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5" idx="0"/>
          </p:cNvCxnSpPr>
          <p:nvPr/>
        </p:nvCxnSpPr>
        <p:spPr>
          <a:xfrm rot="5400000">
            <a:off x="6073509" y="907196"/>
            <a:ext cx="2302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6888" y="680314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Client Representations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85872" y="1702347"/>
            <a:ext cx="1441016" cy="36682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70472" y="1702346"/>
            <a:ext cx="1438656" cy="36682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8008" y="2217123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Coordinator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5561658" y="430103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8008" y="273190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Security Descriptor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8008" y="324667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Input Validator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61658" y="378625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Business Validator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165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Source</a:t>
            </a:r>
          </a:p>
        </p:txBody>
      </p:sp>
      <p:sp>
        <p:nvSpPr>
          <p:cNvPr id="32" name="Can 31"/>
          <p:cNvSpPr/>
          <p:nvPr/>
        </p:nvSpPr>
        <p:spPr>
          <a:xfrm>
            <a:off x="4437888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33" name="Terminator 32"/>
          <p:cNvSpPr/>
          <p:nvPr/>
        </p:nvSpPr>
        <p:spPr>
          <a:xfrm>
            <a:off x="4318074" y="4914649"/>
            <a:ext cx="1058598" cy="268224"/>
          </a:xfrm>
          <a:prstGeom prst="flowChartTerminator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Stream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288576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Processor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6949440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580968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85768" y="4301029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91864" y="378209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85768" y="2215838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Coordinator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2885768" y="274422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Security Descriptor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85768" y="326315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Input Validator</a:t>
            </a:r>
          </a:p>
        </p:txBody>
      </p:sp>
      <p:cxnSp>
        <p:nvCxnSpPr>
          <p:cNvPr id="46" name="Straight Arrow Connector 45"/>
          <p:cNvCxnSpPr>
            <a:stCxn id="30" idx="1"/>
            <a:endCxn id="33" idx="3"/>
          </p:cNvCxnSpPr>
          <p:nvPr/>
        </p:nvCxnSpPr>
        <p:spPr>
          <a:xfrm flipH="1" flipV="1">
            <a:off x="5376672" y="5048761"/>
            <a:ext cx="184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  <a:endCxn id="34" idx="3"/>
          </p:cNvCxnSpPr>
          <p:nvPr/>
        </p:nvCxnSpPr>
        <p:spPr>
          <a:xfrm flipH="1">
            <a:off x="4126992" y="5048761"/>
            <a:ext cx="19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2" idx="1"/>
          </p:cNvCxnSpPr>
          <p:nvPr/>
        </p:nvCxnSpPr>
        <p:spPr>
          <a:xfrm flipH="1">
            <a:off x="4846320" y="5182873"/>
            <a:ext cx="1053" cy="3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3097948" y="5533347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34" idx="2"/>
            <a:endCxn id="57" idx="1"/>
          </p:cNvCxnSpPr>
          <p:nvPr/>
        </p:nvCxnSpPr>
        <p:spPr>
          <a:xfrm>
            <a:off x="3506380" y="5277558"/>
            <a:ext cx="0" cy="25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5774092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Memento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32" idx="4"/>
            <a:endCxn id="60" idx="2"/>
          </p:cNvCxnSpPr>
          <p:nvPr/>
        </p:nvCxnSpPr>
        <p:spPr>
          <a:xfrm>
            <a:off x="5254752" y="6033219"/>
            <a:ext cx="51934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1"/>
            <a:endCxn id="30" idx="2"/>
          </p:cNvCxnSpPr>
          <p:nvPr/>
        </p:nvCxnSpPr>
        <p:spPr>
          <a:xfrm rot="16200000" flipV="1">
            <a:off x="6054503" y="5405326"/>
            <a:ext cx="255789" cy="25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2"/>
            <a:endCxn id="41" idx="0"/>
          </p:cNvCxnSpPr>
          <p:nvPr/>
        </p:nvCxnSpPr>
        <p:spPr>
          <a:xfrm>
            <a:off x="3506380" y="1478475"/>
            <a:ext cx="0" cy="737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24" idx="0"/>
          </p:cNvCxnSpPr>
          <p:nvPr/>
        </p:nvCxnSpPr>
        <p:spPr>
          <a:xfrm>
            <a:off x="6188620" y="1479900"/>
            <a:ext cx="0" cy="73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4812" y="6637934"/>
            <a:ext cx="121920" cy="132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75772" y="659663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</a:t>
            </a:r>
            <a:r>
              <a:rPr lang="en-US" sz="800" dirty="0" err="1" smtClean="0"/>
              <a:t>Bifrost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4570853" y="6640574"/>
            <a:ext cx="125656" cy="13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4633681" y="6596630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Custom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269509" y="6637934"/>
            <a:ext cx="121920" cy="1321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0469" y="659663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Client </a:t>
            </a:r>
            <a:r>
              <a:rPr lang="en-US" sz="800" dirty="0" err="1" smtClean="0"/>
              <a:t>Repr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7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13</cp:revision>
  <cp:lastPrinted>2016-12-27T13:10:55Z</cp:lastPrinted>
  <dcterms:created xsi:type="dcterms:W3CDTF">2016-12-27T12:30:15Z</dcterms:created>
  <dcterms:modified xsi:type="dcterms:W3CDTF">2016-12-27T13:18:54Z</dcterms:modified>
</cp:coreProperties>
</file>