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0"/>
    <p:restoredTop sz="94682"/>
  </p:normalViewPr>
  <p:slideViewPr>
    <p:cSldViewPr snapToGrid="0" snapToObjects="1">
      <p:cViewPr>
        <p:scale>
          <a:sx n="105" d="100"/>
          <a:sy n="105" d="100"/>
        </p:scale>
        <p:origin x="1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5D0F6-CC3D-D444-BC74-B0BFD73CADC1}" type="datetimeFigureOut">
              <a:rPr lang="en-US" smtClean="0"/>
              <a:t>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12DE-D7AD-D44B-A2C5-E20C30AF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112DE-D7AD-D44B-A2C5-E20C30AF0A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112DE-D7AD-D44B-A2C5-E20C30AF0A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112DE-D7AD-D44B-A2C5-E20C30AF0A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8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9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8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7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259D-73B4-BE4F-B370-4EF591E94350}" type="datetimeFigureOut">
              <a:rPr lang="en-US" smtClean="0"/>
              <a:t>1/15/17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8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E259D-73B4-BE4F-B370-4EF591E94350}" type="datetimeFigureOut">
              <a:rPr lang="en-US" smtClean="0"/>
              <a:t>1/15/17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ECA87-8AC5-A74E-A865-2FDCFAA2F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8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5872" y="60567"/>
            <a:ext cx="4120896" cy="148781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Client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8008" y="1022307"/>
            <a:ext cx="1241224" cy="4575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</a:p>
          <a:p>
            <a:pPr algn="ctr"/>
            <a:r>
              <a:rPr lang="en-US" sz="800" dirty="0" smtClean="0"/>
              <a:t>+ metadata</a:t>
            </a:r>
            <a:endParaRPr 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2885768" y="1020882"/>
            <a:ext cx="1241224" cy="4575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</a:p>
          <a:p>
            <a:pPr algn="ctr"/>
            <a:r>
              <a:rPr lang="en-US" sz="800" dirty="0" smtClean="0"/>
              <a:t>+ metadata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4229248" y="1020882"/>
            <a:ext cx="1241224" cy="4575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ReadModel</a:t>
            </a:r>
            <a:endParaRPr lang="en-US" sz="1400" dirty="0" smtClean="0"/>
          </a:p>
          <a:p>
            <a:pPr algn="ctr"/>
            <a:r>
              <a:rPr lang="en-US" sz="800" dirty="0" smtClean="0"/>
              <a:t>+ metadata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2885768" y="334492"/>
            <a:ext cx="1241224" cy="457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568008" y="334492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4126992" y="563289"/>
            <a:ext cx="1441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88690" y="334492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Observes</a:t>
            </a:r>
            <a:endParaRPr lang="en-US" sz="1050"/>
          </a:p>
        </p:txBody>
      </p:sp>
      <p:cxnSp>
        <p:nvCxnSpPr>
          <p:cNvPr id="15" name="Elbow Connector 14"/>
          <p:cNvCxnSpPr>
            <a:stCxn id="10" idx="2"/>
            <a:endCxn id="7" idx="0"/>
          </p:cNvCxnSpPr>
          <p:nvPr/>
        </p:nvCxnSpPr>
        <p:spPr>
          <a:xfrm rot="5400000">
            <a:off x="4733102" y="-434637"/>
            <a:ext cx="228797" cy="2682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2"/>
            <a:endCxn id="8" idx="0"/>
          </p:cNvCxnSpPr>
          <p:nvPr/>
        </p:nvCxnSpPr>
        <p:spPr>
          <a:xfrm rot="5400000">
            <a:off x="5404842" y="237103"/>
            <a:ext cx="228797" cy="1338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2"/>
            <a:endCxn id="5" idx="0"/>
          </p:cNvCxnSpPr>
          <p:nvPr/>
        </p:nvCxnSpPr>
        <p:spPr>
          <a:xfrm rot="5400000">
            <a:off x="6073509" y="907196"/>
            <a:ext cx="23022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26888" y="680314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Client Representations</a:t>
            </a:r>
            <a:endParaRPr lang="en-US" sz="1050" dirty="0"/>
          </a:p>
        </p:txBody>
      </p:sp>
      <p:sp>
        <p:nvSpPr>
          <p:cNvPr id="22" name="Rectangle 21"/>
          <p:cNvSpPr/>
          <p:nvPr/>
        </p:nvSpPr>
        <p:spPr>
          <a:xfrm>
            <a:off x="2785872" y="1702347"/>
            <a:ext cx="1441016" cy="36682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Server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Read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70472" y="1702346"/>
            <a:ext cx="1438656" cy="36682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Server</a:t>
            </a:r>
          </a:p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Write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68008" y="2217123"/>
            <a:ext cx="1241224" cy="4575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Coordinator</a:t>
            </a:r>
            <a:endParaRPr 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5561658" y="4301030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 Handler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68008" y="2731900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Command Security Descriptor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68008" y="3246677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Command Input Validator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561658" y="3786253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Command Business Validator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61658" y="4819965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Source</a:t>
            </a:r>
          </a:p>
        </p:txBody>
      </p:sp>
      <p:sp>
        <p:nvSpPr>
          <p:cNvPr id="32" name="Can 31"/>
          <p:cNvSpPr/>
          <p:nvPr/>
        </p:nvSpPr>
        <p:spPr>
          <a:xfrm>
            <a:off x="4437888" y="5533347"/>
            <a:ext cx="816864" cy="999744"/>
          </a:xfrm>
          <a:prstGeom prst="can">
            <a:avLst/>
          </a:prstGeom>
          <a:solidFill>
            <a:srgbClr val="C55A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Store</a:t>
            </a:r>
            <a:endParaRPr lang="en-US" dirty="0"/>
          </a:p>
        </p:txBody>
      </p:sp>
      <p:sp>
        <p:nvSpPr>
          <p:cNvPr id="33" name="Terminator 32"/>
          <p:cNvSpPr/>
          <p:nvPr/>
        </p:nvSpPr>
        <p:spPr>
          <a:xfrm>
            <a:off x="4318074" y="4914649"/>
            <a:ext cx="1058598" cy="268224"/>
          </a:xfrm>
          <a:prstGeom prst="flowChartTerminator">
            <a:avLst/>
          </a:prstGeom>
          <a:solidFill>
            <a:srgbClr val="C55A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Event Stream</a:t>
            </a:r>
            <a:endParaRPr lang="en-US" sz="1100" dirty="0"/>
          </a:p>
        </p:txBody>
      </p:sp>
      <p:sp>
        <p:nvSpPr>
          <p:cNvPr id="34" name="Rectangle 33"/>
          <p:cNvSpPr/>
          <p:nvPr/>
        </p:nvSpPr>
        <p:spPr>
          <a:xfrm>
            <a:off x="2885768" y="4819965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Processor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6949440" y="1702346"/>
            <a:ext cx="164592" cy="366823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 rot="10800000">
            <a:off x="2580968" y="1702346"/>
            <a:ext cx="164592" cy="366823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85768" y="4301029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ReadModel</a:t>
            </a:r>
            <a:endParaRPr lang="en-US" sz="1400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2891864" y="3782093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85768" y="2215838"/>
            <a:ext cx="1241224" cy="4575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 Coordinator</a:t>
            </a:r>
            <a:endParaRPr lang="en-US" sz="800" dirty="0"/>
          </a:p>
        </p:txBody>
      </p:sp>
      <p:sp>
        <p:nvSpPr>
          <p:cNvPr id="43" name="Rectangle 42"/>
          <p:cNvSpPr/>
          <p:nvPr/>
        </p:nvSpPr>
        <p:spPr>
          <a:xfrm>
            <a:off x="2885768" y="2744221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Query Security Descriptor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85768" y="3263157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Query Input Validator</a:t>
            </a:r>
          </a:p>
        </p:txBody>
      </p:sp>
      <p:cxnSp>
        <p:nvCxnSpPr>
          <p:cNvPr id="46" name="Straight Arrow Connector 45"/>
          <p:cNvCxnSpPr>
            <a:stCxn id="30" idx="1"/>
            <a:endCxn id="33" idx="3"/>
          </p:cNvCxnSpPr>
          <p:nvPr/>
        </p:nvCxnSpPr>
        <p:spPr>
          <a:xfrm flipH="1" flipV="1">
            <a:off x="5376672" y="5048761"/>
            <a:ext cx="1849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1"/>
            <a:endCxn id="34" idx="3"/>
          </p:cNvCxnSpPr>
          <p:nvPr/>
        </p:nvCxnSpPr>
        <p:spPr>
          <a:xfrm flipH="1">
            <a:off x="4126992" y="5048761"/>
            <a:ext cx="1910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3" idx="2"/>
            <a:endCxn id="32" idx="1"/>
          </p:cNvCxnSpPr>
          <p:nvPr/>
        </p:nvCxnSpPr>
        <p:spPr>
          <a:xfrm flipH="1">
            <a:off x="4846320" y="5182873"/>
            <a:ext cx="1053" cy="35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n 56"/>
          <p:cNvSpPr/>
          <p:nvPr/>
        </p:nvSpPr>
        <p:spPr>
          <a:xfrm>
            <a:off x="3097948" y="5533347"/>
            <a:ext cx="816864" cy="999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 Models</a:t>
            </a:r>
            <a:endParaRPr lang="en-US" sz="1600" dirty="0"/>
          </a:p>
        </p:txBody>
      </p:sp>
      <p:cxnSp>
        <p:nvCxnSpPr>
          <p:cNvPr id="59" name="Straight Arrow Connector 58"/>
          <p:cNvCxnSpPr>
            <a:stCxn id="34" idx="2"/>
            <a:endCxn id="57" idx="1"/>
          </p:cNvCxnSpPr>
          <p:nvPr/>
        </p:nvCxnSpPr>
        <p:spPr>
          <a:xfrm>
            <a:off x="3506380" y="5277558"/>
            <a:ext cx="0" cy="255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n 59"/>
          <p:cNvSpPr/>
          <p:nvPr/>
        </p:nvSpPr>
        <p:spPr>
          <a:xfrm>
            <a:off x="5774092" y="5533347"/>
            <a:ext cx="816864" cy="999744"/>
          </a:xfrm>
          <a:prstGeom prst="can">
            <a:avLst/>
          </a:prstGeom>
          <a:solidFill>
            <a:srgbClr val="C55A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Memento</a:t>
            </a:r>
            <a:endParaRPr lang="en-US" sz="1200" dirty="0"/>
          </a:p>
        </p:txBody>
      </p:sp>
      <p:cxnSp>
        <p:nvCxnSpPr>
          <p:cNvPr id="62" name="Straight Arrow Connector 61"/>
          <p:cNvCxnSpPr>
            <a:stCxn id="32" idx="4"/>
            <a:endCxn id="60" idx="2"/>
          </p:cNvCxnSpPr>
          <p:nvPr/>
        </p:nvCxnSpPr>
        <p:spPr>
          <a:xfrm>
            <a:off x="5254752" y="6033219"/>
            <a:ext cx="51934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0" idx="1"/>
            <a:endCxn id="30" idx="2"/>
          </p:cNvCxnSpPr>
          <p:nvPr/>
        </p:nvCxnSpPr>
        <p:spPr>
          <a:xfrm rot="16200000" flipV="1">
            <a:off x="6054503" y="5405326"/>
            <a:ext cx="255789" cy="254"/>
          </a:xfrm>
          <a:prstGeom prst="bent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7" idx="2"/>
            <a:endCxn id="41" idx="0"/>
          </p:cNvCxnSpPr>
          <p:nvPr/>
        </p:nvCxnSpPr>
        <p:spPr>
          <a:xfrm>
            <a:off x="3506380" y="1478475"/>
            <a:ext cx="0" cy="7373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2"/>
            <a:endCxn id="24" idx="0"/>
          </p:cNvCxnSpPr>
          <p:nvPr/>
        </p:nvCxnSpPr>
        <p:spPr>
          <a:xfrm>
            <a:off x="6188620" y="1479900"/>
            <a:ext cx="0" cy="737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914812" y="6637934"/>
            <a:ext cx="121920" cy="1328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975772" y="6596630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= </a:t>
            </a:r>
            <a:r>
              <a:rPr lang="en-US" sz="800" dirty="0" err="1" smtClean="0"/>
              <a:t>Bifrost</a:t>
            </a:r>
            <a:endParaRPr 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4570853" y="6640574"/>
            <a:ext cx="125656" cy="13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4633681" y="6596630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= Custom</a:t>
            </a:r>
            <a:endParaRPr lang="en-US" sz="800" dirty="0"/>
          </a:p>
        </p:txBody>
      </p:sp>
      <p:sp>
        <p:nvSpPr>
          <p:cNvPr id="80" name="Rectangle 79"/>
          <p:cNvSpPr/>
          <p:nvPr/>
        </p:nvSpPr>
        <p:spPr>
          <a:xfrm>
            <a:off x="5269509" y="6637934"/>
            <a:ext cx="121920" cy="13212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5330469" y="6596630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= Client </a:t>
            </a:r>
            <a:r>
              <a:rPr lang="en-US" sz="800" dirty="0" err="1" smtClean="0"/>
              <a:t>Repr</a:t>
            </a:r>
            <a:r>
              <a:rPr lang="en-US" sz="800" dirty="0" smtClean="0"/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175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63381" y="1248891"/>
            <a:ext cx="1241224" cy="457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5573617" y="1248892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9" idx="3"/>
            <a:endCxn id="10" idx="1"/>
          </p:cNvCxnSpPr>
          <p:nvPr/>
        </p:nvCxnSpPr>
        <p:spPr>
          <a:xfrm>
            <a:off x="4804605" y="1477688"/>
            <a:ext cx="7690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31481" y="1248891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Observes</a:t>
            </a:r>
            <a:endParaRPr lang="en-US" sz="1050" dirty="0"/>
          </a:p>
        </p:txBody>
      </p:sp>
      <p:sp>
        <p:nvSpPr>
          <p:cNvPr id="49" name="Rectangle 48"/>
          <p:cNvSpPr/>
          <p:nvPr/>
        </p:nvSpPr>
        <p:spPr>
          <a:xfrm>
            <a:off x="5573617" y="374497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Model</a:t>
            </a:r>
            <a:endParaRPr lang="en-US" sz="1400" dirty="0"/>
          </a:p>
        </p:txBody>
      </p:sp>
      <p:cxnSp>
        <p:nvCxnSpPr>
          <p:cNvPr id="50" name="Straight Arrow Connector 49"/>
          <p:cNvCxnSpPr>
            <a:stCxn id="10" idx="0"/>
            <a:endCxn id="49" idx="2"/>
          </p:cNvCxnSpPr>
          <p:nvPr/>
        </p:nvCxnSpPr>
        <p:spPr>
          <a:xfrm flipV="1">
            <a:off x="6194229" y="832090"/>
            <a:ext cx="0" cy="41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86659" y="946489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Fetches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326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3590257" y="4032295"/>
            <a:ext cx="1241224" cy="457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5600493" y="4032296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endParaRPr lang="en-US" sz="1400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831481" y="4261092"/>
            <a:ext cx="7690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58357" y="4032295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Observes</a:t>
            </a:r>
            <a:endParaRPr lang="en-US" sz="1050" dirty="0"/>
          </a:p>
        </p:txBody>
      </p:sp>
      <p:sp>
        <p:nvSpPr>
          <p:cNvPr id="65" name="Rectangle 64"/>
          <p:cNvSpPr/>
          <p:nvPr/>
        </p:nvSpPr>
        <p:spPr>
          <a:xfrm>
            <a:off x="5600493" y="3157901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Read Model</a:t>
            </a:r>
            <a:endParaRPr lang="en-US" sz="1400" dirty="0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6221105" y="3615494"/>
            <a:ext cx="0" cy="416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213535" y="3729893"/>
            <a:ext cx="6078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Fetches</a:t>
            </a:r>
            <a:endParaRPr lang="en-US" sz="1050" dirty="0"/>
          </a:p>
        </p:txBody>
      </p:sp>
      <p:sp>
        <p:nvSpPr>
          <p:cNvPr id="68" name="Rectangle 67"/>
          <p:cNvSpPr/>
          <p:nvPr/>
        </p:nvSpPr>
        <p:spPr>
          <a:xfrm>
            <a:off x="4237745" y="3157901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cxnSp>
        <p:nvCxnSpPr>
          <p:cNvPr id="18" name="Elbow Connector 17"/>
          <p:cNvCxnSpPr>
            <a:stCxn id="58" idx="0"/>
            <a:endCxn id="68" idx="2"/>
          </p:cNvCxnSpPr>
          <p:nvPr/>
        </p:nvCxnSpPr>
        <p:spPr>
          <a:xfrm rot="16200000" flipV="1">
            <a:off x="5331330" y="3142521"/>
            <a:ext cx="416802" cy="1362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6963241" y="3157900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4153087" y="2830794"/>
            <a:ext cx="2746987" cy="115301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Read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7" name="Elbow Connector 26"/>
          <p:cNvCxnSpPr>
            <a:stCxn id="58" idx="3"/>
            <a:endCxn id="69" idx="2"/>
          </p:cNvCxnSpPr>
          <p:nvPr/>
        </p:nvCxnSpPr>
        <p:spPr>
          <a:xfrm flipV="1">
            <a:off x="6841717" y="3615493"/>
            <a:ext cx="742136" cy="645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926951" y="2830794"/>
            <a:ext cx="1335872" cy="115301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Domain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83853" y="4041009"/>
            <a:ext cx="6687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Executes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2070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5768" y="2003781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785872" y="1702347"/>
            <a:ext cx="1441016" cy="245452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Read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26784" y="1702346"/>
            <a:ext cx="1438656" cy="24545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bg2">
                    <a:lumMod val="75000"/>
                  </a:schemeClr>
                </a:solidFill>
              </a:rPr>
              <a:t>Write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3097948" y="3064241"/>
            <a:ext cx="816864" cy="999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 Models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885768" y="2534011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ReadModel</a:t>
            </a: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425500" y="2003781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Command</a:t>
            </a:r>
          </a:p>
        </p:txBody>
      </p:sp>
      <p:sp>
        <p:nvSpPr>
          <p:cNvPr id="10" name="Can 9"/>
          <p:cNvSpPr/>
          <p:nvPr/>
        </p:nvSpPr>
        <p:spPr>
          <a:xfrm>
            <a:off x="4637680" y="3064241"/>
            <a:ext cx="816864" cy="999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Write</a:t>
            </a:r>
          </a:p>
          <a:p>
            <a:pPr algn="ctr"/>
            <a:r>
              <a:rPr lang="en-US" sz="1600" dirty="0" smtClean="0"/>
              <a:t>Models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425500" y="2534011"/>
            <a:ext cx="1241224" cy="457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WriteModel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7121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88616" y="906501"/>
            <a:ext cx="4466008" cy="286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Top Level</a:t>
            </a: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357253" y="1296807"/>
            <a:ext cx="1241224" cy="457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2667114" y="1296807"/>
            <a:ext cx="1241224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1357252" y="1828800"/>
            <a:ext cx="2551086" cy="18044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Feature 1</a:t>
            </a:r>
            <a:endParaRPr lang="en-US" sz="1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425889" y="2144706"/>
            <a:ext cx="1172587" cy="4575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661952" y="2144705"/>
            <a:ext cx="1182910" cy="4575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ViewModel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1425888" y="2676699"/>
            <a:ext cx="2418974" cy="8478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/>
              <a:t>Feature 1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56408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100</Words>
  <Application>Microsoft Macintosh PowerPoint</Application>
  <PresentationFormat>Widescreen</PresentationFormat>
  <Paragraphs>68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Einar Ingebrigtsen</dc:creator>
  <cp:lastModifiedBy>Einar Ingebrigtsen</cp:lastModifiedBy>
  <cp:revision>19</cp:revision>
  <cp:lastPrinted>2016-12-27T14:11:57Z</cp:lastPrinted>
  <dcterms:created xsi:type="dcterms:W3CDTF">2016-12-27T12:30:15Z</dcterms:created>
  <dcterms:modified xsi:type="dcterms:W3CDTF">2017-01-15T20:37:26Z</dcterms:modified>
</cp:coreProperties>
</file>