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3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8" r:id="rId15"/>
    <p:sldId id="319" r:id="rId16"/>
    <p:sldId id="320" r:id="rId17"/>
    <p:sldId id="321" r:id="rId18"/>
    <p:sldId id="322" r:id="rId19"/>
    <p:sldId id="315" r:id="rId20"/>
    <p:sldId id="323" r:id="rId21"/>
    <p:sldId id="317" r:id="rId22"/>
    <p:sldId id="331" r:id="rId23"/>
    <p:sldId id="337" r:id="rId24"/>
    <p:sldId id="338" r:id="rId25"/>
    <p:sldId id="339" r:id="rId26"/>
    <p:sldId id="335" r:id="rId27"/>
    <p:sldId id="344" r:id="rId28"/>
    <p:sldId id="346" r:id="rId29"/>
    <p:sldId id="345" r:id="rId30"/>
    <p:sldId id="333" r:id="rId31"/>
    <p:sldId id="334" r:id="rId32"/>
    <p:sldId id="327" r:id="rId33"/>
    <p:sldId id="328" r:id="rId34"/>
    <p:sldId id="34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86641-8713-4343-A97E-A8E53DAA382B}" v="122" dt="2021-11-03T11:19:35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Valentini" userId="792a62b531cc4611" providerId="LiveId" clId="{AA886641-8713-4343-A97E-A8E53DAA382B}"/>
    <pc:docChg chg="undo custSel addSld delSld modSld sldOrd">
      <pc:chgData name="Felipe Valentini" userId="792a62b531cc4611" providerId="LiveId" clId="{AA886641-8713-4343-A97E-A8E53DAA382B}" dt="2021-11-03T11:22:47.321" v="348"/>
      <pc:docMkLst>
        <pc:docMk/>
      </pc:docMkLst>
      <pc:sldChg chg="add del">
        <pc:chgData name="Felipe Valentini" userId="792a62b531cc4611" providerId="LiveId" clId="{AA886641-8713-4343-A97E-A8E53DAA382B}" dt="2021-11-03T11:20:16.389" v="321" actId="47"/>
        <pc:sldMkLst>
          <pc:docMk/>
          <pc:sldMk cId="373056520" sldId="276"/>
        </pc:sldMkLst>
      </pc:sldChg>
      <pc:sldChg chg="delSp mod">
        <pc:chgData name="Felipe Valentini" userId="792a62b531cc4611" providerId="LiveId" clId="{AA886641-8713-4343-A97E-A8E53DAA382B}" dt="2021-11-03T11:21:39.579" v="322" actId="478"/>
        <pc:sldMkLst>
          <pc:docMk/>
          <pc:sldMk cId="3157101914" sldId="303"/>
        </pc:sldMkLst>
        <pc:picChg chg="del">
          <ac:chgData name="Felipe Valentini" userId="792a62b531cc4611" providerId="LiveId" clId="{AA886641-8713-4343-A97E-A8E53DAA382B}" dt="2021-11-03T11:21:39.579" v="322" actId="478"/>
          <ac:picMkLst>
            <pc:docMk/>
            <pc:sldMk cId="3157101914" sldId="303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1:41.857" v="323" actId="478"/>
        <pc:sldMkLst>
          <pc:docMk/>
          <pc:sldMk cId="309325171" sldId="304"/>
        </pc:sldMkLst>
        <pc:picChg chg="del">
          <ac:chgData name="Felipe Valentini" userId="792a62b531cc4611" providerId="LiveId" clId="{AA886641-8713-4343-A97E-A8E53DAA382B}" dt="2021-11-03T11:21:41.857" v="323" actId="478"/>
          <ac:picMkLst>
            <pc:docMk/>
            <pc:sldMk cId="309325171" sldId="304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1:43.570" v="324" actId="478"/>
        <pc:sldMkLst>
          <pc:docMk/>
          <pc:sldMk cId="4107923374" sldId="305"/>
        </pc:sldMkLst>
        <pc:picChg chg="del">
          <ac:chgData name="Felipe Valentini" userId="792a62b531cc4611" providerId="LiveId" clId="{AA886641-8713-4343-A97E-A8E53DAA382B}" dt="2021-11-03T11:21:43.570" v="324" actId="478"/>
          <ac:picMkLst>
            <pc:docMk/>
            <pc:sldMk cId="4107923374" sldId="305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1:45.581" v="325" actId="478"/>
        <pc:sldMkLst>
          <pc:docMk/>
          <pc:sldMk cId="1639509660" sldId="306"/>
        </pc:sldMkLst>
        <pc:picChg chg="del">
          <ac:chgData name="Felipe Valentini" userId="792a62b531cc4611" providerId="LiveId" clId="{AA886641-8713-4343-A97E-A8E53DAA382B}" dt="2021-11-03T11:21:45.581" v="325" actId="478"/>
          <ac:picMkLst>
            <pc:docMk/>
            <pc:sldMk cId="1639509660" sldId="306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1:48.193" v="326" actId="478"/>
        <pc:sldMkLst>
          <pc:docMk/>
          <pc:sldMk cId="3294547712" sldId="307"/>
        </pc:sldMkLst>
        <pc:picChg chg="del">
          <ac:chgData name="Felipe Valentini" userId="792a62b531cc4611" providerId="LiveId" clId="{AA886641-8713-4343-A97E-A8E53DAA382B}" dt="2021-11-03T11:21:48.193" v="326" actId="478"/>
          <ac:picMkLst>
            <pc:docMk/>
            <pc:sldMk cId="3294547712" sldId="307"/>
            <ac:picMk id="2" creationId="{00000000-0000-0000-0000-000000000000}"/>
          </ac:picMkLst>
        </pc:picChg>
      </pc:sldChg>
      <pc:sldChg chg="addSp delSp mod">
        <pc:chgData name="Felipe Valentini" userId="792a62b531cc4611" providerId="LiveId" clId="{AA886641-8713-4343-A97E-A8E53DAA382B}" dt="2021-11-03T11:21:57.061" v="329" actId="478"/>
        <pc:sldMkLst>
          <pc:docMk/>
          <pc:sldMk cId="556540671" sldId="308"/>
        </pc:sldMkLst>
        <pc:picChg chg="add del">
          <ac:chgData name="Felipe Valentini" userId="792a62b531cc4611" providerId="LiveId" clId="{AA886641-8713-4343-A97E-A8E53DAA382B}" dt="2021-11-03T11:21:57.061" v="329" actId="478"/>
          <ac:picMkLst>
            <pc:docMk/>
            <pc:sldMk cId="556540671" sldId="308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1:59.170" v="330" actId="478"/>
        <pc:sldMkLst>
          <pc:docMk/>
          <pc:sldMk cId="1276584369" sldId="309"/>
        </pc:sldMkLst>
        <pc:picChg chg="del">
          <ac:chgData name="Felipe Valentini" userId="792a62b531cc4611" providerId="LiveId" clId="{AA886641-8713-4343-A97E-A8E53DAA382B}" dt="2021-11-03T11:21:59.170" v="330" actId="478"/>
          <ac:picMkLst>
            <pc:docMk/>
            <pc:sldMk cId="1276584369" sldId="309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00.663" v="331" actId="478"/>
        <pc:sldMkLst>
          <pc:docMk/>
          <pc:sldMk cId="677171614" sldId="310"/>
        </pc:sldMkLst>
        <pc:picChg chg="del">
          <ac:chgData name="Felipe Valentini" userId="792a62b531cc4611" providerId="LiveId" clId="{AA886641-8713-4343-A97E-A8E53DAA382B}" dt="2021-11-03T11:22:00.663" v="331" actId="478"/>
          <ac:picMkLst>
            <pc:docMk/>
            <pc:sldMk cId="677171614" sldId="310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02.100" v="332" actId="478"/>
        <pc:sldMkLst>
          <pc:docMk/>
          <pc:sldMk cId="810361486" sldId="311"/>
        </pc:sldMkLst>
        <pc:picChg chg="del">
          <ac:chgData name="Felipe Valentini" userId="792a62b531cc4611" providerId="LiveId" clId="{AA886641-8713-4343-A97E-A8E53DAA382B}" dt="2021-11-03T11:22:02.100" v="332" actId="478"/>
          <ac:picMkLst>
            <pc:docMk/>
            <pc:sldMk cId="810361486" sldId="311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03.147" v="333" actId="478"/>
        <pc:sldMkLst>
          <pc:docMk/>
          <pc:sldMk cId="1646114056" sldId="312"/>
        </pc:sldMkLst>
        <pc:picChg chg="del">
          <ac:chgData name="Felipe Valentini" userId="792a62b531cc4611" providerId="LiveId" clId="{AA886641-8713-4343-A97E-A8E53DAA382B}" dt="2021-11-03T11:22:03.147" v="333" actId="478"/>
          <ac:picMkLst>
            <pc:docMk/>
            <pc:sldMk cId="1646114056" sldId="312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04.475" v="334" actId="478"/>
        <pc:sldMkLst>
          <pc:docMk/>
          <pc:sldMk cId="3365916772" sldId="313"/>
        </pc:sldMkLst>
        <pc:picChg chg="del">
          <ac:chgData name="Felipe Valentini" userId="792a62b531cc4611" providerId="LiveId" clId="{AA886641-8713-4343-A97E-A8E53DAA382B}" dt="2021-11-03T11:22:04.475" v="334" actId="478"/>
          <ac:picMkLst>
            <pc:docMk/>
            <pc:sldMk cId="3365916772" sldId="313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05.695" v="335" actId="478"/>
        <pc:sldMkLst>
          <pc:docMk/>
          <pc:sldMk cId="1657959199" sldId="314"/>
        </pc:sldMkLst>
        <pc:picChg chg="del">
          <ac:chgData name="Felipe Valentini" userId="792a62b531cc4611" providerId="LiveId" clId="{AA886641-8713-4343-A97E-A8E53DAA382B}" dt="2021-11-03T11:22:05.695" v="335" actId="478"/>
          <ac:picMkLst>
            <pc:docMk/>
            <pc:sldMk cId="1657959199" sldId="314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13.727" v="341" actId="478"/>
        <pc:sldMkLst>
          <pc:docMk/>
          <pc:sldMk cId="1850134788" sldId="315"/>
        </pc:sldMkLst>
        <pc:picChg chg="del">
          <ac:chgData name="Felipe Valentini" userId="792a62b531cc4611" providerId="LiveId" clId="{AA886641-8713-4343-A97E-A8E53DAA382B}" dt="2021-11-03T11:22:13.727" v="341" actId="478"/>
          <ac:picMkLst>
            <pc:docMk/>
            <pc:sldMk cId="1850134788" sldId="315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16.227" v="343" actId="478"/>
        <pc:sldMkLst>
          <pc:docMk/>
          <pc:sldMk cId="2834133567" sldId="317"/>
        </pc:sldMkLst>
        <pc:picChg chg="del">
          <ac:chgData name="Felipe Valentini" userId="792a62b531cc4611" providerId="LiveId" clId="{AA886641-8713-4343-A97E-A8E53DAA382B}" dt="2021-11-03T11:22:16.227" v="343" actId="478"/>
          <ac:picMkLst>
            <pc:docMk/>
            <pc:sldMk cId="2834133567" sldId="317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06.805" v="336" actId="478"/>
        <pc:sldMkLst>
          <pc:docMk/>
          <pc:sldMk cId="543896013" sldId="318"/>
        </pc:sldMkLst>
        <pc:picChg chg="del">
          <ac:chgData name="Felipe Valentini" userId="792a62b531cc4611" providerId="LiveId" clId="{AA886641-8713-4343-A97E-A8E53DAA382B}" dt="2021-11-03T11:22:06.805" v="336" actId="478"/>
          <ac:picMkLst>
            <pc:docMk/>
            <pc:sldMk cId="543896013" sldId="318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08.055" v="337" actId="478"/>
        <pc:sldMkLst>
          <pc:docMk/>
          <pc:sldMk cId="4237220218" sldId="319"/>
        </pc:sldMkLst>
        <pc:picChg chg="del">
          <ac:chgData name="Felipe Valentini" userId="792a62b531cc4611" providerId="LiveId" clId="{AA886641-8713-4343-A97E-A8E53DAA382B}" dt="2021-11-03T11:22:08.055" v="337" actId="478"/>
          <ac:picMkLst>
            <pc:docMk/>
            <pc:sldMk cId="4237220218" sldId="319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09.539" v="338" actId="478"/>
        <pc:sldMkLst>
          <pc:docMk/>
          <pc:sldMk cId="1311943255" sldId="320"/>
        </pc:sldMkLst>
        <pc:picChg chg="del">
          <ac:chgData name="Felipe Valentini" userId="792a62b531cc4611" providerId="LiveId" clId="{AA886641-8713-4343-A97E-A8E53DAA382B}" dt="2021-11-03T11:22:09.539" v="338" actId="478"/>
          <ac:picMkLst>
            <pc:docMk/>
            <pc:sldMk cId="1311943255" sldId="320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10.664" v="339" actId="478"/>
        <pc:sldMkLst>
          <pc:docMk/>
          <pc:sldMk cId="3606033068" sldId="321"/>
        </pc:sldMkLst>
        <pc:picChg chg="del">
          <ac:chgData name="Felipe Valentini" userId="792a62b531cc4611" providerId="LiveId" clId="{AA886641-8713-4343-A97E-A8E53DAA382B}" dt="2021-11-03T11:22:10.664" v="339" actId="478"/>
          <ac:picMkLst>
            <pc:docMk/>
            <pc:sldMk cId="3606033068" sldId="321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11.883" v="340" actId="478"/>
        <pc:sldMkLst>
          <pc:docMk/>
          <pc:sldMk cId="3662315535" sldId="322"/>
        </pc:sldMkLst>
        <pc:picChg chg="del">
          <ac:chgData name="Felipe Valentini" userId="792a62b531cc4611" providerId="LiveId" clId="{AA886641-8713-4343-A97E-A8E53DAA382B}" dt="2021-11-03T11:22:11.883" v="340" actId="478"/>
          <ac:picMkLst>
            <pc:docMk/>
            <pc:sldMk cId="3662315535" sldId="322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15.055" v="342" actId="478"/>
        <pc:sldMkLst>
          <pc:docMk/>
          <pc:sldMk cId="3999887383" sldId="323"/>
        </pc:sldMkLst>
        <pc:picChg chg="del">
          <ac:chgData name="Felipe Valentini" userId="792a62b531cc4611" providerId="LiveId" clId="{AA886641-8713-4343-A97E-A8E53DAA382B}" dt="2021-11-03T11:22:15.055" v="342" actId="478"/>
          <ac:picMkLst>
            <pc:docMk/>
            <pc:sldMk cId="3999887383" sldId="323"/>
            <ac:picMk id="2" creationId="{00000000-0000-0000-0000-000000000000}"/>
          </ac:picMkLst>
        </pc:picChg>
      </pc:sldChg>
      <pc:sldChg chg="delSp mod">
        <pc:chgData name="Felipe Valentini" userId="792a62b531cc4611" providerId="LiveId" clId="{AA886641-8713-4343-A97E-A8E53DAA382B}" dt="2021-11-03T11:22:17.902" v="344" actId="478"/>
        <pc:sldMkLst>
          <pc:docMk/>
          <pc:sldMk cId="3973620277" sldId="331"/>
        </pc:sldMkLst>
        <pc:picChg chg="del">
          <ac:chgData name="Felipe Valentini" userId="792a62b531cc4611" providerId="LiveId" clId="{AA886641-8713-4343-A97E-A8E53DAA382B}" dt="2021-11-03T11:22:17.902" v="344" actId="478"/>
          <ac:picMkLst>
            <pc:docMk/>
            <pc:sldMk cId="3973620277" sldId="331"/>
            <ac:picMk id="2" creationId="{00000000-0000-0000-0000-000000000000}"/>
          </ac:picMkLst>
        </pc:picChg>
      </pc:sldChg>
      <pc:sldChg chg="delSp mod ord">
        <pc:chgData name="Felipe Valentini" userId="792a62b531cc4611" providerId="LiveId" clId="{AA886641-8713-4343-A97E-A8E53DAA382B}" dt="2021-11-03T11:22:47.321" v="348"/>
        <pc:sldMkLst>
          <pc:docMk/>
          <pc:sldMk cId="3508106911" sldId="335"/>
        </pc:sldMkLst>
        <pc:picChg chg="del">
          <ac:chgData name="Felipe Valentini" userId="792a62b531cc4611" providerId="LiveId" clId="{AA886641-8713-4343-A97E-A8E53DAA382B}" dt="2021-11-03T11:22:20.062" v="345" actId="478"/>
          <ac:picMkLst>
            <pc:docMk/>
            <pc:sldMk cId="3508106911" sldId="335"/>
            <ac:picMk id="2" creationId="{00000000-0000-0000-0000-000000000000}"/>
          </ac:picMkLst>
        </pc:picChg>
      </pc:sldChg>
      <pc:sldChg chg="addSp delSp modSp mod modAnim">
        <pc:chgData name="Felipe Valentini" userId="792a62b531cc4611" providerId="LiveId" clId="{AA886641-8713-4343-A97E-A8E53DAA382B}" dt="2021-11-03T11:22:24.679" v="346" actId="478"/>
        <pc:sldMkLst>
          <pc:docMk/>
          <pc:sldMk cId="3266725919" sldId="337"/>
        </pc:sldMkLst>
        <pc:spChg chg="add del">
          <ac:chgData name="Felipe Valentini" userId="792a62b531cc4611" providerId="LiveId" clId="{AA886641-8713-4343-A97E-A8E53DAA382B}" dt="2021-11-03T10:27:16.252" v="162" actId="478"/>
          <ac:spMkLst>
            <pc:docMk/>
            <pc:sldMk cId="3266725919" sldId="337"/>
            <ac:spMk id="3" creationId="{00000000-0000-0000-0000-000000000000}"/>
          </ac:spMkLst>
        </pc:spChg>
        <pc:spChg chg="add mod">
          <ac:chgData name="Felipe Valentini" userId="792a62b531cc4611" providerId="LiveId" clId="{AA886641-8713-4343-A97E-A8E53DAA382B}" dt="2021-11-03T11:19:25.164" v="307"/>
          <ac:spMkLst>
            <pc:docMk/>
            <pc:sldMk cId="3266725919" sldId="337"/>
            <ac:spMk id="6" creationId="{14D8A790-AA1F-444A-A38A-85AEFAD8D8D5}"/>
          </ac:spMkLst>
        </pc:spChg>
        <pc:spChg chg="mod">
          <ac:chgData name="Felipe Valentini" userId="792a62b531cc4611" providerId="LiveId" clId="{AA886641-8713-4343-A97E-A8E53DAA382B}" dt="2021-11-03T11:20:14.802" v="320" actId="1076"/>
          <ac:spMkLst>
            <pc:docMk/>
            <pc:sldMk cId="3266725919" sldId="337"/>
            <ac:spMk id="7" creationId="{6406B1C8-CE46-4796-9021-F01DDDB4FDCB}"/>
          </ac:spMkLst>
        </pc:spChg>
        <pc:spChg chg="del mod">
          <ac:chgData name="Felipe Valentini" userId="792a62b531cc4611" providerId="LiveId" clId="{AA886641-8713-4343-A97E-A8E53DAA382B}" dt="2021-11-03T10:27:18.114" v="163" actId="478"/>
          <ac:spMkLst>
            <pc:docMk/>
            <pc:sldMk cId="3266725919" sldId="337"/>
            <ac:spMk id="9" creationId="{52D5A46B-35C5-4434-A7E8-8190ED0303D8}"/>
          </ac:spMkLst>
        </pc:spChg>
        <pc:spChg chg="add mod">
          <ac:chgData name="Felipe Valentini" userId="792a62b531cc4611" providerId="LiveId" clId="{AA886641-8713-4343-A97E-A8E53DAA382B}" dt="2021-11-03T11:19:25.164" v="307"/>
          <ac:spMkLst>
            <pc:docMk/>
            <pc:sldMk cId="3266725919" sldId="337"/>
            <ac:spMk id="10" creationId="{8675257A-8347-4950-A03F-EB72C9FD8A20}"/>
          </ac:spMkLst>
        </pc:spChg>
        <pc:spChg chg="add mod">
          <ac:chgData name="Felipe Valentini" userId="792a62b531cc4611" providerId="LiveId" clId="{AA886641-8713-4343-A97E-A8E53DAA382B}" dt="2021-11-03T11:19:25.164" v="307"/>
          <ac:spMkLst>
            <pc:docMk/>
            <pc:sldMk cId="3266725919" sldId="337"/>
            <ac:spMk id="12" creationId="{BE56A72A-BF8C-4AB5-B741-B6EA6FE9D902}"/>
          </ac:spMkLst>
        </pc:spChg>
        <pc:spChg chg="add mod">
          <ac:chgData name="Felipe Valentini" userId="792a62b531cc4611" providerId="LiveId" clId="{AA886641-8713-4343-A97E-A8E53DAA382B}" dt="2021-11-03T11:19:25.164" v="307"/>
          <ac:spMkLst>
            <pc:docMk/>
            <pc:sldMk cId="3266725919" sldId="337"/>
            <ac:spMk id="14" creationId="{DB3F8263-4888-4D95-BB09-F06EA73E9192}"/>
          </ac:spMkLst>
        </pc:spChg>
        <pc:spChg chg="add mod">
          <ac:chgData name="Felipe Valentini" userId="792a62b531cc4611" providerId="LiveId" clId="{AA886641-8713-4343-A97E-A8E53DAA382B}" dt="2021-11-03T11:19:25.164" v="307"/>
          <ac:spMkLst>
            <pc:docMk/>
            <pc:sldMk cId="3266725919" sldId="337"/>
            <ac:spMk id="16" creationId="{32CCFFE7-3277-4858-99E0-772B47EA4C10}"/>
          </ac:spMkLst>
        </pc:spChg>
        <pc:spChg chg="add mod">
          <ac:chgData name="Felipe Valentini" userId="792a62b531cc4611" providerId="LiveId" clId="{AA886641-8713-4343-A97E-A8E53DAA382B}" dt="2021-11-03T11:19:25.164" v="307"/>
          <ac:spMkLst>
            <pc:docMk/>
            <pc:sldMk cId="3266725919" sldId="337"/>
            <ac:spMk id="18" creationId="{E7A4A4D7-D476-4B74-8830-E778BBD73A89}"/>
          </ac:spMkLst>
        </pc:spChg>
        <pc:spChg chg="add mod">
          <ac:chgData name="Felipe Valentini" userId="792a62b531cc4611" providerId="LiveId" clId="{AA886641-8713-4343-A97E-A8E53DAA382B}" dt="2021-11-03T11:19:25.164" v="307"/>
          <ac:spMkLst>
            <pc:docMk/>
            <pc:sldMk cId="3266725919" sldId="337"/>
            <ac:spMk id="20" creationId="{C90A2896-A0F7-4627-A169-C0B88A62A106}"/>
          </ac:spMkLst>
        </pc:spChg>
        <pc:spChg chg="add mod">
          <ac:chgData name="Felipe Valentini" userId="792a62b531cc4611" providerId="LiveId" clId="{AA886641-8713-4343-A97E-A8E53DAA382B}" dt="2021-11-03T11:20:04.162" v="318" actId="1076"/>
          <ac:spMkLst>
            <pc:docMk/>
            <pc:sldMk cId="3266725919" sldId="337"/>
            <ac:spMk id="22" creationId="{AE604644-B716-484E-AE57-4966075E63C9}"/>
          </ac:spMkLst>
        </pc:spChg>
        <pc:spChg chg="add del mod">
          <ac:chgData name="Felipe Valentini" userId="792a62b531cc4611" providerId="LiveId" clId="{AA886641-8713-4343-A97E-A8E53DAA382B}" dt="2021-11-03T11:19:30.699" v="309"/>
          <ac:spMkLst>
            <pc:docMk/>
            <pc:sldMk cId="3266725919" sldId="337"/>
            <ac:spMk id="24" creationId="{5DB5E9F1-A70F-4C02-A2A5-FD85FABE1515}"/>
          </ac:spMkLst>
        </pc:spChg>
        <pc:spChg chg="add del mod">
          <ac:chgData name="Felipe Valentini" userId="792a62b531cc4611" providerId="LiveId" clId="{AA886641-8713-4343-A97E-A8E53DAA382B}" dt="2021-11-03T11:19:30.699" v="309"/>
          <ac:spMkLst>
            <pc:docMk/>
            <pc:sldMk cId="3266725919" sldId="337"/>
            <ac:spMk id="26" creationId="{E272260F-B8FB-46C5-87E3-6B15517AB9D7}"/>
          </ac:spMkLst>
        </pc:spChg>
        <pc:spChg chg="add del mod">
          <ac:chgData name="Felipe Valentini" userId="792a62b531cc4611" providerId="LiveId" clId="{AA886641-8713-4343-A97E-A8E53DAA382B}" dt="2021-11-03T11:19:30.699" v="309"/>
          <ac:spMkLst>
            <pc:docMk/>
            <pc:sldMk cId="3266725919" sldId="337"/>
            <ac:spMk id="28" creationId="{B40207E6-A6E9-4853-A742-5C1224571E24}"/>
          </ac:spMkLst>
        </pc:spChg>
        <pc:spChg chg="add del mod">
          <ac:chgData name="Felipe Valentini" userId="792a62b531cc4611" providerId="LiveId" clId="{AA886641-8713-4343-A97E-A8E53DAA382B}" dt="2021-11-03T11:19:30.699" v="309"/>
          <ac:spMkLst>
            <pc:docMk/>
            <pc:sldMk cId="3266725919" sldId="337"/>
            <ac:spMk id="30" creationId="{9023B0E0-3777-4A5E-BEFB-237C09099262}"/>
          </ac:spMkLst>
        </pc:spChg>
        <pc:spChg chg="add del mod">
          <ac:chgData name="Felipe Valentini" userId="792a62b531cc4611" providerId="LiveId" clId="{AA886641-8713-4343-A97E-A8E53DAA382B}" dt="2021-11-03T11:19:30.699" v="309"/>
          <ac:spMkLst>
            <pc:docMk/>
            <pc:sldMk cId="3266725919" sldId="337"/>
            <ac:spMk id="32" creationId="{7F2015D9-81ED-45F5-BD71-B03DC8EF9E7F}"/>
          </ac:spMkLst>
        </pc:spChg>
        <pc:spChg chg="add del mod">
          <ac:chgData name="Felipe Valentini" userId="792a62b531cc4611" providerId="LiveId" clId="{AA886641-8713-4343-A97E-A8E53DAA382B}" dt="2021-11-03T11:19:30.699" v="309"/>
          <ac:spMkLst>
            <pc:docMk/>
            <pc:sldMk cId="3266725919" sldId="337"/>
            <ac:spMk id="34" creationId="{2728B173-9E71-4683-8B0E-67DF2191E587}"/>
          </ac:spMkLst>
        </pc:spChg>
        <pc:spChg chg="add del mod">
          <ac:chgData name="Felipe Valentini" userId="792a62b531cc4611" providerId="LiveId" clId="{AA886641-8713-4343-A97E-A8E53DAA382B}" dt="2021-11-03T11:19:30.699" v="309"/>
          <ac:spMkLst>
            <pc:docMk/>
            <pc:sldMk cId="3266725919" sldId="337"/>
            <ac:spMk id="36" creationId="{D2ED5708-3172-49F1-8CD0-7363A54CCDC8}"/>
          </ac:spMkLst>
        </pc:spChg>
        <pc:spChg chg="add del mod">
          <ac:chgData name="Felipe Valentini" userId="792a62b531cc4611" providerId="LiveId" clId="{AA886641-8713-4343-A97E-A8E53DAA382B}" dt="2021-11-03T11:19:30.699" v="309"/>
          <ac:spMkLst>
            <pc:docMk/>
            <pc:sldMk cId="3266725919" sldId="337"/>
            <ac:spMk id="38" creationId="{0C967869-6F54-488C-9D2E-FC5875A46946}"/>
          </ac:spMkLst>
        </pc:spChg>
        <pc:spChg chg="add mod">
          <ac:chgData name="Felipe Valentini" userId="792a62b531cc4611" providerId="LiveId" clId="{AA886641-8713-4343-A97E-A8E53DAA382B}" dt="2021-11-03T11:19:39.499" v="311" actId="1076"/>
          <ac:spMkLst>
            <pc:docMk/>
            <pc:sldMk cId="3266725919" sldId="337"/>
            <ac:spMk id="40" creationId="{2B75B3CC-3152-4B3E-9D94-47739156F8CC}"/>
          </ac:spMkLst>
        </pc:spChg>
        <pc:picChg chg="del">
          <ac:chgData name="Felipe Valentini" userId="792a62b531cc4611" providerId="LiveId" clId="{AA886641-8713-4343-A97E-A8E53DAA382B}" dt="2021-11-03T11:22:24.679" v="346" actId="478"/>
          <ac:picMkLst>
            <pc:docMk/>
            <pc:sldMk cId="3266725919" sldId="337"/>
            <ac:picMk id="2" creationId="{00000000-0000-0000-0000-000000000000}"/>
          </ac:picMkLst>
        </pc:picChg>
        <pc:cxnChg chg="add mod">
          <ac:chgData name="Felipe Valentini" userId="792a62b531cc4611" providerId="LiveId" clId="{AA886641-8713-4343-A97E-A8E53DAA382B}" dt="2021-11-03T11:19:25.164" v="307"/>
          <ac:cxnSpMkLst>
            <pc:docMk/>
            <pc:sldMk cId="3266725919" sldId="337"/>
            <ac:cxnSpMk id="8" creationId="{F7FB4BCB-23CF-4B0B-AED9-510E3F202A69}"/>
          </ac:cxnSpMkLst>
        </pc:cxnChg>
        <pc:cxnChg chg="add mod">
          <ac:chgData name="Felipe Valentini" userId="792a62b531cc4611" providerId="LiveId" clId="{AA886641-8713-4343-A97E-A8E53DAA382B}" dt="2021-11-03T11:19:43.637" v="312" actId="14100"/>
          <ac:cxnSpMkLst>
            <pc:docMk/>
            <pc:sldMk cId="3266725919" sldId="337"/>
            <ac:cxnSpMk id="11" creationId="{36A67342-C87A-41E4-B939-BA1D48599367}"/>
          </ac:cxnSpMkLst>
        </pc:cxnChg>
        <pc:cxnChg chg="add mod">
          <ac:chgData name="Felipe Valentini" userId="792a62b531cc4611" providerId="LiveId" clId="{AA886641-8713-4343-A97E-A8E53DAA382B}" dt="2021-11-03T11:19:48.302" v="314" actId="14100"/>
          <ac:cxnSpMkLst>
            <pc:docMk/>
            <pc:sldMk cId="3266725919" sldId="337"/>
            <ac:cxnSpMk id="13" creationId="{02E52CC1-D988-4033-B1E0-82354F83C27A}"/>
          </ac:cxnSpMkLst>
        </pc:cxnChg>
        <pc:cxnChg chg="add mod">
          <ac:chgData name="Felipe Valentini" userId="792a62b531cc4611" providerId="LiveId" clId="{AA886641-8713-4343-A97E-A8E53DAA382B}" dt="2021-11-03T11:19:53.605" v="315" actId="14100"/>
          <ac:cxnSpMkLst>
            <pc:docMk/>
            <pc:sldMk cId="3266725919" sldId="337"/>
            <ac:cxnSpMk id="15" creationId="{CD6E798C-ED9C-4565-BFFE-6FAB42BC6545}"/>
          </ac:cxnSpMkLst>
        </pc:cxnChg>
        <pc:cxnChg chg="add mod">
          <ac:chgData name="Felipe Valentini" userId="792a62b531cc4611" providerId="LiveId" clId="{AA886641-8713-4343-A97E-A8E53DAA382B}" dt="2021-11-03T11:19:56.416" v="316" actId="14100"/>
          <ac:cxnSpMkLst>
            <pc:docMk/>
            <pc:sldMk cId="3266725919" sldId="337"/>
            <ac:cxnSpMk id="17" creationId="{E0EFA924-B267-4CF3-A30D-EBFBBC7BAA3A}"/>
          </ac:cxnSpMkLst>
        </pc:cxnChg>
        <pc:cxnChg chg="add mod">
          <ac:chgData name="Felipe Valentini" userId="792a62b531cc4611" providerId="LiveId" clId="{AA886641-8713-4343-A97E-A8E53DAA382B}" dt="2021-11-03T11:19:59.793" v="317" actId="14100"/>
          <ac:cxnSpMkLst>
            <pc:docMk/>
            <pc:sldMk cId="3266725919" sldId="337"/>
            <ac:cxnSpMk id="19" creationId="{29E9A961-1233-48A1-9F33-D41605DCF035}"/>
          </ac:cxnSpMkLst>
        </pc:cxnChg>
        <pc:cxnChg chg="add mod">
          <ac:chgData name="Felipe Valentini" userId="792a62b531cc4611" providerId="LiveId" clId="{AA886641-8713-4343-A97E-A8E53DAA382B}" dt="2021-11-03T11:20:08.580" v="319" actId="14100"/>
          <ac:cxnSpMkLst>
            <pc:docMk/>
            <pc:sldMk cId="3266725919" sldId="337"/>
            <ac:cxnSpMk id="21" creationId="{CFCB39A9-B2EC-42BA-9125-2ADD16CBBADB}"/>
          </ac:cxnSpMkLst>
        </pc:cxnChg>
        <pc:cxnChg chg="add mod">
          <ac:chgData name="Felipe Valentini" userId="792a62b531cc4611" providerId="LiveId" clId="{AA886641-8713-4343-A97E-A8E53DAA382B}" dt="2021-11-03T11:20:04.162" v="318" actId="1076"/>
          <ac:cxnSpMkLst>
            <pc:docMk/>
            <pc:sldMk cId="3266725919" sldId="337"/>
            <ac:cxnSpMk id="23" creationId="{796C83FF-AFDF-4256-A0BB-CE7734F6CDA0}"/>
          </ac:cxnSpMkLst>
        </pc:cxnChg>
        <pc:cxnChg chg="add del mod">
          <ac:chgData name="Felipe Valentini" userId="792a62b531cc4611" providerId="LiveId" clId="{AA886641-8713-4343-A97E-A8E53DAA382B}" dt="2021-11-03T11:19:30.699" v="309"/>
          <ac:cxnSpMkLst>
            <pc:docMk/>
            <pc:sldMk cId="3266725919" sldId="337"/>
            <ac:cxnSpMk id="25" creationId="{37618FF5-BBB6-4B4F-955A-6FC94E7DEE2F}"/>
          </ac:cxnSpMkLst>
        </pc:cxnChg>
        <pc:cxnChg chg="add del mod">
          <ac:chgData name="Felipe Valentini" userId="792a62b531cc4611" providerId="LiveId" clId="{AA886641-8713-4343-A97E-A8E53DAA382B}" dt="2021-11-03T11:19:30.699" v="309"/>
          <ac:cxnSpMkLst>
            <pc:docMk/>
            <pc:sldMk cId="3266725919" sldId="337"/>
            <ac:cxnSpMk id="27" creationId="{69A071A8-056C-4EEC-806E-57136DB3AD26}"/>
          </ac:cxnSpMkLst>
        </pc:cxnChg>
        <pc:cxnChg chg="add del mod">
          <ac:chgData name="Felipe Valentini" userId="792a62b531cc4611" providerId="LiveId" clId="{AA886641-8713-4343-A97E-A8E53DAA382B}" dt="2021-11-03T11:19:30.699" v="309"/>
          <ac:cxnSpMkLst>
            <pc:docMk/>
            <pc:sldMk cId="3266725919" sldId="337"/>
            <ac:cxnSpMk id="29" creationId="{F7204A6F-99E5-4740-8EB8-B840BD2FB89D}"/>
          </ac:cxnSpMkLst>
        </pc:cxnChg>
        <pc:cxnChg chg="add del mod">
          <ac:chgData name="Felipe Valentini" userId="792a62b531cc4611" providerId="LiveId" clId="{AA886641-8713-4343-A97E-A8E53DAA382B}" dt="2021-11-03T11:19:30.699" v="309"/>
          <ac:cxnSpMkLst>
            <pc:docMk/>
            <pc:sldMk cId="3266725919" sldId="337"/>
            <ac:cxnSpMk id="31" creationId="{BDA1DFE6-9570-4B5A-8154-5C038F6D5A95}"/>
          </ac:cxnSpMkLst>
        </pc:cxnChg>
        <pc:cxnChg chg="add del mod">
          <ac:chgData name="Felipe Valentini" userId="792a62b531cc4611" providerId="LiveId" clId="{AA886641-8713-4343-A97E-A8E53DAA382B}" dt="2021-11-03T11:19:30.699" v="309"/>
          <ac:cxnSpMkLst>
            <pc:docMk/>
            <pc:sldMk cId="3266725919" sldId="337"/>
            <ac:cxnSpMk id="33" creationId="{C0EABD8F-3680-4298-BDD7-797DF0BAC932}"/>
          </ac:cxnSpMkLst>
        </pc:cxnChg>
        <pc:cxnChg chg="add del mod">
          <ac:chgData name="Felipe Valentini" userId="792a62b531cc4611" providerId="LiveId" clId="{AA886641-8713-4343-A97E-A8E53DAA382B}" dt="2021-11-03T11:19:30.699" v="309"/>
          <ac:cxnSpMkLst>
            <pc:docMk/>
            <pc:sldMk cId="3266725919" sldId="337"/>
            <ac:cxnSpMk id="35" creationId="{C26D03EB-E01E-4AC0-81DF-3C36F4D67967}"/>
          </ac:cxnSpMkLst>
        </pc:cxnChg>
        <pc:cxnChg chg="add del mod">
          <ac:chgData name="Felipe Valentini" userId="792a62b531cc4611" providerId="LiveId" clId="{AA886641-8713-4343-A97E-A8E53DAA382B}" dt="2021-11-03T11:19:30.699" v="309"/>
          <ac:cxnSpMkLst>
            <pc:docMk/>
            <pc:sldMk cId="3266725919" sldId="337"/>
            <ac:cxnSpMk id="37" creationId="{93E81425-314A-4736-AF1D-058DC9D00CE1}"/>
          </ac:cxnSpMkLst>
        </pc:cxnChg>
        <pc:cxnChg chg="add del mod">
          <ac:chgData name="Felipe Valentini" userId="792a62b531cc4611" providerId="LiveId" clId="{AA886641-8713-4343-A97E-A8E53DAA382B}" dt="2021-11-03T11:19:30.699" v="309"/>
          <ac:cxnSpMkLst>
            <pc:docMk/>
            <pc:sldMk cId="3266725919" sldId="337"/>
            <ac:cxnSpMk id="39" creationId="{5F5605F5-CF9E-4AA9-A0A0-3242D2FCAD78}"/>
          </ac:cxnSpMkLst>
        </pc:cxnChg>
      </pc:sldChg>
      <pc:sldChg chg="addSp delSp modSp mod ord">
        <pc:chgData name="Felipe Valentini" userId="792a62b531cc4611" providerId="LiveId" clId="{AA886641-8713-4343-A97E-A8E53DAA382B}" dt="2021-11-03T11:17:41.102" v="305" actId="20577"/>
        <pc:sldMkLst>
          <pc:docMk/>
          <pc:sldMk cId="1805735067" sldId="338"/>
        </pc:sldMkLst>
        <pc:spChg chg="mod">
          <ac:chgData name="Felipe Valentini" userId="792a62b531cc4611" providerId="LiveId" clId="{AA886641-8713-4343-A97E-A8E53DAA382B}" dt="2021-11-03T10:26:47.701" v="157" actId="1076"/>
          <ac:spMkLst>
            <pc:docMk/>
            <pc:sldMk cId="1805735067" sldId="338"/>
            <ac:spMk id="3" creationId="{00000000-0000-0000-0000-000000000000}"/>
          </ac:spMkLst>
        </pc:spChg>
        <pc:spChg chg="add del mod">
          <ac:chgData name="Felipe Valentini" userId="792a62b531cc4611" providerId="LiveId" clId="{AA886641-8713-4343-A97E-A8E53DAA382B}" dt="2021-11-03T10:26:22.222" v="102"/>
          <ac:spMkLst>
            <pc:docMk/>
            <pc:sldMk cId="1805735067" sldId="338"/>
            <ac:spMk id="6" creationId="{74CF4702-9878-4610-A2EC-579734B59053}"/>
          </ac:spMkLst>
        </pc:spChg>
        <pc:spChg chg="mod">
          <ac:chgData name="Felipe Valentini" userId="792a62b531cc4611" providerId="LiveId" clId="{AA886641-8713-4343-A97E-A8E53DAA382B}" dt="2021-11-03T11:17:41.102" v="305" actId="20577"/>
          <ac:spMkLst>
            <pc:docMk/>
            <pc:sldMk cId="1805735067" sldId="338"/>
            <ac:spMk id="7" creationId="{6406B1C8-CE46-4796-9021-F01DDDB4FDCB}"/>
          </ac:spMkLst>
        </pc:spChg>
        <pc:spChg chg="add mod">
          <ac:chgData name="Felipe Valentini" userId="792a62b531cc4611" providerId="LiveId" clId="{AA886641-8713-4343-A97E-A8E53DAA382B}" dt="2021-11-03T10:26:45.512" v="155" actId="14100"/>
          <ac:spMkLst>
            <pc:docMk/>
            <pc:sldMk cId="1805735067" sldId="338"/>
            <ac:spMk id="8" creationId="{1D78973F-2C81-4B39-BBDB-EFFBA7494062}"/>
          </ac:spMkLst>
        </pc:spChg>
        <pc:spChg chg="mod">
          <ac:chgData name="Felipe Valentini" userId="792a62b531cc4611" providerId="LiveId" clId="{AA886641-8713-4343-A97E-A8E53DAA382B}" dt="2021-11-03T10:26:15.589" v="100" actId="14100"/>
          <ac:spMkLst>
            <pc:docMk/>
            <pc:sldMk cId="1805735067" sldId="338"/>
            <ac:spMk id="9" creationId="{52D5A46B-35C5-4434-A7E8-8190ED0303D8}"/>
          </ac:spMkLst>
        </pc:spChg>
      </pc:sldChg>
      <pc:sldChg chg="modSp ord">
        <pc:chgData name="Felipe Valentini" userId="792a62b531cc4611" providerId="LiveId" clId="{AA886641-8713-4343-A97E-A8E53DAA382B}" dt="2021-11-03T10:28:20.941" v="272" actId="20577"/>
        <pc:sldMkLst>
          <pc:docMk/>
          <pc:sldMk cId="445060179" sldId="339"/>
        </pc:sldMkLst>
        <pc:spChg chg="mod">
          <ac:chgData name="Felipe Valentini" userId="792a62b531cc4611" providerId="LiveId" clId="{AA886641-8713-4343-A97E-A8E53DAA382B}" dt="2021-11-03T10:28:20.941" v="272" actId="20577"/>
          <ac:spMkLst>
            <pc:docMk/>
            <pc:sldMk cId="445060179" sldId="339"/>
            <ac:spMk id="40" creationId="{CF5F0179-F19B-47DC-AFFB-943A3F5147FB}"/>
          </ac:spMkLst>
        </pc:spChg>
      </pc:sldChg>
      <pc:sldChg chg="modSp mod">
        <pc:chgData name="Felipe Valentini" userId="792a62b531cc4611" providerId="LiveId" clId="{AA886641-8713-4343-A97E-A8E53DAA382B}" dt="2021-11-03T10:24:14.723" v="4" actId="1076"/>
        <pc:sldMkLst>
          <pc:docMk/>
          <pc:sldMk cId="0" sldId="343"/>
        </pc:sldMkLst>
        <pc:picChg chg="mod">
          <ac:chgData name="Felipe Valentini" userId="792a62b531cc4611" providerId="LiveId" clId="{AA886641-8713-4343-A97E-A8E53DAA382B}" dt="2021-11-03T10:24:14.723" v="4" actId="1076"/>
          <ac:picMkLst>
            <pc:docMk/>
            <pc:sldMk cId="0" sldId="343"/>
            <ac:picMk id="4" creationId="{E779FE24-429E-4C17-8FE3-60519FD62EBF}"/>
          </ac:picMkLst>
        </pc:picChg>
        <pc:picChg chg="mod">
          <ac:chgData name="Felipe Valentini" userId="792a62b531cc4611" providerId="LiveId" clId="{AA886641-8713-4343-A97E-A8E53DAA382B}" dt="2021-11-03T10:24:10.169" v="2" actId="1076"/>
          <ac:picMkLst>
            <pc:docMk/>
            <pc:sldMk cId="0" sldId="343"/>
            <ac:picMk id="1026" creationId="{2CA0B912-05DB-44DA-AB7A-67168FF76700}"/>
          </ac:picMkLst>
        </pc:picChg>
        <pc:picChg chg="mod">
          <ac:chgData name="Felipe Valentini" userId="792a62b531cc4611" providerId="LiveId" clId="{AA886641-8713-4343-A97E-A8E53DAA382B}" dt="2021-11-03T10:24:12.254" v="3" actId="1076"/>
          <ac:picMkLst>
            <pc:docMk/>
            <pc:sldMk cId="0" sldId="343"/>
            <ac:picMk id="1028" creationId="{8493BED7-0996-4D3E-A530-EC3EF6427CF8}"/>
          </ac:picMkLst>
        </pc:picChg>
      </pc:sldChg>
      <pc:sldChg chg="modSp add mod">
        <pc:chgData name="Felipe Valentini" userId="792a62b531cc4611" providerId="LiveId" clId="{AA886641-8713-4343-A97E-A8E53DAA382B}" dt="2021-11-03T10:25:03.178" v="21" actId="20577"/>
        <pc:sldMkLst>
          <pc:docMk/>
          <pc:sldMk cId="3140258688" sldId="344"/>
        </pc:sldMkLst>
        <pc:spChg chg="mod">
          <ac:chgData name="Felipe Valentini" userId="792a62b531cc4611" providerId="LiveId" clId="{AA886641-8713-4343-A97E-A8E53DAA382B}" dt="2021-11-03T10:25:03.178" v="21" actId="20577"/>
          <ac:spMkLst>
            <pc:docMk/>
            <pc:sldMk cId="3140258688" sldId="344"/>
            <ac:spMk id="7" creationId="{6406B1C8-CE46-4796-9021-F01DDDB4FDCB}"/>
          </ac:spMkLst>
        </pc:spChg>
      </pc:sldChg>
      <pc:sldChg chg="add ord">
        <pc:chgData name="Felipe Valentini" userId="792a62b531cc4611" providerId="LiveId" clId="{AA886641-8713-4343-A97E-A8E53DAA382B}" dt="2021-11-03T10:28:26.645" v="274"/>
        <pc:sldMkLst>
          <pc:docMk/>
          <pc:sldMk cId="2150195730" sldId="345"/>
        </pc:sldMkLst>
      </pc:sldChg>
      <pc:sldChg chg="add">
        <pc:chgData name="Felipe Valentini" userId="792a62b531cc4611" providerId="LiveId" clId="{AA886641-8713-4343-A97E-A8E53DAA382B}" dt="2021-11-03T11:17:22.395" v="275"/>
        <pc:sldMkLst>
          <pc:docMk/>
          <pc:sldMk cId="3294653671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8DF71-3F30-4668-9B4E-E5C729BF5AE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A503F-3C1E-43B4-A310-7E2A38EA45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6810-38D1-4CED-B18D-94E128498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5E4FC5-3EAA-4D9C-A41B-95FC738F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DA350-415E-4CD4-A21A-267C7312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50F-9A48-4781-88E7-14573210C9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02292-3A8F-45D1-A481-080AC0C6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68AF01-AFE3-47D8-95DF-E6C819D3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58A-6A07-4D6D-B162-0007F190E3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8E8D8-97E5-4B34-9830-D5AAA829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BB5F7B-6337-4FC6-9498-69F056B05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B0A2C-2878-49C2-888D-3444FE20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50F-9A48-4781-88E7-14573210C9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4F62BD-A041-4732-8E1C-0620DEBF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61527-C937-4CA2-AB30-F306C767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58A-6A07-4D6D-B162-0007F190E3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2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65594F-8665-4AAB-99EB-101087B28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9327E-CE01-4E27-B959-F71FAB55A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B8F31E-ABA7-4CF8-8716-45682B5D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50F-9A48-4781-88E7-14573210C9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4FD52-D2BA-4391-A7A1-EA56DF7B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12693A-42FD-4793-8ADA-33EA94DB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58A-6A07-4D6D-B162-0007F190E3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8D358-9C9A-4632-93E0-54BAA67D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E78B3-26C9-4F30-9CD1-61C0B214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B1F9E-677C-4904-9436-FC093D46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50F-9A48-4781-88E7-14573210C9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A1D26-53D7-4687-B642-62110E0C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1E2FF6-8AE1-4537-8627-7D709721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58A-6A07-4D6D-B162-0007F190E3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2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DFD96-5423-4C53-B134-353D5AF2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0091C4-5E35-47B2-A320-9150175F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EFB7B5-353E-457D-B4D7-8ED819DA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50F-9A48-4781-88E7-14573210C9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1E316-3EE7-4481-838A-50AE6F02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B4C00-B3FF-48BC-9DC8-BB1F4D47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58A-6A07-4D6D-B162-0007F190E3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6A4A8-F18D-4B48-9F51-B9CFBFD2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E3A027-E30F-4D27-87F7-6549C0299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A92A88-8437-46A6-92CB-015BDF11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1C9AFA-EB82-4FD4-9F42-40D2D57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50F-9A48-4781-88E7-14573210C9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F61FD7-6C08-45E9-8051-D8930FF9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B8CA88-06B8-4046-A5A6-C74B68DE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58A-6A07-4D6D-B162-0007F190E3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0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30B5E-1FF5-47A6-8B8C-7136D75C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63A171-ED24-4546-94DA-6596D9B5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F7E5F1-6FB7-4631-908C-35002AF66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9564B5-A57A-4616-B7F1-370663C1A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E12442-BE57-4228-AA2C-45831438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66E50D-9C70-4842-B226-127EFB9A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50F-9A48-4781-88E7-14573210C9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DE2519-82BD-4474-B739-CD4128A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1DCF50-F982-4F7F-AC79-8AC04196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58A-6A07-4D6D-B162-0007F190E3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1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5D8F6-280F-455F-BE6F-8B3161D2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6DDCD5-9F4A-4D32-ABC8-B6577EA6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50F-9A48-4781-88E7-14573210C9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42F153-8D1C-4BCA-8168-9093B919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4F8E75-99B6-4DD8-A199-55D835A5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58A-6A07-4D6D-B162-0007F190E3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463B6B-B7C1-46D6-B5D0-B5BB8B57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50F-9A48-4781-88E7-14573210C9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82767C-BB45-40C9-AFA0-ECF88673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9918BB-323E-4BC5-AA63-B556E603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58A-6A07-4D6D-B162-0007F190E3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A328A-FCFD-4965-9A78-42788EB2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0F2EB-05B0-47CF-AA11-62DBD5CE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65F2C2-2E3F-47B8-9ECB-554A0F3D6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8AE8C-0CA3-4C01-AA03-314C928D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50F-9A48-4781-88E7-14573210C9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C542A9-389D-4911-85ED-E9EDB370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F96559-568B-4335-B5DC-A57D743E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58A-6A07-4D6D-B162-0007F190E3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8653-0CF0-4F9F-9908-3FAA63B4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6C1DF9-EA90-43DF-95D5-22E30A8D9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5E6419-AB3B-4051-874A-A4DC80529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7BDA34-0D09-4241-BF82-2249ACC2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750F-9A48-4781-88E7-14573210C9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47A17D-7687-4247-959A-E5C77C7D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3CEB2A-AB64-475A-A952-479AD157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58A-6A07-4D6D-B162-0007F190E3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5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E43355-1747-4589-9ABD-91537AFD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DB44BE-FE76-4EF6-9EA1-E379D0CC0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A8627-0527-4F56-B32B-700D8A41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750F-9A48-4781-88E7-14573210C9C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341C7-92EF-4031-936E-B403FE610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1E0C8C-2293-4CFE-A3F1-4D83906CF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458A-6A07-4D6D-B162-0007F190E3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4">
            <a:extLst>
              <a:ext uri="{FF2B5EF4-FFF2-40B4-BE49-F238E27FC236}">
                <a16:creationId xmlns:a16="http://schemas.microsoft.com/office/drawing/2014/main" id="{8CCA96DA-6F46-4BB3-AA4D-69BF33AE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854" y="857250"/>
            <a:ext cx="5747147" cy="502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5">
            <a:extLst>
              <a:ext uri="{FF2B5EF4-FFF2-40B4-BE49-F238E27FC236}">
                <a16:creationId xmlns:a16="http://schemas.microsoft.com/office/drawing/2014/main" id="{FD6C8C1B-B0BC-4EB1-9C25-85CAE584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94"/>
          <a:stretch>
            <a:fillRect/>
          </a:stretch>
        </p:blipFill>
        <p:spPr bwMode="auto">
          <a:xfrm>
            <a:off x="1524002" y="857251"/>
            <a:ext cx="1697831" cy="10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Imagem 5">
            <a:extLst>
              <a:ext uri="{FF2B5EF4-FFF2-40B4-BE49-F238E27FC236}">
                <a16:creationId xmlns:a16="http://schemas.microsoft.com/office/drawing/2014/main" id="{91739EF9-68B4-4122-8530-5B3EC9D74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94"/>
          <a:stretch>
            <a:fillRect/>
          </a:stretch>
        </p:blipFill>
        <p:spPr bwMode="auto">
          <a:xfrm>
            <a:off x="3221832" y="857251"/>
            <a:ext cx="1699022" cy="10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m 12">
            <a:extLst>
              <a:ext uri="{FF2B5EF4-FFF2-40B4-BE49-F238E27FC236}">
                <a16:creationId xmlns:a16="http://schemas.microsoft.com/office/drawing/2014/main" id="{B1ADE70D-6CDC-4CB1-9B79-65EC05D1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98"/>
          <a:stretch>
            <a:fillRect/>
          </a:stretch>
        </p:blipFill>
        <p:spPr bwMode="auto">
          <a:xfrm>
            <a:off x="3127774" y="5425680"/>
            <a:ext cx="1793081" cy="45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Imagem 12">
            <a:extLst>
              <a:ext uri="{FF2B5EF4-FFF2-40B4-BE49-F238E27FC236}">
                <a16:creationId xmlns:a16="http://schemas.microsoft.com/office/drawing/2014/main" id="{2819906D-35D5-4281-B858-02624532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8"/>
          <a:stretch>
            <a:fillRect/>
          </a:stretch>
        </p:blipFill>
        <p:spPr bwMode="auto">
          <a:xfrm>
            <a:off x="1524002" y="5425680"/>
            <a:ext cx="1793081" cy="45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C1944506-C299-473D-B57B-F3090E6D8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487" y="2515689"/>
            <a:ext cx="5041572" cy="91331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057" name="CaixaDeTexto 10">
            <a:extLst>
              <a:ext uri="{FF2B5EF4-FFF2-40B4-BE49-F238E27FC236}">
                <a16:creationId xmlns:a16="http://schemas.microsoft.com/office/drawing/2014/main" id="{A5130A57-165F-4C00-9612-DC16A3851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743200"/>
            <a:ext cx="13716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pt-BR" altLang="pt-BR" sz="1350"/>
          </a:p>
        </p:txBody>
      </p:sp>
      <p:sp>
        <p:nvSpPr>
          <p:cNvPr id="2058" name="CaixaDeTexto 12">
            <a:extLst>
              <a:ext uri="{FF2B5EF4-FFF2-40B4-BE49-F238E27FC236}">
                <a16:creationId xmlns:a16="http://schemas.microsoft.com/office/drawing/2014/main" id="{D804EDFE-42A4-445C-BDAD-90852B5E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784872"/>
            <a:ext cx="13716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pt-BR" altLang="pt-BR" sz="1350"/>
          </a:p>
        </p:txBody>
      </p:sp>
      <p:sp>
        <p:nvSpPr>
          <p:cNvPr id="2059" name="CaixaDeTexto 15">
            <a:extLst>
              <a:ext uri="{FF2B5EF4-FFF2-40B4-BE49-F238E27FC236}">
                <a16:creationId xmlns:a16="http://schemas.microsoft.com/office/drawing/2014/main" id="{4A140DDD-44C6-458C-B083-6A6FCEAD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860" y="2537222"/>
            <a:ext cx="47322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pt-BR" sz="2100" dirty="0">
                <a:solidFill>
                  <a:schemeClr val="bg1"/>
                </a:solidFill>
              </a:rPr>
              <a:t>Modelagem por Equações Estruturais e </a:t>
            </a:r>
          </a:p>
          <a:p>
            <a:pPr algn="ctr" eaLnBrk="1" hangingPunct="1"/>
            <a:r>
              <a:rPr lang="pt-BR" altLang="pt-BR" sz="2100" dirty="0">
                <a:solidFill>
                  <a:schemeClr val="bg1"/>
                </a:solidFill>
              </a:rPr>
              <a:t>Análise Fatorial Confirmatória</a:t>
            </a:r>
          </a:p>
        </p:txBody>
      </p:sp>
      <p:pic>
        <p:nvPicPr>
          <p:cNvPr id="1026" name="Picture 2" descr="Felipe VALENTINI | Master | University of Brasília, Brasília | UnB |  Institute of Psychology">
            <a:extLst>
              <a:ext uri="{FF2B5EF4-FFF2-40B4-BE49-F238E27FC236}">
                <a16:creationId xmlns:a16="http://schemas.microsoft.com/office/drawing/2014/main" id="{2CA0B912-05DB-44DA-AB7A-67168FF7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764" y="232328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5">
            <a:extLst>
              <a:ext uri="{FF2B5EF4-FFF2-40B4-BE49-F238E27FC236}">
                <a16:creationId xmlns:a16="http://schemas.microsoft.com/office/drawing/2014/main" id="{C32D8F87-DF93-4513-B452-E3BC5D097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739" y="3789041"/>
            <a:ext cx="41433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pt-BR" altLang="pt-BR" sz="2100" dirty="0"/>
              <a:t>Dr. Felipe </a:t>
            </a:r>
            <a:r>
              <a:rPr lang="pt-BR" altLang="pt-BR" sz="2100" dirty="0" err="1"/>
              <a:t>Valentini</a:t>
            </a:r>
            <a:endParaRPr lang="pt-BR" altLang="pt-BR" sz="2100" dirty="0"/>
          </a:p>
          <a:p>
            <a:pPr algn="r" eaLnBrk="1" hangingPunct="1"/>
            <a:r>
              <a:rPr lang="pt-BR" altLang="pt-BR" sz="2100" dirty="0"/>
              <a:t>Ms. Leonardo de Barros </a:t>
            </a:r>
            <a:r>
              <a:rPr lang="pt-BR" altLang="pt-BR" sz="2100" dirty="0" err="1"/>
              <a:t>Mose</a:t>
            </a:r>
            <a:endParaRPr lang="pt-BR" altLang="pt-BR" sz="2100" dirty="0"/>
          </a:p>
          <a:p>
            <a:pPr algn="r" eaLnBrk="1" hangingPunct="1"/>
            <a:r>
              <a:rPr lang="pt-BR" altLang="pt-BR" sz="2100" dirty="0"/>
              <a:t>Ms. Gustavo Henrique Martins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79FE24-429E-4C17-8FE3-60519FD62E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70" y="3966881"/>
            <a:ext cx="1440000" cy="1255200"/>
          </a:xfrm>
          <a:prstGeom prst="rect">
            <a:avLst/>
          </a:prstGeom>
        </p:spPr>
      </p:pic>
      <p:pic>
        <p:nvPicPr>
          <p:cNvPr id="1028" name="Picture 4" descr="Leonardo MOSE | PhD Student | Master of Psychology | Universidade São  Francisco, São Paulo | Graduate Program in Psychology Sensu Stricto">
            <a:extLst>
              <a:ext uri="{FF2B5EF4-FFF2-40B4-BE49-F238E27FC236}">
                <a16:creationId xmlns:a16="http://schemas.microsoft.com/office/drawing/2014/main" id="{8493BED7-0996-4D3E-A530-EC3EF642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86" y="387448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C659D4-6FD1-463E-9E68-EB5B44BC6A85}"/>
              </a:ext>
            </a:extLst>
          </p:cNvPr>
          <p:cNvSpPr txBox="1"/>
          <p:nvPr/>
        </p:nvSpPr>
        <p:spPr>
          <a:xfrm>
            <a:off x="3328550" y="3085072"/>
            <a:ext cx="57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Pontos de Informação</a:t>
            </a:r>
          </a:p>
          <a:p>
            <a:r>
              <a:rPr lang="pt-BR" sz="2400" dirty="0"/>
              <a:t>Graus de liberdade Total</a:t>
            </a:r>
          </a:p>
          <a:p>
            <a:r>
              <a:rPr lang="pt-BR" sz="2400" i="1" dirty="0" err="1"/>
              <a:t>Sample</a:t>
            </a:r>
            <a:r>
              <a:rPr lang="pt-BR" sz="2400" i="1" dirty="0"/>
              <a:t> </a:t>
            </a:r>
            <a:r>
              <a:rPr lang="pt-BR" sz="2400" i="1" dirty="0" err="1"/>
              <a:t>moments</a:t>
            </a:r>
            <a:endParaRPr lang="pt-BR" sz="2400" i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29B647-27D0-401D-B595-75E31E47AB28}"/>
              </a:ext>
            </a:extLst>
          </p:cNvPr>
          <p:cNvSpPr txBox="1"/>
          <p:nvPr/>
        </p:nvSpPr>
        <p:spPr>
          <a:xfrm>
            <a:off x="3399988" y="5030275"/>
            <a:ext cx="664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Quanto dinheiro eu tenho na minha poupança para gastar com a estimação do meu modelo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C5DF74B-69D3-499F-BE25-1F0F8FB42F66}"/>
                  </a:ext>
                </a:extLst>
              </p:cNvPr>
              <p:cNvSpPr txBox="1"/>
              <p:nvPr/>
            </p:nvSpPr>
            <p:spPr>
              <a:xfrm>
                <a:off x="4612027" y="903172"/>
                <a:ext cx="3299955" cy="1163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/>
                            </a:rPr>
                            <m:t>p</m:t>
                          </m:r>
                          <m:r>
                            <a:rPr lang="pt-BR" sz="3600" b="0" i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pt-BR" sz="3600" b="0" i="0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pt-BR" sz="3600" b="0" i="0" smtClean="0">
                              <a:latin typeface="Cambria Math"/>
                            </a:rPr>
                            <m:t>]</m:t>
                          </m:r>
                          <m:r>
                            <a:rPr lang="pt-BR" sz="3600" i="1" smtClean="0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sz="360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C5DF74B-69D3-499F-BE25-1F0F8FB42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27" y="903172"/>
                <a:ext cx="3299955" cy="1163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36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20E0B60-7381-4B6C-B74D-38A7DBBF51E0}"/>
              </a:ext>
            </a:extLst>
          </p:cNvPr>
          <p:cNvSpPr txBox="1">
            <a:spLocks/>
          </p:cNvSpPr>
          <p:nvPr/>
        </p:nvSpPr>
        <p:spPr>
          <a:xfrm>
            <a:off x="2452662" y="642918"/>
            <a:ext cx="7499350" cy="571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Quanto custa para estimar o meu modelo ????</a:t>
            </a:r>
          </a:p>
          <a:p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14E008-FF0E-47C5-9D64-0826D87BCD88}"/>
              </a:ext>
            </a:extLst>
          </p:cNvPr>
          <p:cNvSpPr txBox="1"/>
          <p:nvPr/>
        </p:nvSpPr>
        <p:spPr>
          <a:xfrm>
            <a:off x="2452662" y="1714488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2400" dirty="0">
                <a:latin typeface="Gill Sans MT" pitchFamily="34" charset="0"/>
              </a:rPr>
              <a:t>  Cada parâmetro (ex: pesos, coeficiente, variância ou covariância) estimado utiliza 1 grau de liberdade (</a:t>
            </a:r>
            <a:r>
              <a:rPr lang="pt-BR" sz="2400" i="1" dirty="0" err="1">
                <a:latin typeface="Gill Sans MT" pitchFamily="34" charset="0"/>
              </a:rPr>
              <a:t>sample</a:t>
            </a:r>
            <a:r>
              <a:rPr lang="pt-BR" sz="2400" i="1" dirty="0">
                <a:latin typeface="Gill Sans MT" pitchFamily="34" charset="0"/>
              </a:rPr>
              <a:t> </a:t>
            </a:r>
            <a:r>
              <a:rPr lang="pt-BR" sz="2400" i="1" dirty="0" err="1">
                <a:latin typeface="Gill Sans MT" pitchFamily="34" charset="0"/>
              </a:rPr>
              <a:t>moment</a:t>
            </a:r>
            <a:r>
              <a:rPr lang="pt-BR" sz="2400" dirty="0">
                <a:latin typeface="Gill Sans MT" pitchFamily="34" charset="0"/>
              </a:rPr>
              <a:t>).</a:t>
            </a:r>
          </a:p>
          <a:p>
            <a:pPr>
              <a:buNone/>
            </a:pPr>
            <a:endParaRPr lang="pt-B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1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2946C5-8216-42C0-B968-41B8B81FA0C0}"/>
              </a:ext>
            </a:extLst>
          </p:cNvPr>
          <p:cNvSpPr txBox="1"/>
          <p:nvPr/>
        </p:nvSpPr>
        <p:spPr>
          <a:xfrm>
            <a:off x="6929454" y="585789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2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253B501-41E3-4026-86F4-57A72E61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741486"/>
            <a:ext cx="3255044" cy="530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930A9FCB-209F-4922-815F-C677346BF5F1}"/>
              </a:ext>
            </a:extLst>
          </p:cNvPr>
          <p:cNvSpPr/>
          <p:nvPr/>
        </p:nvSpPr>
        <p:spPr>
          <a:xfrm>
            <a:off x="5144074" y="3717032"/>
            <a:ext cx="50804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68234B-8D3D-40D1-BA6E-EBDF3DB730D5}"/>
              </a:ext>
            </a:extLst>
          </p:cNvPr>
          <p:cNvSpPr txBox="1"/>
          <p:nvPr/>
        </p:nvSpPr>
        <p:spPr>
          <a:xfrm>
            <a:off x="5929322" y="3711363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Livre para ser estimado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F60284-A75E-437C-8FF6-696AE33685B5}"/>
              </a:ext>
            </a:extLst>
          </p:cNvPr>
          <p:cNvSpPr txBox="1"/>
          <p:nvPr/>
        </p:nvSpPr>
        <p:spPr>
          <a:xfrm>
            <a:off x="6357950" y="1857364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Fixado (</a:t>
            </a:r>
            <a:r>
              <a:rPr lang="pt-BR" dirty="0" err="1">
                <a:solidFill>
                  <a:srgbClr val="FF0000"/>
                </a:solidFill>
              </a:rPr>
              <a:t>Constrained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2AF73BC-A19E-47C1-B475-8DC2413CA2BF}"/>
              </a:ext>
            </a:extLst>
          </p:cNvPr>
          <p:cNvSpPr/>
          <p:nvPr/>
        </p:nvSpPr>
        <p:spPr>
          <a:xfrm>
            <a:off x="5296474" y="1857364"/>
            <a:ext cx="50804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9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67BE9B5-37B0-4668-9870-B9E7424C1508}"/>
              </a:ext>
            </a:extLst>
          </p:cNvPr>
          <p:cNvSpPr txBox="1">
            <a:spLocks/>
          </p:cNvSpPr>
          <p:nvPr/>
        </p:nvSpPr>
        <p:spPr>
          <a:xfrm>
            <a:off x="1435100" y="428604"/>
            <a:ext cx="7499350" cy="4286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/>
              <a:t>Overidentified</a:t>
            </a:r>
            <a:endParaRPr lang="pt-BR" sz="2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6027F5-00D3-4040-81C4-E5EA8DD3F555}"/>
              </a:ext>
            </a:extLst>
          </p:cNvPr>
          <p:cNvSpPr txBox="1"/>
          <p:nvPr/>
        </p:nvSpPr>
        <p:spPr>
          <a:xfrm>
            <a:off x="9930799" y="6179675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3 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D1BEF6-CFA1-436C-ACDD-2AD9A48BA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99" y="479505"/>
            <a:ext cx="5544615" cy="600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95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A8F257-F641-4A51-A2B5-A8D1049AB259}"/>
              </a:ext>
            </a:extLst>
          </p:cNvPr>
          <p:cNvSpPr txBox="1">
            <a:spLocks/>
          </p:cNvSpPr>
          <p:nvPr/>
        </p:nvSpPr>
        <p:spPr>
          <a:xfrm>
            <a:off x="2784506" y="895350"/>
            <a:ext cx="7499350" cy="5962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pt-BR" sz="2200">
                <a:solidFill>
                  <a:srgbClr val="322110"/>
                </a:solidFill>
              </a:rPr>
              <a:t>Fit</a:t>
            </a:r>
          </a:p>
          <a:p>
            <a:pPr lvl="2">
              <a:buClr>
                <a:srgbClr val="40351C"/>
              </a:buClr>
              <a:buFont typeface="Wingdings" pitchFamily="2" charset="2"/>
              <a:buChar char="ü"/>
            </a:pPr>
            <a:r>
              <a:rPr lang="pt-BR" sz="2200">
                <a:solidFill>
                  <a:srgbClr val="322110"/>
                </a:solidFill>
              </a:rPr>
              <a:t> Os dados ajustam-se ao modelo?</a:t>
            </a:r>
          </a:p>
          <a:p>
            <a:pPr lvl="2">
              <a:buClr>
                <a:srgbClr val="40351C"/>
              </a:buClr>
              <a:buFont typeface="Wingdings 2" pitchFamily="18" charset="2"/>
              <a:buNone/>
            </a:pPr>
            <a:endParaRPr lang="pt-BR" sz="2200">
              <a:solidFill>
                <a:srgbClr val="322110"/>
              </a:solidFill>
            </a:endParaRPr>
          </a:p>
          <a:p>
            <a:pPr lvl="2">
              <a:buClr>
                <a:srgbClr val="40351C"/>
              </a:buClr>
              <a:buFont typeface="Wingdings 2" pitchFamily="18" charset="2"/>
              <a:buNone/>
            </a:pPr>
            <a:r>
              <a:rPr lang="pt-BR" sz="2200">
                <a:solidFill>
                  <a:srgbClr val="322110"/>
                </a:solidFill>
              </a:rPr>
              <a:t>                          Σ    ≈     </a:t>
            </a:r>
            <a:r>
              <a:rPr lang="pt-BR" sz="2200" i="1">
                <a:solidFill>
                  <a:srgbClr val="322110"/>
                </a:solidFill>
              </a:rPr>
              <a:t>S</a:t>
            </a:r>
          </a:p>
          <a:p>
            <a:pPr lvl="2">
              <a:buClr>
                <a:srgbClr val="40351C"/>
              </a:buClr>
              <a:buFont typeface="Wingdings 2" pitchFamily="18" charset="2"/>
              <a:buNone/>
            </a:pPr>
            <a:endParaRPr lang="pt-BR" sz="2200" i="1">
              <a:solidFill>
                <a:srgbClr val="322110"/>
              </a:solidFill>
            </a:endParaRPr>
          </a:p>
          <a:p>
            <a:pPr lvl="2">
              <a:buClr>
                <a:srgbClr val="40351C"/>
              </a:buClr>
              <a:buFont typeface="Wingdings 2" pitchFamily="18" charset="2"/>
              <a:buNone/>
            </a:pPr>
            <a:r>
              <a:rPr lang="pt-BR" sz="2200">
                <a:solidFill>
                  <a:srgbClr val="322110"/>
                </a:solidFill>
              </a:rPr>
              <a:t>Matriz sigma-hat	      ≈         Matriz </a:t>
            </a:r>
            <a:r>
              <a:rPr lang="pt-BR" sz="2200" i="1">
                <a:solidFill>
                  <a:srgbClr val="322110"/>
                </a:solidFill>
              </a:rPr>
              <a:t>S</a:t>
            </a:r>
            <a:endParaRPr lang="pt-BR" sz="2200">
              <a:solidFill>
                <a:srgbClr val="322110"/>
              </a:solidFill>
            </a:endParaRPr>
          </a:p>
          <a:p>
            <a:pPr lvl="2">
              <a:buClr>
                <a:srgbClr val="40351C"/>
              </a:buClr>
              <a:buFont typeface="Wingdings 2" pitchFamily="18" charset="2"/>
              <a:buNone/>
            </a:pPr>
            <a:endParaRPr lang="pt-BR" sz="2200">
              <a:solidFill>
                <a:srgbClr val="322110"/>
              </a:solidFill>
            </a:endParaRPr>
          </a:p>
          <a:p>
            <a:pPr lvl="2">
              <a:buClr>
                <a:srgbClr val="40351C"/>
              </a:buClr>
              <a:buFont typeface="Wingdings 2" pitchFamily="18" charset="2"/>
              <a:buNone/>
            </a:pPr>
            <a:r>
              <a:rPr lang="pt-BR" sz="2200">
                <a:solidFill>
                  <a:srgbClr val="322110"/>
                </a:solidFill>
              </a:rPr>
              <a:t>O quanto a matriz das correlações (ou covariâncias) imposta pelo modelo está próxima da matriz dos dados originais.</a:t>
            </a:r>
          </a:p>
          <a:p>
            <a:pPr lvl="2">
              <a:buClr>
                <a:srgbClr val="40351C"/>
              </a:buClr>
              <a:buFont typeface="Wingdings 2" pitchFamily="18" charset="2"/>
              <a:buNone/>
            </a:pPr>
            <a:endParaRPr lang="pt-BR" sz="2200">
              <a:solidFill>
                <a:srgbClr val="322110"/>
              </a:solidFill>
            </a:endParaRPr>
          </a:p>
          <a:p>
            <a:pPr lvl="2">
              <a:buClr>
                <a:srgbClr val="40351C"/>
              </a:buClr>
              <a:buFont typeface="Wingdings 2" pitchFamily="18" charset="2"/>
              <a:buNone/>
            </a:pPr>
            <a:r>
              <a:rPr lang="pt-BR" sz="2200">
                <a:solidFill>
                  <a:srgbClr val="322110"/>
                </a:solidFill>
              </a:rPr>
              <a:t>≠ entre Σ e  </a:t>
            </a:r>
            <a:r>
              <a:rPr lang="pt-BR" sz="2200" i="1">
                <a:solidFill>
                  <a:srgbClr val="322110"/>
                </a:solidFill>
              </a:rPr>
              <a:t>S = </a:t>
            </a:r>
            <a:r>
              <a:rPr lang="pt-BR" sz="2200">
                <a:solidFill>
                  <a:srgbClr val="322110"/>
                </a:solidFill>
              </a:rPr>
              <a:t>Matriz residual</a:t>
            </a:r>
            <a:endParaRPr lang="pt-BR" sz="2200" dirty="0">
              <a:solidFill>
                <a:srgbClr val="3221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9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24B143F-FC4B-4461-BBEE-3C394116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92548"/>
              </p:ext>
            </p:extLst>
          </p:nvPr>
        </p:nvGraphicFramePr>
        <p:xfrm>
          <a:off x="2771800" y="1196752"/>
          <a:ext cx="427213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8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8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r>
                        <a:rPr lang="pt-BR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r>
                        <a:rPr lang="pt-BR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r>
                        <a:rPr lang="pt-BR" dirty="0"/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4087D61-F01D-46F1-B664-A69BB29A7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65996"/>
              </p:ext>
            </p:extLst>
          </p:nvPr>
        </p:nvGraphicFramePr>
        <p:xfrm>
          <a:off x="2771800" y="3838168"/>
          <a:ext cx="4272136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68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8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r>
                        <a:rPr lang="pt-BR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r>
                        <a:rPr lang="pt-BR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r>
                        <a:rPr lang="pt-BR" dirty="0"/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22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01858 -0.37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6"/>
                                      </p:to>
                                    </p:set>
                                    <p:animEffect filter="image" prLst="opacity: 0.6">
                                      <p:cBhvr rctx="IE">
                                        <p:cTn id="1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7B9E479-40FB-471E-98F0-14CB046507DC}"/>
              </a:ext>
            </a:extLst>
          </p:cNvPr>
          <p:cNvSpPr txBox="1">
            <a:spLocks/>
          </p:cNvSpPr>
          <p:nvPr/>
        </p:nvSpPr>
        <p:spPr>
          <a:xfrm>
            <a:off x="2855527" y="436671"/>
            <a:ext cx="7499350" cy="1000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pt-BR" sz="2200">
                <a:solidFill>
                  <a:srgbClr val="40351C"/>
                </a:solidFill>
              </a:rPr>
              <a:t>Chi-quadrado pode ser utilizado para acessar o tamanho da discrepância entre Σ e  </a:t>
            </a:r>
            <a:r>
              <a:rPr lang="pt-BR" sz="2200" i="1">
                <a:solidFill>
                  <a:srgbClr val="40351C"/>
                </a:solidFill>
              </a:rPr>
              <a:t>S </a:t>
            </a:r>
            <a:r>
              <a:rPr lang="pt-BR" sz="2200">
                <a:solidFill>
                  <a:srgbClr val="40351C"/>
                </a:solidFill>
              </a:rPr>
              <a:t>(confirmar a hipótese nula)</a:t>
            </a:r>
            <a:endParaRPr lang="pt-BR" sz="2200" dirty="0">
              <a:solidFill>
                <a:srgbClr val="40351C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B6AB33F-DE7F-4CAC-B413-73BA3E86C9A7}"/>
              </a:ext>
            </a:extLst>
          </p:cNvPr>
          <p:cNvSpPr txBox="1">
            <a:spLocks/>
          </p:cNvSpPr>
          <p:nvPr/>
        </p:nvSpPr>
        <p:spPr bwMode="auto">
          <a:xfrm>
            <a:off x="2849177" y="1793984"/>
            <a:ext cx="749776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2200" dirty="0">
                <a:solidFill>
                  <a:srgbClr val="40351C"/>
                </a:solidFill>
                <a:latin typeface="+mn-lt"/>
              </a:rPr>
              <a:t>Entretanto o Chi-quadrado é sensível ao tamanho da amostra e a não-normalidade multivariada.</a:t>
            </a:r>
          </a:p>
        </p:txBody>
      </p:sp>
      <p:sp>
        <p:nvSpPr>
          <p:cNvPr id="6" name="Seta para baixo 14">
            <a:extLst>
              <a:ext uri="{FF2B5EF4-FFF2-40B4-BE49-F238E27FC236}">
                <a16:creationId xmlns:a16="http://schemas.microsoft.com/office/drawing/2014/main" id="{3BE02304-3151-4D3B-9357-B17DBAB4F5D8}"/>
              </a:ext>
            </a:extLst>
          </p:cNvPr>
          <p:cNvSpPr/>
          <p:nvPr/>
        </p:nvSpPr>
        <p:spPr>
          <a:xfrm>
            <a:off x="6063865" y="1365359"/>
            <a:ext cx="1000125" cy="35718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Seta para baixo 15">
            <a:extLst>
              <a:ext uri="{FF2B5EF4-FFF2-40B4-BE49-F238E27FC236}">
                <a16:creationId xmlns:a16="http://schemas.microsoft.com/office/drawing/2014/main" id="{1BFC2006-1108-4ECD-B64C-412A44709C4B}"/>
              </a:ext>
            </a:extLst>
          </p:cNvPr>
          <p:cNvSpPr/>
          <p:nvPr/>
        </p:nvSpPr>
        <p:spPr>
          <a:xfrm>
            <a:off x="6063865" y="2936984"/>
            <a:ext cx="1000125" cy="35718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60AFE43-9451-4A76-AFA8-3A8B8FA0B0EB}"/>
              </a:ext>
            </a:extLst>
          </p:cNvPr>
          <p:cNvSpPr txBox="1">
            <a:spLocks/>
          </p:cNvSpPr>
          <p:nvPr/>
        </p:nvSpPr>
        <p:spPr bwMode="auto">
          <a:xfrm>
            <a:off x="2849177" y="3579921"/>
            <a:ext cx="749776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200">
                <a:solidFill>
                  <a:srgbClr val="40351C"/>
                </a:solidFill>
                <a:latin typeface="+mn-lt"/>
              </a:rPr>
              <a:t>Ao menos 24 indicadores de ajuste foram propostos nos últimos 20 anos para complementar o </a:t>
            </a:r>
            <a:r>
              <a:rPr lang="pt-BR" sz="2400">
                <a:solidFill>
                  <a:srgbClr val="40351C"/>
                </a:solidFill>
                <a:latin typeface="+mn-lt"/>
                <a:sym typeface="Symbol" pitchFamily="18" charset="2"/>
              </a:rPr>
              <a:t></a:t>
            </a:r>
            <a:r>
              <a:rPr lang="pt-BR" sz="2400">
                <a:solidFill>
                  <a:srgbClr val="40351C"/>
                </a:solidFill>
                <a:latin typeface="+mn-lt"/>
              </a:rPr>
              <a:t>².</a:t>
            </a:r>
            <a:endParaRPr lang="pt-BR" sz="2200">
              <a:solidFill>
                <a:srgbClr val="40351C"/>
              </a:solidFill>
              <a:latin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D31876-6D91-40D4-BB0E-D7B3BDA0C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177" y="5508734"/>
            <a:ext cx="3000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40351C"/>
                </a:solidFill>
                <a:latin typeface="+mn-lt"/>
              </a:rPr>
              <a:t>Alguns deles consideram o número de parâmetros estimados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E13CB4-D451-4358-837E-4964B1FF8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677" y="5580171"/>
            <a:ext cx="3000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40351C"/>
                </a:solidFill>
                <a:latin typeface="+mn-lt"/>
              </a:rPr>
              <a:t>Enquanto outros compara o fit dos modelos estimados a outros modelos relacionados</a:t>
            </a:r>
          </a:p>
        </p:txBody>
      </p:sp>
      <p:sp>
        <p:nvSpPr>
          <p:cNvPr id="11" name="Seta para baixo 19">
            <a:extLst>
              <a:ext uri="{FF2B5EF4-FFF2-40B4-BE49-F238E27FC236}">
                <a16:creationId xmlns:a16="http://schemas.microsoft.com/office/drawing/2014/main" id="{E32C799A-673D-408F-9DC2-E4EECF5304E3}"/>
              </a:ext>
            </a:extLst>
          </p:cNvPr>
          <p:cNvSpPr/>
          <p:nvPr/>
        </p:nvSpPr>
        <p:spPr>
          <a:xfrm>
            <a:off x="4135052" y="4580046"/>
            <a:ext cx="285750" cy="71437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Seta para baixo 20">
            <a:extLst>
              <a:ext uri="{FF2B5EF4-FFF2-40B4-BE49-F238E27FC236}">
                <a16:creationId xmlns:a16="http://schemas.microsoft.com/office/drawing/2014/main" id="{F74F7239-71AE-4878-9DAE-1C41D47C6D87}"/>
              </a:ext>
            </a:extLst>
          </p:cNvPr>
          <p:cNvSpPr/>
          <p:nvPr/>
        </p:nvSpPr>
        <p:spPr>
          <a:xfrm>
            <a:off x="7992677" y="4580046"/>
            <a:ext cx="285750" cy="71437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94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11">
            <a:extLst>
              <a:ext uri="{FF2B5EF4-FFF2-40B4-BE49-F238E27FC236}">
                <a16:creationId xmlns:a16="http://schemas.microsoft.com/office/drawing/2014/main" id="{8F580E01-68EF-4848-B07D-2DEDB0CB5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20688"/>
            <a:ext cx="77152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 dirty="0">
                <a:solidFill>
                  <a:srgbClr val="40351C"/>
                </a:solidFill>
                <a:latin typeface="Gill Sans MT" pitchFamily="34" charset="0"/>
              </a:rPr>
              <a:t>Sugestões: </a:t>
            </a:r>
          </a:p>
          <a:p>
            <a:r>
              <a:rPr lang="pt-BR" sz="2200" dirty="0">
                <a:solidFill>
                  <a:srgbClr val="40351C"/>
                </a:solidFill>
                <a:latin typeface="Gill Sans MT" pitchFamily="34" charset="0"/>
                <a:sym typeface="Symbol" pitchFamily="18" charset="2"/>
              </a:rPr>
              <a:t></a:t>
            </a:r>
            <a:r>
              <a:rPr lang="pt-BR" sz="2200" dirty="0">
                <a:solidFill>
                  <a:srgbClr val="40351C"/>
                </a:solidFill>
                <a:latin typeface="Gill Sans MT" pitchFamily="34" charset="0"/>
              </a:rPr>
              <a:t>²/</a:t>
            </a:r>
            <a:r>
              <a:rPr lang="pt-BR" sz="2200" dirty="0" err="1">
                <a:solidFill>
                  <a:srgbClr val="40351C"/>
                </a:solidFill>
                <a:latin typeface="Gill Sans MT" pitchFamily="34" charset="0"/>
              </a:rPr>
              <a:t>gl</a:t>
            </a:r>
            <a:r>
              <a:rPr lang="pt-BR" sz="2200" dirty="0">
                <a:solidFill>
                  <a:srgbClr val="40351C"/>
                </a:solidFill>
                <a:latin typeface="Gill Sans MT" pitchFamily="34" charset="0"/>
              </a:rPr>
              <a:t> &lt; 2 (aceitável &lt; 5, desejável &lt;1,96 )</a:t>
            </a:r>
          </a:p>
          <a:p>
            <a:endParaRPr lang="pt-BR" sz="2200" dirty="0">
              <a:solidFill>
                <a:srgbClr val="40351C"/>
              </a:solidFill>
              <a:latin typeface="Gill Sans MT" pitchFamily="34" charset="0"/>
            </a:endParaRPr>
          </a:p>
          <a:p>
            <a:r>
              <a:rPr lang="pt-BR" sz="2200" dirty="0" err="1">
                <a:solidFill>
                  <a:srgbClr val="40351C"/>
                </a:solidFill>
                <a:latin typeface="Gill Sans MT" pitchFamily="34" charset="0"/>
              </a:rPr>
              <a:t>Comparative</a:t>
            </a:r>
            <a:r>
              <a:rPr lang="pt-BR" sz="2200" dirty="0">
                <a:solidFill>
                  <a:srgbClr val="40351C"/>
                </a:solidFill>
                <a:latin typeface="Gill Sans MT" pitchFamily="34" charset="0"/>
              </a:rPr>
              <a:t>-Fit-Index (CFI) &gt; 0,95; 0,90; 0,8</a:t>
            </a:r>
          </a:p>
          <a:p>
            <a:r>
              <a:rPr lang="pt-BR" sz="2200" dirty="0">
                <a:solidFill>
                  <a:srgbClr val="40351C"/>
                </a:solidFill>
                <a:latin typeface="Gill Sans MT" pitchFamily="34" charset="0"/>
              </a:rPr>
              <a:t>Tucker </a:t>
            </a:r>
            <a:r>
              <a:rPr lang="pt-BR" sz="2200" dirty="0" err="1">
                <a:solidFill>
                  <a:srgbClr val="40351C"/>
                </a:solidFill>
                <a:latin typeface="Gill Sans MT" pitchFamily="34" charset="0"/>
              </a:rPr>
              <a:t>Luwis</a:t>
            </a:r>
            <a:r>
              <a:rPr lang="pt-BR" sz="2200" dirty="0">
                <a:solidFill>
                  <a:srgbClr val="40351C"/>
                </a:solidFill>
                <a:latin typeface="Gill Sans MT" pitchFamily="34" charset="0"/>
              </a:rPr>
              <a:t> Index (TLI) &gt; 0,95; 0,90; 0,8</a:t>
            </a:r>
          </a:p>
          <a:p>
            <a:r>
              <a:rPr lang="pt-BR" sz="2200" dirty="0">
                <a:solidFill>
                  <a:srgbClr val="40351C"/>
                </a:solidFill>
                <a:latin typeface="Gill Sans MT" pitchFamily="34" charset="0"/>
              </a:rPr>
              <a:t>Root </a:t>
            </a:r>
            <a:r>
              <a:rPr lang="pt-BR" sz="2200" dirty="0" err="1">
                <a:solidFill>
                  <a:srgbClr val="40351C"/>
                </a:solidFill>
                <a:latin typeface="Gill Sans MT" pitchFamily="34" charset="0"/>
              </a:rPr>
              <a:t>Mean</a:t>
            </a:r>
            <a:r>
              <a:rPr lang="pt-BR" sz="2200" dirty="0">
                <a:solidFill>
                  <a:srgbClr val="40351C"/>
                </a:solidFill>
                <a:latin typeface="Gill Sans MT" pitchFamily="34" charset="0"/>
              </a:rPr>
              <a:t> Square </a:t>
            </a:r>
            <a:r>
              <a:rPr lang="pt-BR" sz="2200" dirty="0" err="1">
                <a:solidFill>
                  <a:srgbClr val="40351C"/>
                </a:solidFill>
                <a:latin typeface="Gill Sans MT" pitchFamily="34" charset="0"/>
              </a:rPr>
              <a:t>Error</a:t>
            </a:r>
            <a:r>
              <a:rPr lang="pt-BR" sz="2200" dirty="0">
                <a:solidFill>
                  <a:srgbClr val="40351C"/>
                </a:solidFill>
                <a:latin typeface="Gill Sans MT" pitchFamily="34" charset="0"/>
              </a:rPr>
              <a:t> </a:t>
            </a:r>
            <a:r>
              <a:rPr lang="pt-BR" sz="2200" dirty="0" err="1">
                <a:solidFill>
                  <a:srgbClr val="40351C"/>
                </a:solidFill>
                <a:latin typeface="Gill Sans MT" pitchFamily="34" charset="0"/>
              </a:rPr>
              <a:t>Approximation</a:t>
            </a:r>
            <a:r>
              <a:rPr lang="pt-BR" sz="2200" dirty="0">
                <a:solidFill>
                  <a:srgbClr val="40351C"/>
                </a:solidFill>
                <a:latin typeface="Gill Sans MT" pitchFamily="34" charset="0"/>
              </a:rPr>
              <a:t> (RMSEA) &lt; 0,05; 0,10</a:t>
            </a:r>
          </a:p>
          <a:p>
            <a:endParaRPr lang="pt-B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3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7A2EBE1-6EA3-49B3-BE1C-3D6ADD8264C6}"/>
              </a:ext>
            </a:extLst>
          </p:cNvPr>
          <p:cNvSpPr txBox="1">
            <a:spLocks/>
          </p:cNvSpPr>
          <p:nvPr/>
        </p:nvSpPr>
        <p:spPr>
          <a:xfrm>
            <a:off x="2447185" y="518610"/>
            <a:ext cx="7929563" cy="62150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2600" dirty="0">
                <a:latin typeface="+mn-lt"/>
                <a:cs typeface="+mn-cs"/>
              </a:rPr>
              <a:t>Quando os indicadores de </a:t>
            </a:r>
            <a:r>
              <a:rPr lang="pt-BR" sz="2600" dirty="0" err="1">
                <a:latin typeface="+mn-lt"/>
                <a:cs typeface="+mn-cs"/>
              </a:rPr>
              <a:t>fit</a:t>
            </a:r>
            <a:r>
              <a:rPr lang="pt-BR" sz="2600" dirty="0">
                <a:latin typeface="+mn-lt"/>
                <a:cs typeface="+mn-cs"/>
              </a:rPr>
              <a:t> não são muito bons...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pt-BR" sz="2400" dirty="0">
              <a:latin typeface="+mn-lt"/>
              <a:cs typeface="+mn-cs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2200" dirty="0">
                <a:latin typeface="+mn-lt"/>
                <a:cs typeface="+mn-cs"/>
              </a:rPr>
              <a:t>	SEM também fornece informações de onde potenciais erros de especificação foram cometidos. 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pt-BR" sz="2200" dirty="0">
              <a:latin typeface="+mn-lt"/>
              <a:cs typeface="+mn-cs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2200" dirty="0">
                <a:latin typeface="+mn-lt"/>
                <a:cs typeface="+mn-cs"/>
              </a:rPr>
              <a:t>	Dois erros comuns: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2200" dirty="0">
                <a:latin typeface="+mn-lt"/>
                <a:cs typeface="+mn-cs"/>
              </a:rPr>
              <a:t>	1- Estimar parâmetros inúteis. 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2200" dirty="0">
                <a:latin typeface="+mn-lt"/>
                <a:cs typeface="+mn-cs"/>
              </a:rPr>
              <a:t>		Solução: verificar o valor de </a:t>
            </a:r>
            <a:r>
              <a:rPr lang="pt-BR" sz="2200" i="1" dirty="0">
                <a:latin typeface="+mn-lt"/>
                <a:cs typeface="+mn-cs"/>
              </a:rPr>
              <a:t>t</a:t>
            </a:r>
            <a:r>
              <a:rPr lang="pt-BR" sz="2200" dirty="0">
                <a:latin typeface="+mn-lt"/>
                <a:cs typeface="+mn-cs"/>
              </a:rPr>
              <a:t>.  Valores maiores do que 2, 	normalmente, são significativos. Se </a:t>
            </a:r>
            <a:r>
              <a:rPr lang="pt-BR" sz="2200" i="1" dirty="0">
                <a:latin typeface="+mn-lt"/>
                <a:cs typeface="+mn-cs"/>
              </a:rPr>
              <a:t>razão crítica &lt; </a:t>
            </a:r>
            <a:r>
              <a:rPr lang="pt-BR" sz="2200" dirty="0">
                <a:latin typeface="+mn-lt"/>
                <a:cs typeface="+mn-cs"/>
              </a:rPr>
              <a:t>2, rever o parâmetro.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pt-BR" sz="2200" dirty="0">
              <a:latin typeface="+mn-lt"/>
              <a:cs typeface="+mn-cs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pt-BR" sz="2200" dirty="0">
                <a:latin typeface="+mn-lt"/>
                <a:cs typeface="+mn-cs"/>
              </a:rPr>
              <a:t>	2- Deixar de estimar parâmetros importantes. 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pt-BR" sz="2200" dirty="0">
                <a:latin typeface="+mn-lt"/>
                <a:cs typeface="+mn-cs"/>
              </a:rPr>
              <a:t>		Solução: verificar os indicadores de modificação (</a:t>
            </a:r>
            <a:r>
              <a:rPr lang="pt-BR" sz="2200" i="1" dirty="0" err="1">
                <a:latin typeface="+mn-lt"/>
                <a:cs typeface="+mn-cs"/>
              </a:rPr>
              <a:t>modification</a:t>
            </a:r>
            <a:r>
              <a:rPr lang="pt-BR" sz="2200" i="1" dirty="0">
                <a:latin typeface="+mn-lt"/>
                <a:cs typeface="+mn-cs"/>
              </a:rPr>
              <a:t> 	</a:t>
            </a:r>
            <a:r>
              <a:rPr lang="pt-BR" sz="2200" i="1" dirty="0" err="1">
                <a:latin typeface="+mn-lt"/>
                <a:cs typeface="+mn-cs"/>
              </a:rPr>
              <a:t>indices</a:t>
            </a:r>
            <a:r>
              <a:rPr lang="pt-BR" sz="2200" dirty="0">
                <a:latin typeface="+mn-lt"/>
                <a:cs typeface="+mn-cs"/>
              </a:rPr>
              <a:t>). Quanto diminuiria o valor de </a:t>
            </a:r>
            <a:r>
              <a:rPr lang="pt-BR" sz="2400" dirty="0">
                <a:latin typeface="+mn-lt"/>
                <a:cs typeface="+mn-cs"/>
                <a:sym typeface="Symbol"/>
              </a:rPr>
              <a:t></a:t>
            </a:r>
            <a:r>
              <a:rPr lang="pt-BR" sz="2400" dirty="0">
                <a:latin typeface="+mn-lt"/>
                <a:cs typeface="+mn-cs"/>
              </a:rPr>
              <a:t>² </a:t>
            </a:r>
            <a:r>
              <a:rPr lang="pt-BR" sz="2200" dirty="0">
                <a:latin typeface="+mn-lt"/>
                <a:cs typeface="+mn-cs"/>
              </a:rPr>
              <a:t>caso o parâmetro fosse 	estimado. 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pt-BR" sz="2200" dirty="0">
                <a:latin typeface="+mn-lt"/>
                <a:cs typeface="+mn-cs"/>
              </a:rPr>
              <a:t>	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pt-BR" sz="2200" dirty="0">
                <a:latin typeface="+mn-lt"/>
                <a:cs typeface="+mn-cs"/>
              </a:rPr>
              <a:t>	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pt-BR" sz="2200" dirty="0">
              <a:latin typeface="+mn-lt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9094D4-C88E-40ED-9BE2-F26259200FD5}"/>
              </a:ext>
            </a:extLst>
          </p:cNvPr>
          <p:cNvSpPr txBox="1"/>
          <p:nvPr/>
        </p:nvSpPr>
        <p:spPr>
          <a:xfrm>
            <a:off x="9930799" y="6179675"/>
            <a:ext cx="178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3B </a:t>
            </a:r>
          </a:p>
        </p:txBody>
      </p:sp>
    </p:spTree>
    <p:extLst>
      <p:ext uri="{BB962C8B-B14F-4D97-AF65-F5344CB8AC3E}">
        <p14:creationId xmlns:p14="http://schemas.microsoft.com/office/powerpoint/2010/main" val="366231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A8955F-22A7-4CA6-8425-18DB1B50E437}"/>
              </a:ext>
            </a:extLst>
          </p:cNvPr>
          <p:cNvSpPr txBox="1"/>
          <p:nvPr/>
        </p:nvSpPr>
        <p:spPr>
          <a:xfrm>
            <a:off x="1285852" y="389693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+mn-lt"/>
              </a:rPr>
              <a:t>Parâmetros estimados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7C7980-7AFD-4635-847F-4039F5EAC191}"/>
              </a:ext>
            </a:extLst>
          </p:cNvPr>
          <p:cNvSpPr txBox="1"/>
          <p:nvPr/>
        </p:nvSpPr>
        <p:spPr>
          <a:xfrm>
            <a:off x="1571604" y="1389825"/>
            <a:ext cx="685804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+mn-lt"/>
              </a:rPr>
              <a:t>Coeficientes não padronizados</a:t>
            </a:r>
          </a:p>
          <a:p>
            <a:r>
              <a:rPr lang="pt-BR" sz="2200" dirty="0">
                <a:latin typeface="+mn-lt"/>
              </a:rPr>
              <a:t>	Os parâmetros são estatisticamente 	significativos?</a:t>
            </a:r>
          </a:p>
          <a:p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	Em outras palavras, devo mantê-los no modelo ?</a:t>
            </a:r>
          </a:p>
          <a:p>
            <a:endParaRPr lang="pt-BR" sz="2200" dirty="0">
              <a:latin typeface="+mn-lt"/>
            </a:endParaRPr>
          </a:p>
          <a:p>
            <a:endParaRPr lang="pt-BR" sz="2200" dirty="0">
              <a:latin typeface="+mn-lt"/>
            </a:endParaRPr>
          </a:p>
          <a:p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Coeficientes padronizados</a:t>
            </a:r>
          </a:p>
          <a:p>
            <a:r>
              <a:rPr lang="pt-BR" sz="2200" dirty="0">
                <a:latin typeface="+mn-lt"/>
              </a:rPr>
              <a:t>	Mantêm uma métrica única – permite 	comparações (no mesmo modelo).</a:t>
            </a:r>
          </a:p>
          <a:p>
            <a:endParaRPr lang="pt-BR" sz="2200" dirty="0">
              <a:latin typeface="+mn-lt"/>
            </a:endParaRPr>
          </a:p>
          <a:p>
            <a:endParaRPr lang="pt-BR" sz="2200" dirty="0"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304081-1FCE-402E-ACDB-6CC4463C3391}"/>
              </a:ext>
            </a:extLst>
          </p:cNvPr>
          <p:cNvSpPr txBox="1"/>
          <p:nvPr/>
        </p:nvSpPr>
        <p:spPr>
          <a:xfrm>
            <a:off x="9930799" y="6179675"/>
            <a:ext cx="178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3C </a:t>
            </a:r>
          </a:p>
        </p:txBody>
      </p:sp>
    </p:spTree>
    <p:extLst>
      <p:ext uri="{BB962C8B-B14F-4D97-AF65-F5344CB8AC3E}">
        <p14:creationId xmlns:p14="http://schemas.microsoft.com/office/powerpoint/2010/main" val="185013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CE44756-6DFA-40E0-8213-84D076AD5284}"/>
              </a:ext>
            </a:extLst>
          </p:cNvPr>
          <p:cNvSpPr txBox="1">
            <a:spLocks/>
          </p:cNvSpPr>
          <p:nvPr/>
        </p:nvSpPr>
        <p:spPr>
          <a:xfrm>
            <a:off x="2603123" y="809861"/>
            <a:ext cx="6696744" cy="10128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>
                <a:latin typeface="Arial" panose="020B0604020202020204" pitchFamily="34" charset="0"/>
                <a:cs typeface="Arial" panose="020B0604020202020204" pitchFamily="34" charset="0"/>
              </a:rPr>
              <a:t>Amostras de comportamentos é o fim que realmente queremos avaliar?</a:t>
            </a:r>
            <a:endParaRPr lang="pt-BR" sz="2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5351584-1B48-4C35-91FC-C0A6742629A9}"/>
              </a:ext>
            </a:extLst>
          </p:cNvPr>
          <p:cNvSpPr txBox="1">
            <a:spLocks/>
          </p:cNvSpPr>
          <p:nvPr/>
        </p:nvSpPr>
        <p:spPr>
          <a:xfrm>
            <a:off x="2459107" y="1910286"/>
            <a:ext cx="6912768" cy="17018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500" i="1"/>
              <a:t>Variáveis Observadas – </a:t>
            </a:r>
            <a:r>
              <a:rPr lang="pt-BR" sz="2500"/>
              <a:t>comportamentos tratados como diretamente observados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500"/>
              <a:t>	Ex. Saio bastante com os amigos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500" i="1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8B9AB33-C38A-4182-9476-7DB1DB5032C0}"/>
              </a:ext>
            </a:extLst>
          </p:cNvPr>
          <p:cNvSpPr txBox="1">
            <a:spLocks/>
          </p:cNvSpPr>
          <p:nvPr/>
        </p:nvSpPr>
        <p:spPr>
          <a:xfrm>
            <a:off x="2459107" y="3861722"/>
            <a:ext cx="6912768" cy="170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500" i="1" dirty="0"/>
              <a:t>Variáveis Latentes – </a:t>
            </a:r>
            <a:r>
              <a:rPr lang="pt-BR" sz="2500" dirty="0"/>
              <a:t>Variável estimada e não observada diretamente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500" dirty="0"/>
              <a:t>	Ex. Extroversão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500" i="1" dirty="0"/>
          </a:p>
        </p:txBody>
      </p:sp>
    </p:spTree>
    <p:extLst>
      <p:ext uri="{BB962C8B-B14F-4D97-AF65-F5344CB8AC3E}">
        <p14:creationId xmlns:p14="http://schemas.microsoft.com/office/powerpoint/2010/main" val="315710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33DAF39-E11D-4923-BEB2-9592729177C7}"/>
              </a:ext>
            </a:extLst>
          </p:cNvPr>
          <p:cNvSpPr txBox="1">
            <a:spLocks/>
          </p:cNvSpPr>
          <p:nvPr/>
        </p:nvSpPr>
        <p:spPr bwMode="auto">
          <a:xfrm>
            <a:off x="2239962" y="462142"/>
            <a:ext cx="77120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2600" dirty="0">
                <a:latin typeface="Gill Sans MT" pitchFamily="34" charset="0"/>
              </a:rPr>
              <a:t>Teoria de Estimação de Parâmetro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pt-BR" sz="2200" dirty="0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2200" dirty="0" err="1">
                <a:latin typeface="Gill Sans MT" pitchFamily="34" charset="0"/>
              </a:rPr>
              <a:t>Maximun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Likelihood</a:t>
            </a:r>
            <a:r>
              <a:rPr lang="pt-BR" sz="2200" dirty="0">
                <a:latin typeface="Gill Sans MT" pitchFamily="34" charset="0"/>
              </a:rPr>
              <a:t> (máxima verossimilhança - ML)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2200" dirty="0" err="1">
                <a:latin typeface="Gill Sans MT" pitchFamily="34" charset="0"/>
              </a:rPr>
              <a:t>Generalized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least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squares</a:t>
            </a:r>
            <a:r>
              <a:rPr lang="pt-BR" sz="2200" dirty="0">
                <a:latin typeface="Gill Sans MT" pitchFamily="34" charset="0"/>
              </a:rPr>
              <a:t> (mínimos quadrados - GLS)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2200" dirty="0" err="1">
                <a:latin typeface="Gill Sans MT" pitchFamily="34" charset="0"/>
              </a:rPr>
              <a:t>Asympotically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distributio-free</a:t>
            </a:r>
            <a:r>
              <a:rPr lang="pt-BR" sz="2200" dirty="0">
                <a:latin typeface="Gill Sans MT" pitchFamily="34" charset="0"/>
              </a:rPr>
              <a:t> (ADF)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2200" dirty="0" err="1">
                <a:latin typeface="Gill Sans MT" pitchFamily="34" charset="0"/>
              </a:rPr>
              <a:t>Robust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Weighted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Least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Squares</a:t>
            </a:r>
            <a:r>
              <a:rPr lang="pt-BR" sz="2200" dirty="0">
                <a:latin typeface="Gill Sans MT" pitchFamily="34" charset="0"/>
              </a:rPr>
              <a:t> (WLSMV)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pt-BR" sz="2200" dirty="0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2200" dirty="0">
                <a:latin typeface="Gill Sans MT" pitchFamily="34" charset="0"/>
              </a:rPr>
              <a:t>Diferenças nas suposições e propriedades </a:t>
            </a:r>
            <a:r>
              <a:rPr lang="pt-BR" sz="2200" dirty="0" err="1">
                <a:latin typeface="Gill Sans MT" pitchFamily="34" charset="0"/>
              </a:rPr>
              <a:t>teoréticas</a:t>
            </a:r>
            <a:endParaRPr lang="pt-BR" sz="2200" dirty="0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pt-BR" sz="2200" dirty="0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pt-BR" sz="2200" dirty="0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pt-BR" sz="2200" dirty="0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pt-BR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8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9315391-A975-46C7-A4B9-3A76A6BFE1CB}"/>
              </a:ext>
            </a:extLst>
          </p:cNvPr>
          <p:cNvSpPr txBox="1">
            <a:spLocks/>
          </p:cNvSpPr>
          <p:nvPr/>
        </p:nvSpPr>
        <p:spPr>
          <a:xfrm>
            <a:off x="1435100" y="476672"/>
            <a:ext cx="7499350" cy="577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latin typeface="Gill Sans MT" pitchFamily="34" charset="0"/>
              </a:rPr>
              <a:t>Maximun Likelihood (máxima verossimilhança - ML)</a:t>
            </a:r>
          </a:p>
          <a:p>
            <a:r>
              <a:rPr lang="pt-BR" sz="2200">
                <a:latin typeface="Gill Sans MT" pitchFamily="34" charset="0"/>
              </a:rPr>
              <a:t>Maximiza a probabilidade que os dados (observados) tenham sido retirados da população</a:t>
            </a:r>
          </a:p>
          <a:p>
            <a:r>
              <a:rPr lang="pt-BR" sz="2200">
                <a:latin typeface="Gill Sans MT" pitchFamily="34" charset="0"/>
              </a:rPr>
              <a:t>Estimação iterativa – estima parâmetros simultaneamente</a:t>
            </a:r>
          </a:p>
          <a:p>
            <a:pPr lvl="1"/>
            <a:r>
              <a:rPr lang="pt-BR" sz="2200">
                <a:latin typeface="Gill Sans MT" pitchFamily="34" charset="0"/>
              </a:rPr>
              <a:t>Começa o processo com ‘parâmetros iniciais’ (‘priors’)</a:t>
            </a:r>
          </a:p>
          <a:p>
            <a:pPr lvl="1"/>
            <a:r>
              <a:rPr lang="pt-BR" sz="2200">
                <a:latin typeface="Gill Sans MT" pitchFamily="34" charset="0"/>
              </a:rPr>
              <a:t>A cada iteração, calcula-se novos parâmetros que melhoram a estimação</a:t>
            </a:r>
          </a:p>
          <a:p>
            <a:pPr lvl="1"/>
            <a:r>
              <a:rPr lang="pt-BR" sz="2200">
                <a:latin typeface="Gill Sans MT" pitchFamily="34" charset="0"/>
              </a:rPr>
              <a:t>Portanto, a cada iteração é maximizada a probabilidade que os dados tenham sido retirados da população (ajuste do modelo).</a:t>
            </a:r>
          </a:p>
          <a:p>
            <a:pPr lvl="1"/>
            <a:r>
              <a:rPr lang="pt-BR" sz="2200">
                <a:latin typeface="Gill Sans MT" pitchFamily="34" charset="0"/>
              </a:rPr>
              <a:t>Convergência do modelo: ponto no qual as novas estimativas de parâmetros não aumentam consideravelmente o ajuste do modelo.</a:t>
            </a:r>
            <a:endParaRPr lang="pt-BR" sz="22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3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04B8192-52F8-4920-AC4E-F7ACC5FABBF6}"/>
              </a:ext>
            </a:extLst>
          </p:cNvPr>
          <p:cNvSpPr txBox="1">
            <a:spLocks/>
          </p:cNvSpPr>
          <p:nvPr/>
        </p:nvSpPr>
        <p:spPr>
          <a:xfrm>
            <a:off x="2346325" y="539125"/>
            <a:ext cx="7499350" cy="577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Gill Sans MT" pitchFamily="34" charset="0"/>
              </a:rPr>
              <a:t>Métodos de estimação</a:t>
            </a:r>
          </a:p>
          <a:p>
            <a:r>
              <a:rPr lang="pt-BR" sz="2200" dirty="0">
                <a:latin typeface="Gill Sans MT" pitchFamily="34" charset="0"/>
              </a:rPr>
              <a:t>WLSMV – </a:t>
            </a:r>
            <a:r>
              <a:rPr lang="pt-BR" sz="2200" dirty="0" err="1">
                <a:latin typeface="Gill Sans MT" pitchFamily="34" charset="0"/>
              </a:rPr>
              <a:t>Robustustus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Weighted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Least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Squares</a:t>
            </a:r>
            <a:r>
              <a:rPr lang="pt-BR" sz="2200" dirty="0">
                <a:latin typeface="Gill Sans MT" pitchFamily="34" charset="0"/>
              </a:rPr>
              <a:t> (ou </a:t>
            </a:r>
            <a:r>
              <a:rPr lang="pt-BR" sz="2200" dirty="0" err="1">
                <a:latin typeface="Gill Sans MT" pitchFamily="34" charset="0"/>
              </a:rPr>
              <a:t>Weighted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least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Squares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Mean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and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Variance</a:t>
            </a:r>
            <a:r>
              <a:rPr lang="pt-BR" sz="2200" dirty="0">
                <a:latin typeface="Gill Sans MT" pitchFamily="34" charset="0"/>
              </a:rPr>
              <a:t> </a:t>
            </a:r>
            <a:r>
              <a:rPr lang="pt-BR" sz="2200" dirty="0" err="1">
                <a:latin typeface="Gill Sans MT" pitchFamily="34" charset="0"/>
              </a:rPr>
              <a:t>Adjusted</a:t>
            </a:r>
            <a:r>
              <a:rPr lang="pt-BR" sz="2200" dirty="0">
                <a:latin typeface="Gill Sans MT" pitchFamily="34" charset="0"/>
              </a:rPr>
              <a:t>)</a:t>
            </a:r>
          </a:p>
          <a:p>
            <a:pPr lvl="1"/>
            <a:endParaRPr lang="pt-BR" sz="1800" dirty="0">
              <a:latin typeface="Gill Sans MT" pitchFamily="34" charset="0"/>
            </a:endParaRPr>
          </a:p>
          <a:p>
            <a:pPr lvl="1"/>
            <a:r>
              <a:rPr lang="pt-BR" sz="2200" dirty="0">
                <a:latin typeface="Gill Sans MT" pitchFamily="34" charset="0"/>
              </a:rPr>
              <a:t>Usa apenas a diagonal da matriz empírica</a:t>
            </a:r>
          </a:p>
          <a:p>
            <a:pPr lvl="1"/>
            <a:r>
              <a:rPr lang="pt-BR" sz="2200" dirty="0">
                <a:latin typeface="Gill Sans MT" pitchFamily="34" charset="0"/>
              </a:rPr>
              <a:t>Estudo de simulação – </a:t>
            </a:r>
            <a:r>
              <a:rPr lang="pt-BR" sz="2200" dirty="0" err="1">
                <a:latin typeface="Gill Sans MT" pitchFamily="34" charset="0"/>
              </a:rPr>
              <a:t>Muthen</a:t>
            </a:r>
            <a:r>
              <a:rPr lang="pt-BR" sz="2200" dirty="0">
                <a:latin typeface="Gill Sans MT" pitchFamily="34" charset="0"/>
              </a:rPr>
              <a:t>- 150 – 200 participantes (para 10 a 15 indicadores)</a:t>
            </a:r>
          </a:p>
          <a:p>
            <a:pPr lvl="1"/>
            <a:endParaRPr lang="pt-BR" sz="2200" dirty="0">
              <a:latin typeface="Gill Sans MT" pitchFamily="34" charset="0"/>
            </a:endParaRPr>
          </a:p>
          <a:p>
            <a:pPr lvl="1"/>
            <a:r>
              <a:rPr lang="pt-BR" sz="2200" dirty="0">
                <a:latin typeface="Gill Sans MT" pitchFamily="34" charset="0"/>
              </a:rPr>
              <a:t>Indicadores podem ser ordinais ou binários</a:t>
            </a:r>
          </a:p>
          <a:p>
            <a:pPr marL="457200" lvl="1" indent="0">
              <a:buNone/>
            </a:pPr>
            <a:endParaRPr lang="pt-BR" sz="22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20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406B1C8-CE46-4796-9021-F01DDDB4FDCB}"/>
              </a:ext>
            </a:extLst>
          </p:cNvPr>
          <p:cNvSpPr txBox="1">
            <a:spLocks/>
          </p:cNvSpPr>
          <p:nvPr/>
        </p:nvSpPr>
        <p:spPr>
          <a:xfrm>
            <a:off x="1063413" y="259685"/>
            <a:ext cx="969264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Sintaxe - </a:t>
            </a:r>
            <a:r>
              <a:rPr lang="pt-BR" dirty="0" err="1"/>
              <a:t>MPlus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D8A790-AA1F-444A-A38A-85AEFAD8D8D5}"/>
              </a:ext>
            </a:extLst>
          </p:cNvPr>
          <p:cNvSpPr txBox="1"/>
          <p:nvPr/>
        </p:nvSpPr>
        <p:spPr>
          <a:xfrm>
            <a:off x="7536160" y="908720"/>
            <a:ext cx="27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Título (Opcional)</a:t>
            </a:r>
          </a:p>
        </p:txBody>
      </p:sp>
      <p:cxnSp>
        <p:nvCxnSpPr>
          <p:cNvPr id="8" name="Conector de seta reta 36">
            <a:extLst>
              <a:ext uri="{FF2B5EF4-FFF2-40B4-BE49-F238E27FC236}">
                <a16:creationId xmlns:a16="http://schemas.microsoft.com/office/drawing/2014/main" id="{F7FB4BCB-23CF-4B0B-AED9-510E3F202A69}"/>
              </a:ext>
            </a:extLst>
          </p:cNvPr>
          <p:cNvCxnSpPr>
            <a:stCxn id="6" idx="1"/>
          </p:cNvCxnSpPr>
          <p:nvPr/>
        </p:nvCxnSpPr>
        <p:spPr>
          <a:xfrm flipH="1">
            <a:off x="5015880" y="1093386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75257A-8347-4950-A03F-EB72C9FD8A20}"/>
              </a:ext>
            </a:extLst>
          </p:cNvPr>
          <p:cNvSpPr txBox="1"/>
          <p:nvPr/>
        </p:nvSpPr>
        <p:spPr>
          <a:xfrm>
            <a:off x="7688560" y="1481008"/>
            <a:ext cx="27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Informa o banco de dados</a:t>
            </a:r>
          </a:p>
        </p:txBody>
      </p:sp>
      <p:cxnSp>
        <p:nvCxnSpPr>
          <p:cNvPr id="11" name="Conector de seta reta 38">
            <a:extLst>
              <a:ext uri="{FF2B5EF4-FFF2-40B4-BE49-F238E27FC236}">
                <a16:creationId xmlns:a16="http://schemas.microsoft.com/office/drawing/2014/main" id="{36A67342-C87A-41E4-B939-BA1D4859936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405967" y="1665674"/>
            <a:ext cx="2282593" cy="424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56A72A-BF8C-4AB5-B741-B6EA6FE9D902}"/>
              </a:ext>
            </a:extLst>
          </p:cNvPr>
          <p:cNvSpPr txBox="1"/>
          <p:nvPr/>
        </p:nvSpPr>
        <p:spPr>
          <a:xfrm>
            <a:off x="7688560" y="2330296"/>
            <a:ext cx="27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Nome das variáveis </a:t>
            </a:r>
            <a:r>
              <a:rPr lang="pt-BR" dirty="0" err="1"/>
              <a:t>obs</a:t>
            </a:r>
            <a:endParaRPr lang="pt-BR" dirty="0"/>
          </a:p>
        </p:txBody>
      </p:sp>
      <p:cxnSp>
        <p:nvCxnSpPr>
          <p:cNvPr id="13" name="Conector de seta reta 40">
            <a:extLst>
              <a:ext uri="{FF2B5EF4-FFF2-40B4-BE49-F238E27FC236}">
                <a16:creationId xmlns:a16="http://schemas.microsoft.com/office/drawing/2014/main" id="{02E52CC1-D988-4033-B1E0-82354F83C27A}"/>
              </a:ext>
            </a:extLst>
          </p:cNvPr>
          <p:cNvCxnSpPr>
            <a:cxnSpLocks/>
          </p:cNvCxnSpPr>
          <p:nvPr/>
        </p:nvCxnSpPr>
        <p:spPr>
          <a:xfrm flipH="1" flipV="1">
            <a:off x="6368081" y="2337243"/>
            <a:ext cx="1320479" cy="141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3F8263-4888-4D95-BB09-F06EA73E9192}"/>
              </a:ext>
            </a:extLst>
          </p:cNvPr>
          <p:cNvSpPr txBox="1"/>
          <p:nvPr/>
        </p:nvSpPr>
        <p:spPr>
          <a:xfrm>
            <a:off x="7032104" y="2771636"/>
            <a:ext cx="3456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Variáveis utilizadas no modelo</a:t>
            </a:r>
          </a:p>
        </p:txBody>
      </p:sp>
      <p:cxnSp>
        <p:nvCxnSpPr>
          <p:cNvPr id="15" name="Conector de seta reta 42">
            <a:extLst>
              <a:ext uri="{FF2B5EF4-FFF2-40B4-BE49-F238E27FC236}">
                <a16:creationId xmlns:a16="http://schemas.microsoft.com/office/drawing/2014/main" id="{CD6E798C-ED9C-4565-BFFE-6FAB42BC65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486400" y="2679108"/>
            <a:ext cx="1545704" cy="277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CCFFE7-3277-4858-99E0-772B47EA4C10}"/>
              </a:ext>
            </a:extLst>
          </p:cNvPr>
          <p:cNvSpPr txBox="1"/>
          <p:nvPr/>
        </p:nvSpPr>
        <p:spPr>
          <a:xfrm>
            <a:off x="7735192" y="3225750"/>
            <a:ext cx="27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Variáveis categóricas</a:t>
            </a:r>
          </a:p>
        </p:txBody>
      </p:sp>
      <p:cxnSp>
        <p:nvCxnSpPr>
          <p:cNvPr id="17" name="Conector de seta reta 44">
            <a:extLst>
              <a:ext uri="{FF2B5EF4-FFF2-40B4-BE49-F238E27FC236}">
                <a16:creationId xmlns:a16="http://schemas.microsoft.com/office/drawing/2014/main" id="{E0EFA924-B267-4CF3-A30D-EBFBBC7BAA3A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521097" y="2986318"/>
            <a:ext cx="2214095" cy="4240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A4A4D7-D476-4B74-8830-E778BBD73A89}"/>
              </a:ext>
            </a:extLst>
          </p:cNvPr>
          <p:cNvSpPr txBox="1"/>
          <p:nvPr/>
        </p:nvSpPr>
        <p:spPr>
          <a:xfrm>
            <a:off x="7735192" y="3851756"/>
            <a:ext cx="27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Configuração estimação</a:t>
            </a:r>
          </a:p>
        </p:txBody>
      </p:sp>
      <p:cxnSp>
        <p:nvCxnSpPr>
          <p:cNvPr id="19" name="Conector de seta reta 46">
            <a:extLst>
              <a:ext uri="{FF2B5EF4-FFF2-40B4-BE49-F238E27FC236}">
                <a16:creationId xmlns:a16="http://schemas.microsoft.com/office/drawing/2014/main" id="{29E9A961-1233-48A1-9F33-D41605DCF035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978400" y="3755936"/>
            <a:ext cx="2756792" cy="2804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0A2896-A0F7-4627-A169-C0B88A62A106}"/>
              </a:ext>
            </a:extLst>
          </p:cNvPr>
          <p:cNvSpPr txBox="1"/>
          <p:nvPr/>
        </p:nvSpPr>
        <p:spPr>
          <a:xfrm>
            <a:off x="7627180" y="4859868"/>
            <a:ext cx="2771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Modelo. Use </a:t>
            </a:r>
            <a:r>
              <a:rPr lang="pt-BR" i="1" dirty="0" err="1"/>
              <a:t>by</a:t>
            </a:r>
            <a:r>
              <a:rPr lang="pt-BR" dirty="0"/>
              <a:t> para indicar fator</a:t>
            </a:r>
          </a:p>
          <a:p>
            <a:r>
              <a:rPr lang="pt-BR" dirty="0"/>
              <a:t>Use </a:t>
            </a:r>
            <a:r>
              <a:rPr lang="pt-BR" i="1" dirty="0" err="1"/>
              <a:t>with</a:t>
            </a:r>
            <a:r>
              <a:rPr lang="pt-BR" dirty="0"/>
              <a:t> para correlação</a:t>
            </a:r>
          </a:p>
        </p:txBody>
      </p:sp>
      <p:cxnSp>
        <p:nvCxnSpPr>
          <p:cNvPr id="21" name="Conector de seta reta 48">
            <a:extLst>
              <a:ext uri="{FF2B5EF4-FFF2-40B4-BE49-F238E27FC236}">
                <a16:creationId xmlns:a16="http://schemas.microsoft.com/office/drawing/2014/main" id="{CFCB39A9-B2EC-42BA-9125-2ADD16CBBADB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909733" y="4936067"/>
            <a:ext cx="1717447" cy="385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604644-B716-484E-AE57-4966075E63C9}"/>
              </a:ext>
            </a:extLst>
          </p:cNvPr>
          <p:cNvSpPr txBox="1"/>
          <p:nvPr/>
        </p:nvSpPr>
        <p:spPr>
          <a:xfrm>
            <a:off x="7536160" y="6079412"/>
            <a:ext cx="27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/>
              <a:t>Outputs </a:t>
            </a:r>
            <a:r>
              <a:rPr lang="pt-BR" dirty="0"/>
              <a:t>adicionais</a:t>
            </a:r>
            <a:endParaRPr lang="pt-BR" i="1" dirty="0"/>
          </a:p>
        </p:txBody>
      </p:sp>
      <p:cxnSp>
        <p:nvCxnSpPr>
          <p:cNvPr id="23" name="Conector de seta reta 50">
            <a:extLst>
              <a:ext uri="{FF2B5EF4-FFF2-40B4-BE49-F238E27FC236}">
                <a16:creationId xmlns:a16="http://schemas.microsoft.com/office/drawing/2014/main" id="{796C83FF-AFDF-4256-A0BB-CE7734F6CDA0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076988" y="5985338"/>
            <a:ext cx="1459172" cy="278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2B75B3CC-3152-4B3E-9D94-47739156F8CC}"/>
              </a:ext>
            </a:extLst>
          </p:cNvPr>
          <p:cNvSpPr txBox="1">
            <a:spLocks/>
          </p:cNvSpPr>
          <p:nvPr/>
        </p:nvSpPr>
        <p:spPr>
          <a:xfrm>
            <a:off x="2187470" y="980728"/>
            <a:ext cx="4608512" cy="64807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0">
              <a:buNone/>
            </a:pPr>
            <a:r>
              <a:rPr lang="pt-BR" sz="1600" b="1" dirty="0"/>
              <a:t>TITLE:</a:t>
            </a:r>
            <a:r>
              <a:rPr lang="pt-BR" sz="1600" dirty="0"/>
              <a:t>	Escala de Suporte</a:t>
            </a:r>
          </a:p>
          <a:p>
            <a:pPr marL="82550" indent="0">
              <a:buNone/>
            </a:pPr>
            <a:endParaRPr lang="pt-BR" sz="1600" dirty="0"/>
          </a:p>
          <a:p>
            <a:pPr marL="82550" indent="0">
              <a:buNone/>
            </a:pPr>
            <a:r>
              <a:rPr lang="pt-BR" sz="1600" b="1" dirty="0"/>
              <a:t>DATA:</a:t>
            </a:r>
            <a:r>
              <a:rPr lang="pt-BR" sz="1600" dirty="0"/>
              <a:t>	</a:t>
            </a:r>
            <a:r>
              <a:rPr lang="pt-BR" sz="1600" dirty="0">
                <a:solidFill>
                  <a:srgbClr val="FF0000"/>
                </a:solidFill>
              </a:rPr>
              <a:t>FILE IS </a:t>
            </a:r>
            <a:r>
              <a:rPr lang="pt-BR" sz="1600" dirty="0"/>
              <a:t>suporte_mult.dat;</a:t>
            </a:r>
          </a:p>
          <a:p>
            <a:pPr marL="82550" indent="0">
              <a:buNone/>
            </a:pPr>
            <a:r>
              <a:rPr lang="pt-BR" sz="1600" dirty="0"/>
              <a:t> </a:t>
            </a:r>
          </a:p>
          <a:p>
            <a:pPr marL="82550" indent="0">
              <a:buNone/>
            </a:pPr>
            <a:r>
              <a:rPr lang="pt-BR" sz="1600" b="1" dirty="0"/>
              <a:t>VARIABLE:  </a:t>
            </a:r>
            <a:r>
              <a:rPr lang="pt-BR" sz="1600" dirty="0">
                <a:solidFill>
                  <a:srgbClr val="FF0000"/>
                </a:solidFill>
              </a:rPr>
              <a:t>NAMES ARE</a:t>
            </a:r>
            <a:r>
              <a:rPr lang="pt-BR" sz="1600" dirty="0"/>
              <a:t> ID Banco sup01-sup12;</a:t>
            </a:r>
          </a:p>
          <a:p>
            <a:pPr marL="82550" indent="0">
              <a:buNone/>
            </a:pPr>
            <a:r>
              <a:rPr lang="pt-BR" sz="1600" dirty="0"/>
              <a:t>        </a:t>
            </a:r>
            <a:r>
              <a:rPr lang="pt-BR" sz="1600" dirty="0">
                <a:solidFill>
                  <a:srgbClr val="FF0000"/>
                </a:solidFill>
              </a:rPr>
              <a:t>USEVARIABLE ARE </a:t>
            </a:r>
            <a:r>
              <a:rPr lang="pt-BR" sz="1600" dirty="0"/>
              <a:t>sup01-sup12;</a:t>
            </a:r>
          </a:p>
          <a:p>
            <a:pPr marL="82550" indent="0">
              <a:buNone/>
            </a:pPr>
            <a:r>
              <a:rPr lang="pt-BR" sz="1600" dirty="0"/>
              <a:t>        </a:t>
            </a:r>
            <a:r>
              <a:rPr lang="pt-BR" sz="1600" dirty="0">
                <a:solidFill>
                  <a:srgbClr val="FF0000"/>
                </a:solidFill>
              </a:rPr>
              <a:t>CATEGORICAL ARE </a:t>
            </a:r>
            <a:r>
              <a:rPr lang="pt-BR" sz="1600" dirty="0"/>
              <a:t>sup01-sup12;</a:t>
            </a:r>
          </a:p>
          <a:p>
            <a:pPr marL="82550" indent="0">
              <a:buNone/>
            </a:pPr>
            <a:endParaRPr lang="pt-BR" sz="1600" b="1" dirty="0"/>
          </a:p>
          <a:p>
            <a:pPr marL="82550" indent="0">
              <a:buNone/>
            </a:pPr>
            <a:r>
              <a:rPr lang="pt-BR" sz="1600" b="1" dirty="0" err="1"/>
              <a:t>Analysis</a:t>
            </a:r>
            <a:r>
              <a:rPr lang="pt-BR" sz="1600" b="1" dirty="0"/>
              <a:t>: </a:t>
            </a:r>
            <a:r>
              <a:rPr lang="pt-BR" sz="1600" dirty="0" err="1">
                <a:solidFill>
                  <a:srgbClr val="FF0000"/>
                </a:solidFill>
              </a:rPr>
              <a:t>estimator</a:t>
            </a:r>
            <a:r>
              <a:rPr lang="pt-BR" sz="1600" dirty="0"/>
              <a:t>=WLSMV;</a:t>
            </a:r>
          </a:p>
          <a:p>
            <a:pPr marL="82550" indent="0">
              <a:buNone/>
            </a:pPr>
            <a:r>
              <a:rPr lang="pt-BR" sz="1600" dirty="0"/>
              <a:t>              </a:t>
            </a:r>
            <a:r>
              <a:rPr lang="pt-BR" sz="1600" dirty="0">
                <a:solidFill>
                  <a:srgbClr val="FF0000"/>
                </a:solidFill>
              </a:rPr>
              <a:t>ITERATIONS</a:t>
            </a:r>
            <a:r>
              <a:rPr lang="pt-BR" sz="1600" dirty="0"/>
              <a:t>=2000;</a:t>
            </a:r>
          </a:p>
          <a:p>
            <a:pPr marL="82550" indent="0">
              <a:buNone/>
            </a:pPr>
            <a:r>
              <a:rPr lang="pt-BR" sz="1600" dirty="0"/>
              <a:t>              </a:t>
            </a:r>
            <a:r>
              <a:rPr lang="pt-BR" sz="1600" dirty="0">
                <a:solidFill>
                  <a:srgbClr val="FF0000"/>
                </a:solidFill>
              </a:rPr>
              <a:t>CONVERGENCE</a:t>
            </a:r>
            <a:r>
              <a:rPr lang="pt-BR" sz="1600" dirty="0"/>
              <a:t>=0.00001;</a:t>
            </a:r>
          </a:p>
          <a:p>
            <a:pPr marL="82550" indent="0">
              <a:buNone/>
            </a:pPr>
            <a:endParaRPr lang="pt-BR" sz="1600" dirty="0"/>
          </a:p>
          <a:p>
            <a:pPr marL="82550" indent="0">
              <a:buNone/>
            </a:pPr>
            <a:r>
              <a:rPr lang="pt-BR" sz="1600" b="1" dirty="0" err="1"/>
              <a:t>Model</a:t>
            </a:r>
            <a:r>
              <a:rPr lang="pt-BR" sz="1600" b="1" dirty="0"/>
              <a:t>:  </a:t>
            </a:r>
            <a:r>
              <a:rPr lang="pt-BR" sz="1600" dirty="0"/>
              <a:t>OS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by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/>
              <a:t>sup01 sup02 sup05 sup10;</a:t>
            </a:r>
          </a:p>
          <a:p>
            <a:pPr marL="82550" indent="0">
              <a:buNone/>
            </a:pPr>
            <a:r>
              <a:rPr lang="pt-BR" sz="1600" dirty="0"/>
              <a:t>             FM </a:t>
            </a:r>
            <a:r>
              <a:rPr lang="pt-BR" sz="1600" dirty="0" err="1">
                <a:solidFill>
                  <a:srgbClr val="FF0000"/>
                </a:solidFill>
              </a:rPr>
              <a:t>by</a:t>
            </a:r>
            <a:r>
              <a:rPr lang="pt-BR" sz="1600" dirty="0"/>
              <a:t> sup03 sup04 sup08 sup11;</a:t>
            </a:r>
          </a:p>
          <a:p>
            <a:pPr marL="82550" indent="0">
              <a:buNone/>
            </a:pPr>
            <a:r>
              <a:rPr lang="pt-BR" sz="1600" dirty="0"/>
              <a:t>             AM </a:t>
            </a:r>
            <a:r>
              <a:rPr lang="pt-BR" sz="1600" dirty="0" err="1">
                <a:solidFill>
                  <a:srgbClr val="FF0000"/>
                </a:solidFill>
              </a:rPr>
              <a:t>by</a:t>
            </a:r>
            <a:r>
              <a:rPr lang="pt-BR" sz="1600" dirty="0"/>
              <a:t> sup06 sup07 sup09 sup12;</a:t>
            </a:r>
          </a:p>
          <a:p>
            <a:pPr marL="82550" indent="0">
              <a:buNone/>
            </a:pPr>
            <a:endParaRPr lang="pt-BR" sz="1600" dirty="0"/>
          </a:p>
          <a:p>
            <a:pPr marL="82550" indent="0">
              <a:buNone/>
            </a:pPr>
            <a:r>
              <a:rPr lang="pt-BR" sz="1600" b="1" dirty="0"/>
              <a:t>output:</a:t>
            </a:r>
            <a:r>
              <a:rPr lang="pt-BR" sz="1600" dirty="0"/>
              <a:t> </a:t>
            </a:r>
            <a:r>
              <a:rPr lang="pt-BR" sz="1600" dirty="0" err="1"/>
              <a:t>standardized</a:t>
            </a:r>
            <a:r>
              <a:rPr lang="pt-BR" sz="1600" dirty="0"/>
              <a:t>; MODINDICES (ALL);</a:t>
            </a:r>
          </a:p>
        </p:txBody>
      </p:sp>
    </p:spTree>
    <p:extLst>
      <p:ext uri="{BB962C8B-B14F-4D97-AF65-F5344CB8AC3E}">
        <p14:creationId xmlns:p14="http://schemas.microsoft.com/office/powerpoint/2010/main" val="326672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406B1C8-CE46-4796-9021-F01DDDB4FDCB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Sintaxe para </a:t>
            </a:r>
            <a:r>
              <a:rPr lang="pt-BR" dirty="0" err="1"/>
              <a:t>MPlus</a:t>
            </a:r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2D5A46B-35C5-4434-A7E8-8190ED0303D8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5109295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Correlação</a:t>
            </a:r>
          </a:p>
          <a:p>
            <a:pPr lvl="1"/>
            <a:r>
              <a:rPr lang="pt-BR" sz="2200" dirty="0"/>
              <a:t>X </a:t>
            </a:r>
            <a:r>
              <a:rPr lang="pt-BR" sz="2200" dirty="0" err="1"/>
              <a:t>with</a:t>
            </a:r>
            <a:r>
              <a:rPr lang="pt-BR" sz="2200" dirty="0"/>
              <a:t> Y</a:t>
            </a:r>
          </a:p>
          <a:p>
            <a:r>
              <a:rPr lang="pt-BR" sz="2400" dirty="0"/>
              <a:t>Regressão</a:t>
            </a:r>
          </a:p>
          <a:p>
            <a:pPr lvl="1"/>
            <a:r>
              <a:rPr lang="pt-BR" sz="2200" dirty="0"/>
              <a:t>Y </a:t>
            </a:r>
            <a:r>
              <a:rPr lang="pt-BR" sz="2200" dirty="0" err="1"/>
              <a:t>on</a:t>
            </a:r>
            <a:r>
              <a:rPr lang="pt-BR" sz="2200" dirty="0"/>
              <a:t> X</a:t>
            </a:r>
          </a:p>
          <a:p>
            <a:r>
              <a:rPr lang="pt-BR" sz="2400" dirty="0"/>
              <a:t>Fator e indicadores</a:t>
            </a:r>
          </a:p>
          <a:p>
            <a:pPr lvl="1"/>
            <a:r>
              <a:rPr lang="pt-BR" sz="2200" dirty="0"/>
              <a:t>F1 </a:t>
            </a:r>
            <a:r>
              <a:rPr lang="pt-BR" sz="2200" dirty="0" err="1"/>
              <a:t>by</a:t>
            </a:r>
            <a:r>
              <a:rPr lang="pt-BR" sz="2200" dirty="0"/>
              <a:t> i1 i2 i3</a:t>
            </a:r>
          </a:p>
          <a:p>
            <a:r>
              <a:rPr lang="pt-BR" sz="2400" dirty="0"/>
              <a:t>Correlações residuais entre itens</a:t>
            </a:r>
          </a:p>
          <a:p>
            <a:pPr lvl="1"/>
            <a:r>
              <a:rPr lang="pt-BR" sz="2200" dirty="0"/>
              <a:t>i1 </a:t>
            </a:r>
            <a:r>
              <a:rPr lang="pt-BR" sz="2200" dirty="0" err="1"/>
              <a:t>with</a:t>
            </a:r>
            <a:r>
              <a:rPr lang="pt-BR" sz="2200" dirty="0"/>
              <a:t> i2</a:t>
            </a:r>
          </a:p>
          <a:p>
            <a:r>
              <a:rPr lang="pt-BR" sz="2400" dirty="0"/>
              <a:t>Variância</a:t>
            </a:r>
          </a:p>
          <a:p>
            <a:pPr lvl="1"/>
            <a:r>
              <a:rPr lang="pt-BR" sz="2200" dirty="0"/>
              <a:t>F1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D78973F-2C81-4B39-BBDB-EFFBA7494062}"/>
              </a:ext>
            </a:extLst>
          </p:cNvPr>
          <p:cNvSpPr txBox="1">
            <a:spLocks/>
          </p:cNvSpPr>
          <p:nvPr/>
        </p:nvSpPr>
        <p:spPr>
          <a:xfrm>
            <a:off x="6519672" y="1739900"/>
            <a:ext cx="5109295" cy="11133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@ fixa parâmetros</a:t>
            </a:r>
          </a:p>
          <a:p>
            <a:r>
              <a:rPr lang="pt-BR" sz="2400" dirty="0"/>
              <a:t>* libera parâmetros para estimar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0573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E7BE2AF-EAFC-4BB3-B0F1-68449D5232C2}"/>
              </a:ext>
            </a:extLst>
          </p:cNvPr>
          <p:cNvGrpSpPr/>
          <p:nvPr/>
        </p:nvGrpSpPr>
        <p:grpSpPr>
          <a:xfrm>
            <a:off x="638206" y="666513"/>
            <a:ext cx="4457578" cy="4597945"/>
            <a:chOff x="3586122" y="516388"/>
            <a:chExt cx="6493480" cy="5602906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E95730F0-7E4D-4031-ABA0-B39739F4FAF3}"/>
                </a:ext>
              </a:extLst>
            </p:cNvPr>
            <p:cNvSpPr/>
            <p:nvPr/>
          </p:nvSpPr>
          <p:spPr>
            <a:xfrm flipH="1">
              <a:off x="3586122" y="1783051"/>
              <a:ext cx="266111" cy="2985669"/>
            </a:xfrm>
            <a:custGeom>
              <a:avLst/>
              <a:gdLst>
                <a:gd name="connsiteX0" fmla="*/ 16497 w 16497"/>
                <a:gd name="connsiteY0" fmla="*/ 0 h 3076575"/>
                <a:gd name="connsiteX1" fmla="*/ 16497 w 16497"/>
                <a:gd name="connsiteY1" fmla="*/ 3076575 h 3076575"/>
                <a:gd name="connsiteX0" fmla="*/ 4270 w 98637"/>
                <a:gd name="connsiteY0" fmla="*/ 0 h 3076575"/>
                <a:gd name="connsiteX1" fmla="*/ 98559 w 98637"/>
                <a:gd name="connsiteY1" fmla="*/ 1318794 h 3076575"/>
                <a:gd name="connsiteX2" fmla="*/ 4270 w 98637"/>
                <a:gd name="connsiteY2" fmla="*/ 3076575 h 3076575"/>
                <a:gd name="connsiteX0" fmla="*/ 4270 w 98570"/>
                <a:gd name="connsiteY0" fmla="*/ 0 h 3076575"/>
                <a:gd name="connsiteX1" fmla="*/ 98559 w 98570"/>
                <a:gd name="connsiteY1" fmla="*/ 1318794 h 3076575"/>
                <a:gd name="connsiteX2" fmla="*/ 4270 w 98570"/>
                <a:gd name="connsiteY2" fmla="*/ 3076575 h 3076575"/>
                <a:gd name="connsiteX0" fmla="*/ 4270 w 100292"/>
                <a:gd name="connsiteY0" fmla="*/ 0 h 3076575"/>
                <a:gd name="connsiteX1" fmla="*/ 98559 w 100292"/>
                <a:gd name="connsiteY1" fmla="*/ 1318794 h 3076575"/>
                <a:gd name="connsiteX2" fmla="*/ 4270 w 100292"/>
                <a:gd name="connsiteY2" fmla="*/ 3076575 h 3076575"/>
                <a:gd name="connsiteX0" fmla="*/ 3908 w 99930"/>
                <a:gd name="connsiteY0" fmla="*/ 0 h 3076575"/>
                <a:gd name="connsiteX1" fmla="*/ 98197 w 99930"/>
                <a:gd name="connsiteY1" fmla="*/ 1318794 h 3076575"/>
                <a:gd name="connsiteX2" fmla="*/ 3908 w 99930"/>
                <a:gd name="connsiteY2" fmla="*/ 3076575 h 307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930" h="3076575">
                  <a:moveTo>
                    <a:pt x="3908" y="0"/>
                  </a:moveTo>
                  <a:cubicBezTo>
                    <a:pt x="1293" y="162649"/>
                    <a:pt x="115214" y="848783"/>
                    <a:pt x="98197" y="1318794"/>
                  </a:cubicBezTo>
                  <a:cubicBezTo>
                    <a:pt x="113350" y="1830387"/>
                    <a:pt x="-24667" y="2860675"/>
                    <a:pt x="3908" y="3076575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683C2F8-246E-42A8-BD52-EBD977A802CF}"/>
                </a:ext>
              </a:extLst>
            </p:cNvPr>
            <p:cNvGrpSpPr/>
            <p:nvPr/>
          </p:nvGrpSpPr>
          <p:grpSpPr>
            <a:xfrm>
              <a:off x="3852233" y="516388"/>
              <a:ext cx="6227369" cy="5602906"/>
              <a:chOff x="3852233" y="516388"/>
              <a:chExt cx="6227369" cy="5602906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68115FBE-BD5E-49B9-A490-B3B96A6D7CE5}"/>
                  </a:ext>
                </a:extLst>
              </p:cNvPr>
              <p:cNvGrpSpPr/>
              <p:nvPr/>
            </p:nvGrpSpPr>
            <p:grpSpPr>
              <a:xfrm>
                <a:off x="3852233" y="516388"/>
                <a:ext cx="4697886" cy="5601606"/>
                <a:chOff x="3156197" y="366262"/>
                <a:chExt cx="4697886" cy="5601606"/>
              </a:xfrm>
            </p:grpSpPr>
            <p:grpSp>
              <p:nvGrpSpPr>
                <p:cNvPr id="24" name="Agrupar 23">
                  <a:extLst>
                    <a:ext uri="{FF2B5EF4-FFF2-40B4-BE49-F238E27FC236}">
                      <a16:creationId xmlns:a16="http://schemas.microsoft.com/office/drawing/2014/main" id="{A20D4717-C27B-4FA9-B2B3-5C975C5889A8}"/>
                    </a:ext>
                  </a:extLst>
                </p:cNvPr>
                <p:cNvGrpSpPr/>
                <p:nvPr/>
              </p:nvGrpSpPr>
              <p:grpSpPr>
                <a:xfrm>
                  <a:off x="3156197" y="366262"/>
                  <a:ext cx="4697886" cy="2564070"/>
                  <a:chOff x="6861662" y="3586385"/>
                  <a:chExt cx="4697886" cy="2564070"/>
                </a:xfrm>
              </p:grpSpPr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E5FAE006-CFBE-498E-9714-F84FEC483B1D}"/>
                      </a:ext>
                    </a:extLst>
                  </p:cNvPr>
                  <p:cNvSpPr/>
                  <p:nvPr/>
                </p:nvSpPr>
                <p:spPr>
                  <a:xfrm>
                    <a:off x="6861662" y="4379781"/>
                    <a:ext cx="1132764" cy="96899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F1</a:t>
                    </a:r>
                    <a:endParaRPr lang="en-US" dirty="0"/>
                  </a:p>
                </p:txBody>
              </p:sp>
              <p:sp>
                <p:nvSpPr>
                  <p:cNvPr id="34" name="Retângulo 33">
                    <a:extLst>
                      <a:ext uri="{FF2B5EF4-FFF2-40B4-BE49-F238E27FC236}">
                        <a16:creationId xmlns:a16="http://schemas.microsoft.com/office/drawing/2014/main" id="{C2D8EC1F-3E0E-4EE8-952C-1D5D0E1D4B4B}"/>
                      </a:ext>
                    </a:extLst>
                  </p:cNvPr>
                  <p:cNvSpPr/>
                  <p:nvPr/>
                </p:nvSpPr>
                <p:spPr>
                  <a:xfrm>
                    <a:off x="10617853" y="5577249"/>
                    <a:ext cx="941695" cy="5732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v3</a:t>
                    </a:r>
                    <a:endParaRPr lang="en-US" dirty="0"/>
                  </a:p>
                </p:txBody>
              </p:sp>
              <p:sp>
                <p:nvSpPr>
                  <p:cNvPr id="35" name="Retângulo 34">
                    <a:extLst>
                      <a:ext uri="{FF2B5EF4-FFF2-40B4-BE49-F238E27FC236}">
                        <a16:creationId xmlns:a16="http://schemas.microsoft.com/office/drawing/2014/main" id="{329D3DC2-805C-439F-A5BC-363F6EA865F1}"/>
                      </a:ext>
                    </a:extLst>
                  </p:cNvPr>
                  <p:cNvSpPr/>
                  <p:nvPr/>
                </p:nvSpPr>
                <p:spPr>
                  <a:xfrm>
                    <a:off x="10617853" y="4581817"/>
                    <a:ext cx="941695" cy="5732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v2</a:t>
                    </a:r>
                    <a:endParaRPr lang="en-US" dirty="0"/>
                  </a:p>
                </p:txBody>
              </p:sp>
              <p:sp>
                <p:nvSpPr>
                  <p:cNvPr id="36" name="Retângulo 35">
                    <a:extLst>
                      <a:ext uri="{FF2B5EF4-FFF2-40B4-BE49-F238E27FC236}">
                        <a16:creationId xmlns:a16="http://schemas.microsoft.com/office/drawing/2014/main" id="{0C787829-87ED-4E2D-97C5-3C63079B5374}"/>
                      </a:ext>
                    </a:extLst>
                  </p:cNvPr>
                  <p:cNvSpPr/>
                  <p:nvPr/>
                </p:nvSpPr>
                <p:spPr>
                  <a:xfrm>
                    <a:off x="10617853" y="3586385"/>
                    <a:ext cx="941695" cy="5732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v1</a:t>
                    </a:r>
                    <a:endParaRPr lang="en-US" dirty="0"/>
                  </a:p>
                </p:txBody>
              </p:sp>
              <p:cxnSp>
                <p:nvCxnSpPr>
                  <p:cNvPr id="37" name="Conector de Seta Reta 36">
                    <a:extLst>
                      <a:ext uri="{FF2B5EF4-FFF2-40B4-BE49-F238E27FC236}">
                        <a16:creationId xmlns:a16="http://schemas.microsoft.com/office/drawing/2014/main" id="{DE442732-DF75-478E-823E-D19A9A475F1F}"/>
                      </a:ext>
                    </a:extLst>
                  </p:cNvPr>
                  <p:cNvCxnSpPr>
                    <a:cxnSpLocks/>
                    <a:stCxn id="33" idx="6"/>
                    <a:endCxn id="36" idx="1"/>
                  </p:cNvCxnSpPr>
                  <p:nvPr/>
                </p:nvCxnSpPr>
                <p:spPr>
                  <a:xfrm flipV="1">
                    <a:off x="7994426" y="3872988"/>
                    <a:ext cx="2623427" cy="9912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ector de Seta Reta 37">
                    <a:extLst>
                      <a:ext uri="{FF2B5EF4-FFF2-40B4-BE49-F238E27FC236}">
                        <a16:creationId xmlns:a16="http://schemas.microsoft.com/office/drawing/2014/main" id="{FEE0E44A-0D9E-4B9A-9BEF-02A4FAC62292}"/>
                      </a:ext>
                    </a:extLst>
                  </p:cNvPr>
                  <p:cNvCxnSpPr>
                    <a:cxnSpLocks/>
                    <a:stCxn id="33" idx="6"/>
                    <a:endCxn id="35" idx="1"/>
                  </p:cNvCxnSpPr>
                  <p:nvPr/>
                </p:nvCxnSpPr>
                <p:spPr>
                  <a:xfrm>
                    <a:off x="7994426" y="4864277"/>
                    <a:ext cx="2623427" cy="414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de Seta Reta 38">
                    <a:extLst>
                      <a:ext uri="{FF2B5EF4-FFF2-40B4-BE49-F238E27FC236}">
                        <a16:creationId xmlns:a16="http://schemas.microsoft.com/office/drawing/2014/main" id="{37B33793-8CF5-4DDC-BB04-6F9AC8DB1D87}"/>
                      </a:ext>
                    </a:extLst>
                  </p:cNvPr>
                  <p:cNvCxnSpPr>
                    <a:cxnSpLocks/>
                    <a:stCxn id="33" idx="6"/>
                    <a:endCxn id="34" idx="1"/>
                  </p:cNvCxnSpPr>
                  <p:nvPr/>
                </p:nvCxnSpPr>
                <p:spPr>
                  <a:xfrm>
                    <a:off x="7994426" y="4864277"/>
                    <a:ext cx="2623427" cy="9995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Agrupar 24">
                  <a:extLst>
                    <a:ext uri="{FF2B5EF4-FFF2-40B4-BE49-F238E27FC236}">
                      <a16:creationId xmlns:a16="http://schemas.microsoft.com/office/drawing/2014/main" id="{ACE7D521-47E0-4DC2-89B2-DA26C87788A5}"/>
                    </a:ext>
                  </a:extLst>
                </p:cNvPr>
                <p:cNvGrpSpPr/>
                <p:nvPr/>
              </p:nvGrpSpPr>
              <p:grpSpPr>
                <a:xfrm>
                  <a:off x="3156197" y="3403798"/>
                  <a:ext cx="4697886" cy="2564070"/>
                  <a:chOff x="6861662" y="3586385"/>
                  <a:chExt cx="4697886" cy="2564070"/>
                </a:xfrm>
              </p:grpSpPr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DDEDE0DE-2AD4-431C-B23F-0AA859B33258}"/>
                      </a:ext>
                    </a:extLst>
                  </p:cNvPr>
                  <p:cNvSpPr/>
                  <p:nvPr/>
                </p:nvSpPr>
                <p:spPr>
                  <a:xfrm>
                    <a:off x="6861662" y="4379781"/>
                    <a:ext cx="1132764" cy="96899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F2</a:t>
                    </a:r>
                    <a:endParaRPr lang="en-US" dirty="0"/>
                  </a:p>
                </p:txBody>
              </p:sp>
              <p:sp>
                <p:nvSpPr>
                  <p:cNvPr id="27" name="Retângulo 26">
                    <a:extLst>
                      <a:ext uri="{FF2B5EF4-FFF2-40B4-BE49-F238E27FC236}">
                        <a16:creationId xmlns:a16="http://schemas.microsoft.com/office/drawing/2014/main" id="{3845D8F6-97E7-46F6-A18E-7E0294942539}"/>
                      </a:ext>
                    </a:extLst>
                  </p:cNvPr>
                  <p:cNvSpPr/>
                  <p:nvPr/>
                </p:nvSpPr>
                <p:spPr>
                  <a:xfrm>
                    <a:off x="10617853" y="5577249"/>
                    <a:ext cx="941695" cy="5732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v6</a:t>
                    </a:r>
                    <a:endParaRPr lang="en-US" dirty="0"/>
                  </a:p>
                </p:txBody>
              </p:sp>
              <p:sp>
                <p:nvSpPr>
                  <p:cNvPr id="28" name="Retângulo 27">
                    <a:extLst>
                      <a:ext uri="{FF2B5EF4-FFF2-40B4-BE49-F238E27FC236}">
                        <a16:creationId xmlns:a16="http://schemas.microsoft.com/office/drawing/2014/main" id="{C6A46650-34F4-4C78-80D4-E94AB6F9A135}"/>
                      </a:ext>
                    </a:extLst>
                  </p:cNvPr>
                  <p:cNvSpPr/>
                  <p:nvPr/>
                </p:nvSpPr>
                <p:spPr>
                  <a:xfrm>
                    <a:off x="10617853" y="4581817"/>
                    <a:ext cx="941695" cy="5732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v5</a:t>
                    </a:r>
                    <a:endParaRPr lang="en-US" dirty="0"/>
                  </a:p>
                </p:txBody>
              </p:sp>
              <p:sp>
                <p:nvSpPr>
                  <p:cNvPr id="29" name="Retângulo 28">
                    <a:extLst>
                      <a:ext uri="{FF2B5EF4-FFF2-40B4-BE49-F238E27FC236}">
                        <a16:creationId xmlns:a16="http://schemas.microsoft.com/office/drawing/2014/main" id="{5D576F7E-84A2-4C25-89FA-A3D347026A2F}"/>
                      </a:ext>
                    </a:extLst>
                  </p:cNvPr>
                  <p:cNvSpPr/>
                  <p:nvPr/>
                </p:nvSpPr>
                <p:spPr>
                  <a:xfrm>
                    <a:off x="10617853" y="3586385"/>
                    <a:ext cx="941695" cy="5732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v4</a:t>
                    </a:r>
                    <a:endParaRPr lang="en-US" dirty="0"/>
                  </a:p>
                </p:txBody>
              </p:sp>
              <p:cxnSp>
                <p:nvCxnSpPr>
                  <p:cNvPr id="30" name="Conector de Seta Reta 29">
                    <a:extLst>
                      <a:ext uri="{FF2B5EF4-FFF2-40B4-BE49-F238E27FC236}">
                        <a16:creationId xmlns:a16="http://schemas.microsoft.com/office/drawing/2014/main" id="{C0F2B142-78E4-405D-A31F-8B504C9101C7}"/>
                      </a:ext>
                    </a:extLst>
                  </p:cNvPr>
                  <p:cNvCxnSpPr>
                    <a:cxnSpLocks/>
                    <a:stCxn id="26" idx="6"/>
                    <a:endCxn id="29" idx="1"/>
                  </p:cNvCxnSpPr>
                  <p:nvPr/>
                </p:nvCxnSpPr>
                <p:spPr>
                  <a:xfrm flipV="1">
                    <a:off x="7994426" y="3872988"/>
                    <a:ext cx="2623427" cy="9912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ector de Seta Reta 30">
                    <a:extLst>
                      <a:ext uri="{FF2B5EF4-FFF2-40B4-BE49-F238E27FC236}">
                        <a16:creationId xmlns:a16="http://schemas.microsoft.com/office/drawing/2014/main" id="{942E35DB-6201-4D5F-9EFA-79E4E6EB58D5}"/>
                      </a:ext>
                    </a:extLst>
                  </p:cNvPr>
                  <p:cNvCxnSpPr>
                    <a:cxnSpLocks/>
                    <a:stCxn id="26" idx="6"/>
                    <a:endCxn id="28" idx="1"/>
                  </p:cNvCxnSpPr>
                  <p:nvPr/>
                </p:nvCxnSpPr>
                <p:spPr>
                  <a:xfrm>
                    <a:off x="7994426" y="4864277"/>
                    <a:ext cx="2623427" cy="414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ector de Seta Reta 31">
                    <a:extLst>
                      <a:ext uri="{FF2B5EF4-FFF2-40B4-BE49-F238E27FC236}">
                        <a16:creationId xmlns:a16="http://schemas.microsoft.com/office/drawing/2014/main" id="{BC11E33C-3EEA-4EDC-8E99-A14826A26EFB}"/>
                      </a:ext>
                    </a:extLst>
                  </p:cNvPr>
                  <p:cNvCxnSpPr>
                    <a:cxnSpLocks/>
                    <a:stCxn id="26" idx="6"/>
                    <a:endCxn id="27" idx="1"/>
                  </p:cNvCxnSpPr>
                  <p:nvPr/>
                </p:nvCxnSpPr>
                <p:spPr>
                  <a:xfrm>
                    <a:off x="7994426" y="4864277"/>
                    <a:ext cx="2623427" cy="9995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F2027FF-EDF2-4D9F-9E09-29E9795F80DD}"/>
                  </a:ext>
                </a:extLst>
              </p:cNvPr>
              <p:cNvSpPr/>
              <p:nvPr/>
            </p:nvSpPr>
            <p:spPr>
              <a:xfrm>
                <a:off x="9381381" y="578311"/>
                <a:ext cx="698221" cy="5862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e1</a:t>
                </a:r>
                <a:endParaRPr lang="en-US" dirty="0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47AF4BB3-1FAE-468E-B159-A0B398403195}"/>
                  </a:ext>
                </a:extLst>
              </p:cNvPr>
              <p:cNvSpPr/>
              <p:nvPr/>
            </p:nvSpPr>
            <p:spPr>
              <a:xfrm>
                <a:off x="9381381" y="1540796"/>
                <a:ext cx="698221" cy="5862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e2</a:t>
                </a:r>
                <a:endParaRPr lang="en-US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B7EB9548-4A10-4B24-862E-D7C6A65035BD}"/>
                  </a:ext>
                </a:extLst>
              </p:cNvPr>
              <p:cNvSpPr/>
              <p:nvPr/>
            </p:nvSpPr>
            <p:spPr>
              <a:xfrm>
                <a:off x="9381381" y="2490267"/>
                <a:ext cx="698221" cy="5862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e3</a:t>
                </a:r>
                <a:endParaRPr lang="en-US" dirty="0"/>
              </a:p>
            </p:txBody>
          </p: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A16E6ED6-1B39-4CAB-A896-9C5C377E3CC0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flipH="1">
                <a:off x="8550119" y="871421"/>
                <a:ext cx="83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3B229CEC-A411-4922-8CC6-4C04FE48E882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 flipV="1">
                <a:off x="8550119" y="1827399"/>
                <a:ext cx="831262" cy="65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C3FFBC88-5BE2-43BE-B95D-6030FCB39650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>
                <a:off x="8550119" y="2783377"/>
                <a:ext cx="83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4C3420C-0FDF-48FD-98BD-9277CF29763C}"/>
                  </a:ext>
                </a:extLst>
              </p:cNvPr>
              <p:cNvSpPr/>
              <p:nvPr/>
            </p:nvSpPr>
            <p:spPr>
              <a:xfrm>
                <a:off x="9381381" y="3621119"/>
                <a:ext cx="698221" cy="5862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e4</a:t>
                </a:r>
                <a:endParaRPr lang="en-US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E1D57E77-60FA-438D-8E7A-A5870FD5A20A}"/>
                  </a:ext>
                </a:extLst>
              </p:cNvPr>
              <p:cNvSpPr/>
              <p:nvPr/>
            </p:nvSpPr>
            <p:spPr>
              <a:xfrm>
                <a:off x="9381381" y="4583604"/>
                <a:ext cx="698221" cy="5862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e5</a:t>
                </a:r>
                <a:endParaRPr lang="en-US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017D6D61-A5AA-44EB-B29E-09ECE7191FB2}"/>
                  </a:ext>
                </a:extLst>
              </p:cNvPr>
              <p:cNvSpPr/>
              <p:nvPr/>
            </p:nvSpPr>
            <p:spPr>
              <a:xfrm>
                <a:off x="9381381" y="5533075"/>
                <a:ext cx="698221" cy="5862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e6</a:t>
                </a:r>
                <a:endParaRPr lang="en-US" dirty="0"/>
              </a:p>
            </p:txBody>
          </p: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9E325AFA-07FF-4277-99C1-9123227AAC31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>
                <a:off x="8550119" y="3914229"/>
                <a:ext cx="83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2075CA7A-1B6A-45B5-BE0D-6369EF8B167B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 flipH="1" flipV="1">
                <a:off x="8550119" y="4870207"/>
                <a:ext cx="831262" cy="65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0BCE769A-5406-4FBD-927F-FA84B9B433C3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H="1">
                <a:off x="8550119" y="5826185"/>
                <a:ext cx="83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F5F0179-F19B-47DC-AFFB-943A3F5147FB}"/>
              </a:ext>
            </a:extLst>
          </p:cNvPr>
          <p:cNvSpPr txBox="1"/>
          <p:nvPr/>
        </p:nvSpPr>
        <p:spPr>
          <a:xfrm>
            <a:off x="5424256" y="627797"/>
            <a:ext cx="657523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F1 </a:t>
            </a:r>
            <a:r>
              <a:rPr lang="pt-BR" sz="2200" dirty="0" err="1"/>
              <a:t>by</a:t>
            </a:r>
            <a:r>
              <a:rPr lang="pt-BR" sz="2200" dirty="0"/>
              <a:t> v1 v2 v3</a:t>
            </a:r>
          </a:p>
          <a:p>
            <a:r>
              <a:rPr lang="pt-BR" sz="2200" dirty="0"/>
              <a:t>F2 </a:t>
            </a:r>
            <a:r>
              <a:rPr lang="pt-BR" sz="2200" dirty="0" err="1"/>
              <a:t>by</a:t>
            </a:r>
            <a:r>
              <a:rPr lang="pt-BR" sz="2200" dirty="0"/>
              <a:t> v4 v5 v6</a:t>
            </a:r>
          </a:p>
          <a:p>
            <a:r>
              <a:rPr lang="pt-BR" sz="2200" dirty="0"/>
              <a:t>F1 </a:t>
            </a:r>
            <a:r>
              <a:rPr lang="pt-BR" sz="2200" dirty="0" err="1"/>
              <a:t>with</a:t>
            </a:r>
            <a:r>
              <a:rPr lang="pt-BR" sz="2200" dirty="0"/>
              <a:t> F2</a:t>
            </a:r>
          </a:p>
          <a:p>
            <a:endParaRPr lang="pt-BR" sz="2200" dirty="0"/>
          </a:p>
          <a:p>
            <a:r>
              <a:rPr lang="pt-BR" sz="2200" dirty="0"/>
              <a:t>Se os fatores forem ortogonais:</a:t>
            </a:r>
          </a:p>
          <a:p>
            <a:r>
              <a:rPr lang="pt-BR" sz="2200" dirty="0"/>
              <a:t>F1 </a:t>
            </a:r>
            <a:r>
              <a:rPr lang="pt-BR" sz="2200" dirty="0" err="1"/>
              <a:t>with</a:t>
            </a:r>
            <a:r>
              <a:rPr lang="pt-BR" sz="2200" dirty="0"/>
              <a:t> F2@0</a:t>
            </a:r>
          </a:p>
          <a:p>
            <a:endParaRPr lang="pt-BR" sz="2200" dirty="0"/>
          </a:p>
          <a:p>
            <a:r>
              <a:rPr lang="pt-BR" sz="2200" dirty="0"/>
              <a:t>Se quisermos correlacionar os resíduos dos itens 5 e 6</a:t>
            </a:r>
          </a:p>
          <a:p>
            <a:r>
              <a:rPr lang="pt-BR" sz="2200" dirty="0"/>
              <a:t>v5 </a:t>
            </a:r>
            <a:r>
              <a:rPr lang="pt-BR" sz="2200" dirty="0" err="1"/>
              <a:t>with</a:t>
            </a:r>
            <a:r>
              <a:rPr lang="pt-BR" sz="2200" dirty="0"/>
              <a:t> v6</a:t>
            </a:r>
          </a:p>
          <a:p>
            <a:endParaRPr lang="pt-BR" sz="2200" dirty="0"/>
          </a:p>
          <a:p>
            <a:r>
              <a:rPr lang="pt-BR" sz="2200" dirty="0"/>
              <a:t>Se quisermos liberar um parâmetro</a:t>
            </a:r>
          </a:p>
          <a:p>
            <a:r>
              <a:rPr lang="pt-BR" sz="2200" dirty="0"/>
              <a:t>F1 </a:t>
            </a:r>
            <a:r>
              <a:rPr lang="pt-BR" sz="2200" dirty="0" err="1"/>
              <a:t>by</a:t>
            </a:r>
            <a:r>
              <a:rPr lang="pt-BR" sz="2200" dirty="0"/>
              <a:t> v1* v2 v3</a:t>
            </a:r>
          </a:p>
          <a:p>
            <a:endParaRPr lang="pt-BR" sz="2200" dirty="0"/>
          </a:p>
          <a:p>
            <a:r>
              <a:rPr lang="pt-BR" sz="2200" dirty="0"/>
              <a:t>Se quisermos fixar a variância</a:t>
            </a:r>
          </a:p>
          <a:p>
            <a:r>
              <a:rPr lang="pt-BR" sz="2200" dirty="0"/>
              <a:t>F1@1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06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04B8192-52F8-4920-AC4E-F7ACC5FABBF6}"/>
              </a:ext>
            </a:extLst>
          </p:cNvPr>
          <p:cNvSpPr txBox="1">
            <a:spLocks/>
          </p:cNvSpPr>
          <p:nvPr/>
        </p:nvSpPr>
        <p:spPr>
          <a:xfrm>
            <a:off x="1529579" y="418809"/>
            <a:ext cx="7499350" cy="8191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Gill Sans MT" pitchFamily="34" charset="0"/>
              </a:rPr>
              <a:t>Exemplo 4</a:t>
            </a:r>
          </a:p>
          <a:p>
            <a:r>
              <a:rPr lang="pt-BR" dirty="0">
                <a:latin typeface="Gill Sans MT" pitchFamily="34" charset="0"/>
              </a:rPr>
              <a:t>itens:</a:t>
            </a:r>
          </a:p>
          <a:p>
            <a:endParaRPr lang="pt-BR" sz="2200" dirty="0">
              <a:latin typeface="Gill Sans MT" pitchFamily="34" charset="0"/>
            </a:endParaRPr>
          </a:p>
          <a:p>
            <a:pPr marL="0" indent="0">
              <a:buNone/>
            </a:pPr>
            <a:endParaRPr lang="pt-BR" sz="2200" dirty="0">
              <a:latin typeface="Gill Sans MT" pitchFamily="34" charset="0"/>
            </a:endParaRPr>
          </a:p>
          <a:p>
            <a:pPr marL="457200" lvl="1" indent="0">
              <a:buNone/>
            </a:pPr>
            <a:endParaRPr lang="pt-BR" sz="2200" dirty="0">
              <a:latin typeface="Gill Sans MT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9C3C22B-11B3-40CB-9D78-711FDEB9B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45827"/>
              </p:ext>
            </p:extLst>
          </p:nvPr>
        </p:nvGraphicFramePr>
        <p:xfrm>
          <a:off x="3329127" y="1358283"/>
          <a:ext cx="6365288" cy="448818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04276">
                  <a:extLst>
                    <a:ext uri="{9D8B030D-6E8A-4147-A177-3AD203B41FA5}">
                      <a16:colId xmlns:a16="http://schemas.microsoft.com/office/drawing/2014/main" val="828694868"/>
                    </a:ext>
                  </a:extLst>
                </a:gridCol>
                <a:gridCol w="5161012">
                  <a:extLst>
                    <a:ext uri="{9D8B030D-6E8A-4147-A177-3AD203B41FA5}">
                      <a16:colId xmlns:a16="http://schemas.microsoft.com/office/drawing/2014/main" val="2763874990"/>
                    </a:ext>
                  </a:extLst>
                </a:gridCol>
              </a:tblGrid>
              <a:tr h="3326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Item 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Alegre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1422"/>
                  </a:ext>
                </a:extLst>
              </a:tr>
              <a:tr h="3326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Item 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Comunicativo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955311"/>
                  </a:ext>
                </a:extLst>
              </a:tr>
              <a:tr h="3326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Item 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Falante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6828936"/>
                  </a:ext>
                </a:extLst>
              </a:tr>
              <a:tr h="3326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Item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Envolvente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083628"/>
                  </a:ext>
                </a:extLst>
              </a:tr>
              <a:tr h="3326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Item 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Bondoso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903733"/>
                  </a:ext>
                </a:extLst>
              </a:tr>
              <a:tr h="3326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Item 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Belo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861479"/>
                  </a:ext>
                </a:extLst>
              </a:tr>
              <a:tr h="3326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Item 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Amável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796208"/>
                  </a:ext>
                </a:extLst>
              </a:tr>
              <a:tr h="3326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Item 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Gentil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3613637"/>
                  </a:ext>
                </a:extLst>
              </a:tr>
              <a:tr h="3326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Item 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Convencional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5011430"/>
                  </a:ext>
                </a:extLst>
              </a:tr>
              <a:tr h="3326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Item 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Criativo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958628"/>
                  </a:ext>
                </a:extLst>
              </a:tr>
              <a:tr h="3326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Item 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Doidão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550789"/>
                  </a:ext>
                </a:extLst>
              </a:tr>
              <a:tr h="3326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Item 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Inteligente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60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10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406B1C8-CE46-4796-9021-F01DDDB4FDCB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Sintaxe (</a:t>
            </a:r>
            <a:r>
              <a:rPr lang="pt-BR" dirty="0" err="1"/>
              <a:t>lavaan</a:t>
            </a:r>
            <a:r>
              <a:rPr lang="pt-BR" dirty="0"/>
              <a:t>)</a:t>
            </a:r>
          </a:p>
          <a:p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2D5A46B-35C5-4434-A7E8-8190ED0303D8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Duas partes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Modelo dentro de um objeto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Rodar a função</a:t>
            </a:r>
          </a:p>
          <a:p>
            <a:pPr marL="914400" lvl="2" indent="0">
              <a:buNone/>
            </a:pPr>
            <a:endParaRPr lang="pt-BR" dirty="0">
              <a:latin typeface="Abadi" panose="020B0604020202020204" pitchFamily="34" charset="0"/>
            </a:endParaRPr>
          </a:p>
          <a:p>
            <a:pPr marL="914400" lvl="2" indent="0">
              <a:buNone/>
            </a:pPr>
            <a:r>
              <a:rPr lang="pt-BR" dirty="0" err="1">
                <a:latin typeface="Abadi" panose="020B0604020202020204" pitchFamily="34" charset="0"/>
              </a:rPr>
              <a:t>cfa</a:t>
            </a:r>
            <a:r>
              <a:rPr lang="pt-BR" dirty="0">
                <a:latin typeface="Abadi" panose="020B0604020202020204" pitchFamily="34" charset="0"/>
              </a:rPr>
              <a:t>(</a:t>
            </a:r>
            <a:r>
              <a:rPr lang="pt-BR" dirty="0" err="1">
                <a:latin typeface="Abadi" panose="020B0604020202020204" pitchFamily="34" charset="0"/>
              </a:rPr>
              <a:t>banco_de_dados</a:t>
            </a:r>
            <a:r>
              <a:rPr lang="pt-BR" dirty="0">
                <a:latin typeface="Abadi" panose="020B0604020202020204" pitchFamily="34" charset="0"/>
              </a:rPr>
              <a:t>, </a:t>
            </a:r>
            <a:r>
              <a:rPr lang="pt-BR" dirty="0" err="1">
                <a:latin typeface="Abadi" panose="020B0604020202020204" pitchFamily="34" charset="0"/>
              </a:rPr>
              <a:t>objeto_do_modelo</a:t>
            </a:r>
            <a:r>
              <a:rPr lang="pt-BR" dirty="0">
                <a:latin typeface="Abadi" panose="020B0604020202020204" pitchFamily="34" charset="0"/>
              </a:rPr>
              <a:t>)</a:t>
            </a:r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40258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406B1C8-CE46-4796-9021-F01DDDB4FDCB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Sintaxe para o modelo</a:t>
            </a:r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2D5A46B-35C5-4434-A7E8-8190ED0303D8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Correlação</a:t>
            </a:r>
          </a:p>
          <a:p>
            <a:pPr lvl="1"/>
            <a:r>
              <a:rPr lang="pt-BR" sz="2200" dirty="0"/>
              <a:t>X~~Y</a:t>
            </a:r>
          </a:p>
          <a:p>
            <a:r>
              <a:rPr lang="pt-BR" sz="2400" dirty="0"/>
              <a:t>Regressão</a:t>
            </a:r>
          </a:p>
          <a:p>
            <a:pPr lvl="1"/>
            <a:r>
              <a:rPr lang="pt-BR" sz="2200" dirty="0"/>
              <a:t>Y=X</a:t>
            </a:r>
          </a:p>
          <a:p>
            <a:r>
              <a:rPr lang="pt-BR" sz="2400" dirty="0"/>
              <a:t>Fator e indicadores</a:t>
            </a:r>
          </a:p>
          <a:p>
            <a:pPr lvl="1"/>
            <a:r>
              <a:rPr lang="pt-BR" sz="2200" dirty="0"/>
              <a:t>F1 =~ v1+v2+v3</a:t>
            </a:r>
          </a:p>
          <a:p>
            <a:r>
              <a:rPr lang="pt-BR" sz="2400" dirty="0"/>
              <a:t>Correlações residuais entre itens</a:t>
            </a:r>
          </a:p>
          <a:p>
            <a:pPr lvl="1"/>
            <a:r>
              <a:rPr lang="pt-BR" sz="2200" dirty="0"/>
              <a:t>v1~~v2</a:t>
            </a:r>
          </a:p>
          <a:p>
            <a:r>
              <a:rPr lang="pt-BR" sz="2400" dirty="0"/>
              <a:t>Variância</a:t>
            </a:r>
          </a:p>
          <a:p>
            <a:pPr lvl="1"/>
            <a:r>
              <a:rPr lang="pt-BR" sz="2200" dirty="0"/>
              <a:t>F1~~F1</a:t>
            </a:r>
          </a:p>
        </p:txBody>
      </p:sp>
    </p:spTree>
    <p:extLst>
      <p:ext uri="{BB962C8B-B14F-4D97-AF65-F5344CB8AC3E}">
        <p14:creationId xmlns:p14="http://schemas.microsoft.com/office/powerpoint/2010/main" val="3294653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E7BE2AF-EAFC-4BB3-B0F1-68449D5232C2}"/>
              </a:ext>
            </a:extLst>
          </p:cNvPr>
          <p:cNvGrpSpPr/>
          <p:nvPr/>
        </p:nvGrpSpPr>
        <p:grpSpPr>
          <a:xfrm>
            <a:off x="638206" y="666513"/>
            <a:ext cx="4457578" cy="4597945"/>
            <a:chOff x="3586122" y="516388"/>
            <a:chExt cx="6493480" cy="5602906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E95730F0-7E4D-4031-ABA0-B39739F4FAF3}"/>
                </a:ext>
              </a:extLst>
            </p:cNvPr>
            <p:cNvSpPr/>
            <p:nvPr/>
          </p:nvSpPr>
          <p:spPr>
            <a:xfrm flipH="1">
              <a:off x="3586122" y="1783051"/>
              <a:ext cx="266111" cy="2985669"/>
            </a:xfrm>
            <a:custGeom>
              <a:avLst/>
              <a:gdLst>
                <a:gd name="connsiteX0" fmla="*/ 16497 w 16497"/>
                <a:gd name="connsiteY0" fmla="*/ 0 h 3076575"/>
                <a:gd name="connsiteX1" fmla="*/ 16497 w 16497"/>
                <a:gd name="connsiteY1" fmla="*/ 3076575 h 3076575"/>
                <a:gd name="connsiteX0" fmla="*/ 4270 w 98637"/>
                <a:gd name="connsiteY0" fmla="*/ 0 h 3076575"/>
                <a:gd name="connsiteX1" fmla="*/ 98559 w 98637"/>
                <a:gd name="connsiteY1" fmla="*/ 1318794 h 3076575"/>
                <a:gd name="connsiteX2" fmla="*/ 4270 w 98637"/>
                <a:gd name="connsiteY2" fmla="*/ 3076575 h 3076575"/>
                <a:gd name="connsiteX0" fmla="*/ 4270 w 98570"/>
                <a:gd name="connsiteY0" fmla="*/ 0 h 3076575"/>
                <a:gd name="connsiteX1" fmla="*/ 98559 w 98570"/>
                <a:gd name="connsiteY1" fmla="*/ 1318794 h 3076575"/>
                <a:gd name="connsiteX2" fmla="*/ 4270 w 98570"/>
                <a:gd name="connsiteY2" fmla="*/ 3076575 h 3076575"/>
                <a:gd name="connsiteX0" fmla="*/ 4270 w 100292"/>
                <a:gd name="connsiteY0" fmla="*/ 0 h 3076575"/>
                <a:gd name="connsiteX1" fmla="*/ 98559 w 100292"/>
                <a:gd name="connsiteY1" fmla="*/ 1318794 h 3076575"/>
                <a:gd name="connsiteX2" fmla="*/ 4270 w 100292"/>
                <a:gd name="connsiteY2" fmla="*/ 3076575 h 3076575"/>
                <a:gd name="connsiteX0" fmla="*/ 3908 w 99930"/>
                <a:gd name="connsiteY0" fmla="*/ 0 h 3076575"/>
                <a:gd name="connsiteX1" fmla="*/ 98197 w 99930"/>
                <a:gd name="connsiteY1" fmla="*/ 1318794 h 3076575"/>
                <a:gd name="connsiteX2" fmla="*/ 3908 w 99930"/>
                <a:gd name="connsiteY2" fmla="*/ 3076575 h 307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930" h="3076575">
                  <a:moveTo>
                    <a:pt x="3908" y="0"/>
                  </a:moveTo>
                  <a:cubicBezTo>
                    <a:pt x="1293" y="162649"/>
                    <a:pt x="115214" y="848783"/>
                    <a:pt x="98197" y="1318794"/>
                  </a:cubicBezTo>
                  <a:cubicBezTo>
                    <a:pt x="113350" y="1830387"/>
                    <a:pt x="-24667" y="2860675"/>
                    <a:pt x="3908" y="3076575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683C2F8-246E-42A8-BD52-EBD977A802CF}"/>
                </a:ext>
              </a:extLst>
            </p:cNvPr>
            <p:cNvGrpSpPr/>
            <p:nvPr/>
          </p:nvGrpSpPr>
          <p:grpSpPr>
            <a:xfrm>
              <a:off x="3852233" y="516388"/>
              <a:ext cx="6227369" cy="5602906"/>
              <a:chOff x="3852233" y="516388"/>
              <a:chExt cx="6227369" cy="5602906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68115FBE-BD5E-49B9-A490-B3B96A6D7CE5}"/>
                  </a:ext>
                </a:extLst>
              </p:cNvPr>
              <p:cNvGrpSpPr/>
              <p:nvPr/>
            </p:nvGrpSpPr>
            <p:grpSpPr>
              <a:xfrm>
                <a:off x="3852233" y="516388"/>
                <a:ext cx="4697886" cy="5601606"/>
                <a:chOff x="3156197" y="366262"/>
                <a:chExt cx="4697886" cy="5601606"/>
              </a:xfrm>
            </p:grpSpPr>
            <p:grpSp>
              <p:nvGrpSpPr>
                <p:cNvPr id="24" name="Agrupar 23">
                  <a:extLst>
                    <a:ext uri="{FF2B5EF4-FFF2-40B4-BE49-F238E27FC236}">
                      <a16:creationId xmlns:a16="http://schemas.microsoft.com/office/drawing/2014/main" id="{A20D4717-C27B-4FA9-B2B3-5C975C5889A8}"/>
                    </a:ext>
                  </a:extLst>
                </p:cNvPr>
                <p:cNvGrpSpPr/>
                <p:nvPr/>
              </p:nvGrpSpPr>
              <p:grpSpPr>
                <a:xfrm>
                  <a:off x="3156197" y="366262"/>
                  <a:ext cx="4697886" cy="2564070"/>
                  <a:chOff x="6861662" y="3586385"/>
                  <a:chExt cx="4697886" cy="2564070"/>
                </a:xfrm>
              </p:grpSpPr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E5FAE006-CFBE-498E-9714-F84FEC483B1D}"/>
                      </a:ext>
                    </a:extLst>
                  </p:cNvPr>
                  <p:cNvSpPr/>
                  <p:nvPr/>
                </p:nvSpPr>
                <p:spPr>
                  <a:xfrm>
                    <a:off x="6861662" y="4379781"/>
                    <a:ext cx="1132764" cy="96899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F1</a:t>
                    </a:r>
                    <a:endParaRPr lang="en-US" dirty="0"/>
                  </a:p>
                </p:txBody>
              </p:sp>
              <p:sp>
                <p:nvSpPr>
                  <p:cNvPr id="34" name="Retângulo 33">
                    <a:extLst>
                      <a:ext uri="{FF2B5EF4-FFF2-40B4-BE49-F238E27FC236}">
                        <a16:creationId xmlns:a16="http://schemas.microsoft.com/office/drawing/2014/main" id="{C2D8EC1F-3E0E-4EE8-952C-1D5D0E1D4B4B}"/>
                      </a:ext>
                    </a:extLst>
                  </p:cNvPr>
                  <p:cNvSpPr/>
                  <p:nvPr/>
                </p:nvSpPr>
                <p:spPr>
                  <a:xfrm>
                    <a:off x="10617853" y="5577249"/>
                    <a:ext cx="941695" cy="5732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v3</a:t>
                    </a:r>
                    <a:endParaRPr lang="en-US" dirty="0"/>
                  </a:p>
                </p:txBody>
              </p:sp>
              <p:sp>
                <p:nvSpPr>
                  <p:cNvPr id="35" name="Retângulo 34">
                    <a:extLst>
                      <a:ext uri="{FF2B5EF4-FFF2-40B4-BE49-F238E27FC236}">
                        <a16:creationId xmlns:a16="http://schemas.microsoft.com/office/drawing/2014/main" id="{329D3DC2-805C-439F-A5BC-363F6EA865F1}"/>
                      </a:ext>
                    </a:extLst>
                  </p:cNvPr>
                  <p:cNvSpPr/>
                  <p:nvPr/>
                </p:nvSpPr>
                <p:spPr>
                  <a:xfrm>
                    <a:off x="10617853" y="4581817"/>
                    <a:ext cx="941695" cy="5732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v2</a:t>
                    </a:r>
                    <a:endParaRPr lang="en-US" dirty="0"/>
                  </a:p>
                </p:txBody>
              </p:sp>
              <p:sp>
                <p:nvSpPr>
                  <p:cNvPr id="36" name="Retângulo 35">
                    <a:extLst>
                      <a:ext uri="{FF2B5EF4-FFF2-40B4-BE49-F238E27FC236}">
                        <a16:creationId xmlns:a16="http://schemas.microsoft.com/office/drawing/2014/main" id="{0C787829-87ED-4E2D-97C5-3C63079B5374}"/>
                      </a:ext>
                    </a:extLst>
                  </p:cNvPr>
                  <p:cNvSpPr/>
                  <p:nvPr/>
                </p:nvSpPr>
                <p:spPr>
                  <a:xfrm>
                    <a:off x="10617853" y="3586385"/>
                    <a:ext cx="941695" cy="5732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v1</a:t>
                    </a:r>
                    <a:endParaRPr lang="en-US" dirty="0"/>
                  </a:p>
                </p:txBody>
              </p:sp>
              <p:cxnSp>
                <p:nvCxnSpPr>
                  <p:cNvPr id="37" name="Conector de Seta Reta 36">
                    <a:extLst>
                      <a:ext uri="{FF2B5EF4-FFF2-40B4-BE49-F238E27FC236}">
                        <a16:creationId xmlns:a16="http://schemas.microsoft.com/office/drawing/2014/main" id="{DE442732-DF75-478E-823E-D19A9A475F1F}"/>
                      </a:ext>
                    </a:extLst>
                  </p:cNvPr>
                  <p:cNvCxnSpPr>
                    <a:cxnSpLocks/>
                    <a:stCxn id="33" idx="6"/>
                    <a:endCxn id="36" idx="1"/>
                  </p:cNvCxnSpPr>
                  <p:nvPr/>
                </p:nvCxnSpPr>
                <p:spPr>
                  <a:xfrm flipV="1">
                    <a:off x="7994426" y="3872988"/>
                    <a:ext cx="2623427" cy="9912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ector de Seta Reta 37">
                    <a:extLst>
                      <a:ext uri="{FF2B5EF4-FFF2-40B4-BE49-F238E27FC236}">
                        <a16:creationId xmlns:a16="http://schemas.microsoft.com/office/drawing/2014/main" id="{FEE0E44A-0D9E-4B9A-9BEF-02A4FAC62292}"/>
                      </a:ext>
                    </a:extLst>
                  </p:cNvPr>
                  <p:cNvCxnSpPr>
                    <a:cxnSpLocks/>
                    <a:stCxn id="33" idx="6"/>
                    <a:endCxn id="35" idx="1"/>
                  </p:cNvCxnSpPr>
                  <p:nvPr/>
                </p:nvCxnSpPr>
                <p:spPr>
                  <a:xfrm>
                    <a:off x="7994426" y="4864277"/>
                    <a:ext cx="2623427" cy="414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de Seta Reta 38">
                    <a:extLst>
                      <a:ext uri="{FF2B5EF4-FFF2-40B4-BE49-F238E27FC236}">
                        <a16:creationId xmlns:a16="http://schemas.microsoft.com/office/drawing/2014/main" id="{37B33793-8CF5-4DDC-BB04-6F9AC8DB1D87}"/>
                      </a:ext>
                    </a:extLst>
                  </p:cNvPr>
                  <p:cNvCxnSpPr>
                    <a:cxnSpLocks/>
                    <a:stCxn id="33" idx="6"/>
                    <a:endCxn id="34" idx="1"/>
                  </p:cNvCxnSpPr>
                  <p:nvPr/>
                </p:nvCxnSpPr>
                <p:spPr>
                  <a:xfrm>
                    <a:off x="7994426" y="4864277"/>
                    <a:ext cx="2623427" cy="9995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Agrupar 24">
                  <a:extLst>
                    <a:ext uri="{FF2B5EF4-FFF2-40B4-BE49-F238E27FC236}">
                      <a16:creationId xmlns:a16="http://schemas.microsoft.com/office/drawing/2014/main" id="{ACE7D521-47E0-4DC2-89B2-DA26C87788A5}"/>
                    </a:ext>
                  </a:extLst>
                </p:cNvPr>
                <p:cNvGrpSpPr/>
                <p:nvPr/>
              </p:nvGrpSpPr>
              <p:grpSpPr>
                <a:xfrm>
                  <a:off x="3156197" y="3403798"/>
                  <a:ext cx="4697886" cy="2564070"/>
                  <a:chOff x="6861662" y="3586385"/>
                  <a:chExt cx="4697886" cy="2564070"/>
                </a:xfrm>
              </p:grpSpPr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DDEDE0DE-2AD4-431C-B23F-0AA859B33258}"/>
                      </a:ext>
                    </a:extLst>
                  </p:cNvPr>
                  <p:cNvSpPr/>
                  <p:nvPr/>
                </p:nvSpPr>
                <p:spPr>
                  <a:xfrm>
                    <a:off x="6861662" y="4379781"/>
                    <a:ext cx="1132764" cy="96899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F2</a:t>
                    </a:r>
                    <a:endParaRPr lang="en-US" dirty="0"/>
                  </a:p>
                </p:txBody>
              </p:sp>
              <p:sp>
                <p:nvSpPr>
                  <p:cNvPr id="27" name="Retângulo 26">
                    <a:extLst>
                      <a:ext uri="{FF2B5EF4-FFF2-40B4-BE49-F238E27FC236}">
                        <a16:creationId xmlns:a16="http://schemas.microsoft.com/office/drawing/2014/main" id="{3845D8F6-97E7-46F6-A18E-7E0294942539}"/>
                      </a:ext>
                    </a:extLst>
                  </p:cNvPr>
                  <p:cNvSpPr/>
                  <p:nvPr/>
                </p:nvSpPr>
                <p:spPr>
                  <a:xfrm>
                    <a:off x="10617853" y="5577249"/>
                    <a:ext cx="941695" cy="5732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v6</a:t>
                    </a:r>
                    <a:endParaRPr lang="en-US" dirty="0"/>
                  </a:p>
                </p:txBody>
              </p:sp>
              <p:sp>
                <p:nvSpPr>
                  <p:cNvPr id="28" name="Retângulo 27">
                    <a:extLst>
                      <a:ext uri="{FF2B5EF4-FFF2-40B4-BE49-F238E27FC236}">
                        <a16:creationId xmlns:a16="http://schemas.microsoft.com/office/drawing/2014/main" id="{C6A46650-34F4-4C78-80D4-E94AB6F9A135}"/>
                      </a:ext>
                    </a:extLst>
                  </p:cNvPr>
                  <p:cNvSpPr/>
                  <p:nvPr/>
                </p:nvSpPr>
                <p:spPr>
                  <a:xfrm>
                    <a:off x="10617853" y="4581817"/>
                    <a:ext cx="941695" cy="5732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v5</a:t>
                    </a:r>
                    <a:endParaRPr lang="en-US" dirty="0"/>
                  </a:p>
                </p:txBody>
              </p:sp>
              <p:sp>
                <p:nvSpPr>
                  <p:cNvPr id="29" name="Retângulo 28">
                    <a:extLst>
                      <a:ext uri="{FF2B5EF4-FFF2-40B4-BE49-F238E27FC236}">
                        <a16:creationId xmlns:a16="http://schemas.microsoft.com/office/drawing/2014/main" id="{5D576F7E-84A2-4C25-89FA-A3D347026A2F}"/>
                      </a:ext>
                    </a:extLst>
                  </p:cNvPr>
                  <p:cNvSpPr/>
                  <p:nvPr/>
                </p:nvSpPr>
                <p:spPr>
                  <a:xfrm>
                    <a:off x="10617853" y="3586385"/>
                    <a:ext cx="941695" cy="5732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v4</a:t>
                    </a:r>
                    <a:endParaRPr lang="en-US" dirty="0"/>
                  </a:p>
                </p:txBody>
              </p:sp>
              <p:cxnSp>
                <p:nvCxnSpPr>
                  <p:cNvPr id="30" name="Conector de Seta Reta 29">
                    <a:extLst>
                      <a:ext uri="{FF2B5EF4-FFF2-40B4-BE49-F238E27FC236}">
                        <a16:creationId xmlns:a16="http://schemas.microsoft.com/office/drawing/2014/main" id="{C0F2B142-78E4-405D-A31F-8B504C9101C7}"/>
                      </a:ext>
                    </a:extLst>
                  </p:cNvPr>
                  <p:cNvCxnSpPr>
                    <a:cxnSpLocks/>
                    <a:stCxn id="26" idx="6"/>
                    <a:endCxn id="29" idx="1"/>
                  </p:cNvCxnSpPr>
                  <p:nvPr/>
                </p:nvCxnSpPr>
                <p:spPr>
                  <a:xfrm flipV="1">
                    <a:off x="7994426" y="3872988"/>
                    <a:ext cx="2623427" cy="9912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ector de Seta Reta 30">
                    <a:extLst>
                      <a:ext uri="{FF2B5EF4-FFF2-40B4-BE49-F238E27FC236}">
                        <a16:creationId xmlns:a16="http://schemas.microsoft.com/office/drawing/2014/main" id="{942E35DB-6201-4D5F-9EFA-79E4E6EB58D5}"/>
                      </a:ext>
                    </a:extLst>
                  </p:cNvPr>
                  <p:cNvCxnSpPr>
                    <a:cxnSpLocks/>
                    <a:stCxn id="26" idx="6"/>
                    <a:endCxn id="28" idx="1"/>
                  </p:cNvCxnSpPr>
                  <p:nvPr/>
                </p:nvCxnSpPr>
                <p:spPr>
                  <a:xfrm>
                    <a:off x="7994426" y="4864277"/>
                    <a:ext cx="2623427" cy="414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ector de Seta Reta 31">
                    <a:extLst>
                      <a:ext uri="{FF2B5EF4-FFF2-40B4-BE49-F238E27FC236}">
                        <a16:creationId xmlns:a16="http://schemas.microsoft.com/office/drawing/2014/main" id="{BC11E33C-3EEA-4EDC-8E99-A14826A26EFB}"/>
                      </a:ext>
                    </a:extLst>
                  </p:cNvPr>
                  <p:cNvCxnSpPr>
                    <a:cxnSpLocks/>
                    <a:stCxn id="26" idx="6"/>
                    <a:endCxn id="27" idx="1"/>
                  </p:cNvCxnSpPr>
                  <p:nvPr/>
                </p:nvCxnSpPr>
                <p:spPr>
                  <a:xfrm>
                    <a:off x="7994426" y="4864277"/>
                    <a:ext cx="2623427" cy="9995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F2027FF-EDF2-4D9F-9E09-29E9795F80DD}"/>
                  </a:ext>
                </a:extLst>
              </p:cNvPr>
              <p:cNvSpPr/>
              <p:nvPr/>
            </p:nvSpPr>
            <p:spPr>
              <a:xfrm>
                <a:off x="9381381" y="578311"/>
                <a:ext cx="698221" cy="5862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e1</a:t>
                </a:r>
                <a:endParaRPr lang="en-US" dirty="0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47AF4BB3-1FAE-468E-B159-A0B398403195}"/>
                  </a:ext>
                </a:extLst>
              </p:cNvPr>
              <p:cNvSpPr/>
              <p:nvPr/>
            </p:nvSpPr>
            <p:spPr>
              <a:xfrm>
                <a:off x="9381381" y="1540796"/>
                <a:ext cx="698221" cy="5862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e2</a:t>
                </a:r>
                <a:endParaRPr lang="en-US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B7EB9548-4A10-4B24-862E-D7C6A65035BD}"/>
                  </a:ext>
                </a:extLst>
              </p:cNvPr>
              <p:cNvSpPr/>
              <p:nvPr/>
            </p:nvSpPr>
            <p:spPr>
              <a:xfrm>
                <a:off x="9381381" y="2490267"/>
                <a:ext cx="698221" cy="5862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e3</a:t>
                </a:r>
                <a:endParaRPr lang="en-US" dirty="0"/>
              </a:p>
            </p:txBody>
          </p: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A16E6ED6-1B39-4CAB-A896-9C5C377E3CC0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flipH="1">
                <a:off x="8550119" y="871421"/>
                <a:ext cx="83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3B229CEC-A411-4922-8CC6-4C04FE48E882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 flipV="1">
                <a:off x="8550119" y="1827399"/>
                <a:ext cx="831262" cy="65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C3FFBC88-5BE2-43BE-B95D-6030FCB39650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>
                <a:off x="8550119" y="2783377"/>
                <a:ext cx="83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4C3420C-0FDF-48FD-98BD-9277CF29763C}"/>
                  </a:ext>
                </a:extLst>
              </p:cNvPr>
              <p:cNvSpPr/>
              <p:nvPr/>
            </p:nvSpPr>
            <p:spPr>
              <a:xfrm>
                <a:off x="9381381" y="3621119"/>
                <a:ext cx="698221" cy="5862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e4</a:t>
                </a:r>
                <a:endParaRPr lang="en-US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E1D57E77-60FA-438D-8E7A-A5870FD5A20A}"/>
                  </a:ext>
                </a:extLst>
              </p:cNvPr>
              <p:cNvSpPr/>
              <p:nvPr/>
            </p:nvSpPr>
            <p:spPr>
              <a:xfrm>
                <a:off x="9381381" y="4583604"/>
                <a:ext cx="698221" cy="5862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e5</a:t>
                </a:r>
                <a:endParaRPr lang="en-US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017D6D61-A5AA-44EB-B29E-09ECE7191FB2}"/>
                  </a:ext>
                </a:extLst>
              </p:cNvPr>
              <p:cNvSpPr/>
              <p:nvPr/>
            </p:nvSpPr>
            <p:spPr>
              <a:xfrm>
                <a:off x="9381381" y="5533075"/>
                <a:ext cx="698221" cy="5862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e6</a:t>
                </a:r>
                <a:endParaRPr lang="en-US" dirty="0"/>
              </a:p>
            </p:txBody>
          </p: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9E325AFA-07FF-4277-99C1-9123227AAC31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>
                <a:off x="8550119" y="3914229"/>
                <a:ext cx="83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2075CA7A-1B6A-45B5-BE0D-6369EF8B167B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 flipH="1" flipV="1">
                <a:off x="8550119" y="4870207"/>
                <a:ext cx="831262" cy="65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0BCE769A-5406-4FBD-927F-FA84B9B433C3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H="1">
                <a:off x="8550119" y="5826185"/>
                <a:ext cx="83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F5F0179-F19B-47DC-AFFB-943A3F5147FB}"/>
              </a:ext>
            </a:extLst>
          </p:cNvPr>
          <p:cNvSpPr txBox="1"/>
          <p:nvPr/>
        </p:nvSpPr>
        <p:spPr>
          <a:xfrm>
            <a:off x="5424256" y="627797"/>
            <a:ext cx="657523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F1=~v1+v2+v3</a:t>
            </a:r>
          </a:p>
          <a:p>
            <a:r>
              <a:rPr lang="pt-BR" sz="2200" dirty="0"/>
              <a:t>F2=~v4+v5+v6</a:t>
            </a:r>
          </a:p>
          <a:p>
            <a:r>
              <a:rPr lang="pt-BR" sz="2200" dirty="0"/>
              <a:t>F1~~F2</a:t>
            </a:r>
          </a:p>
          <a:p>
            <a:endParaRPr lang="pt-BR" sz="2200" dirty="0"/>
          </a:p>
          <a:p>
            <a:r>
              <a:rPr lang="pt-BR" sz="2200" dirty="0"/>
              <a:t>Se os fatores forem ortogonais:</a:t>
            </a:r>
          </a:p>
          <a:p>
            <a:r>
              <a:rPr lang="pt-BR" sz="2200" dirty="0"/>
              <a:t>F1~~ 0*F2</a:t>
            </a:r>
          </a:p>
          <a:p>
            <a:endParaRPr lang="pt-BR" sz="2200" dirty="0"/>
          </a:p>
          <a:p>
            <a:r>
              <a:rPr lang="pt-BR" sz="2200" dirty="0"/>
              <a:t>Se quisermos correlacionar os resíduos dos itens 5 e 6</a:t>
            </a:r>
          </a:p>
          <a:p>
            <a:r>
              <a:rPr lang="pt-BR" sz="2200" dirty="0"/>
              <a:t>F1=~v1+v2+v3</a:t>
            </a:r>
          </a:p>
          <a:p>
            <a:r>
              <a:rPr lang="pt-BR" sz="2200" dirty="0"/>
              <a:t>F2=~v4+v5+v6</a:t>
            </a:r>
          </a:p>
          <a:p>
            <a:r>
              <a:rPr lang="pt-BR" sz="2200" dirty="0"/>
              <a:t>F1~~F2</a:t>
            </a:r>
          </a:p>
          <a:p>
            <a:r>
              <a:rPr lang="pt-BR" sz="2200" dirty="0"/>
              <a:t>v5 ~~ v6</a:t>
            </a:r>
          </a:p>
          <a:p>
            <a:endParaRPr lang="pt-BR" sz="2200" dirty="0"/>
          </a:p>
          <a:p>
            <a:r>
              <a:rPr lang="pt-BR" sz="2200" dirty="0"/>
              <a:t>Se quisermos liberar um parâmetro</a:t>
            </a:r>
          </a:p>
          <a:p>
            <a:r>
              <a:rPr lang="pt-BR" sz="2200" dirty="0"/>
              <a:t>F1=~  NA*v1+v2+v3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19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B55AC3B-0A1E-42EE-94A1-B2D9DE6547B3}"/>
              </a:ext>
            </a:extLst>
          </p:cNvPr>
          <p:cNvSpPr/>
          <p:nvPr/>
        </p:nvSpPr>
        <p:spPr>
          <a:xfrm>
            <a:off x="7046903" y="2573490"/>
            <a:ext cx="2016224" cy="10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4B49A2-922B-4A41-86BB-D7820B8B7EFD}"/>
              </a:ext>
            </a:extLst>
          </p:cNvPr>
          <p:cNvSpPr txBox="1"/>
          <p:nvPr/>
        </p:nvSpPr>
        <p:spPr>
          <a:xfrm>
            <a:off x="7046903" y="2723407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Saio bastante com os amigos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4DC012F-6CB3-4C7C-8463-887237A96C98}"/>
              </a:ext>
            </a:extLst>
          </p:cNvPr>
          <p:cNvSpPr/>
          <p:nvPr/>
        </p:nvSpPr>
        <p:spPr>
          <a:xfrm>
            <a:off x="3014455" y="2265403"/>
            <a:ext cx="1728192" cy="1656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F67A74-A7BC-400C-A237-0F499CB8620B}"/>
              </a:ext>
            </a:extLst>
          </p:cNvPr>
          <p:cNvSpPr txBox="1"/>
          <p:nvPr/>
        </p:nvSpPr>
        <p:spPr>
          <a:xfrm>
            <a:off x="3086463" y="2878051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Extroversão</a:t>
            </a:r>
          </a:p>
        </p:txBody>
      </p:sp>
      <p:pic>
        <p:nvPicPr>
          <p:cNvPr id="8" name="Picture 2" descr="Resultado de imagem para ponte icone">
            <a:extLst>
              <a:ext uri="{FF2B5EF4-FFF2-40B4-BE49-F238E27FC236}">
                <a16:creationId xmlns:a16="http://schemas.microsoft.com/office/drawing/2014/main" id="{706384AD-26F1-4368-B831-59D3FA126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31" y="1252965"/>
            <a:ext cx="2592288" cy="351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2A8A5C4-360C-48FD-96E9-84E7D4EA59F7}"/>
              </a:ext>
            </a:extLst>
          </p:cNvPr>
          <p:cNvSpPr txBox="1"/>
          <p:nvPr/>
        </p:nvSpPr>
        <p:spPr>
          <a:xfrm>
            <a:off x="7298931" y="718939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Observado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9D56935-5870-4EBE-906C-113087058B0A}"/>
              </a:ext>
            </a:extLst>
          </p:cNvPr>
          <p:cNvSpPr txBox="1"/>
          <p:nvPr/>
        </p:nvSpPr>
        <p:spPr>
          <a:xfrm>
            <a:off x="3086463" y="700587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Latente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8E846E-79E7-49E4-B0D9-208D001D4273}"/>
              </a:ext>
            </a:extLst>
          </p:cNvPr>
          <p:cNvSpPr txBox="1"/>
          <p:nvPr/>
        </p:nvSpPr>
        <p:spPr>
          <a:xfrm>
            <a:off x="5030679" y="4836964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/>
              <a:t>Parâmetros dos itens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F49052-AED6-45FC-9C5E-287DEC4D5FFD}"/>
              </a:ext>
            </a:extLst>
          </p:cNvPr>
          <p:cNvSpPr txBox="1"/>
          <p:nvPr/>
        </p:nvSpPr>
        <p:spPr>
          <a:xfrm>
            <a:off x="2286219" y="4969506"/>
            <a:ext cx="23844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/>
              <a:t>Estimar o que não é observado diretamente</a:t>
            </a:r>
          </a:p>
        </p:txBody>
      </p:sp>
    </p:spTree>
    <p:extLst>
      <p:ext uri="{BB962C8B-B14F-4D97-AF65-F5344CB8AC3E}">
        <p14:creationId xmlns:p14="http://schemas.microsoft.com/office/powerpoint/2010/main" val="30932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4767C08-1065-400E-95CE-7DE6E1022C71}"/>
              </a:ext>
            </a:extLst>
          </p:cNvPr>
          <p:cNvSpPr txBox="1">
            <a:spLocks/>
          </p:cNvSpPr>
          <p:nvPr/>
        </p:nvSpPr>
        <p:spPr>
          <a:xfrm>
            <a:off x="1279627" y="1118587"/>
            <a:ext cx="8595360" cy="14648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Para além do básico...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i="1" dirty="0" err="1"/>
              <a:t>Bootstraping</a:t>
            </a:r>
            <a:endParaRPr lang="pt-BR" sz="2400" dirty="0"/>
          </a:p>
          <a:p>
            <a:pPr marL="0" indent="0">
              <a:buNone/>
            </a:pPr>
            <a:endParaRPr lang="pt-BR" sz="2200" i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D5A8D4C-E8A4-4991-93EE-F762161E1217}"/>
              </a:ext>
            </a:extLst>
          </p:cNvPr>
          <p:cNvSpPr txBox="1">
            <a:spLocks/>
          </p:cNvSpPr>
          <p:nvPr/>
        </p:nvSpPr>
        <p:spPr>
          <a:xfrm>
            <a:off x="1828267" y="2583403"/>
            <a:ext cx="7498080" cy="32147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pt-BR" sz="2200" i="1" dirty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lang="pt-BR" sz="2200" i="1" dirty="0" err="1"/>
              <a:t>Computer-Intensive</a:t>
            </a:r>
            <a:r>
              <a:rPr lang="pt-BR" sz="2200" i="1" dirty="0"/>
              <a:t> </a:t>
            </a:r>
            <a:r>
              <a:rPr lang="pt-BR" sz="2200" i="1" dirty="0" err="1"/>
              <a:t>Techiniques</a:t>
            </a:r>
            <a:endParaRPr lang="pt-BR" sz="2200" dirty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endParaRPr lang="pt-BR" sz="2200" i="1" dirty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lang="pt-BR" sz="2200" dirty="0"/>
              <a:t>O computador cria diversas sub-amostras do banco original e repete as análises em cada uma.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endParaRPr lang="pt-BR" sz="2200" dirty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lang="pt-BR" sz="2200" dirty="0"/>
              <a:t>É utilizado em outros testes e técnicas estatísticas.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pt-BR" sz="24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pt-BR" sz="2400" dirty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940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E331DE5-9FF9-4291-87B2-8F5C07537BE3}"/>
              </a:ext>
            </a:extLst>
          </p:cNvPr>
          <p:cNvSpPr txBox="1">
            <a:spLocks/>
          </p:cNvSpPr>
          <p:nvPr/>
        </p:nvSpPr>
        <p:spPr>
          <a:xfrm>
            <a:off x="1497752" y="560103"/>
            <a:ext cx="7498080" cy="7667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i="1"/>
              <a:t>Bootstrapping</a:t>
            </a:r>
            <a:endParaRPr lang="pt-BR" i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A0EDC2E-3BD6-4DFA-BFBA-C3901419A9C9}"/>
              </a:ext>
            </a:extLst>
          </p:cNvPr>
          <p:cNvSpPr txBox="1">
            <a:spLocks/>
          </p:cNvSpPr>
          <p:nvPr/>
        </p:nvSpPr>
        <p:spPr>
          <a:xfrm>
            <a:off x="1490872" y="917293"/>
            <a:ext cx="7498080" cy="5429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pt-BR" sz="2200" i="1" dirty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lang="pt-BR" sz="2200" dirty="0"/>
              <a:t>Por que utilizar?</a:t>
            </a:r>
          </a:p>
          <a:p>
            <a:pPr marL="539496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pt-BR" sz="2200" dirty="0"/>
              <a:t>Quanto mais não normal forem os dados maior o </a:t>
            </a:r>
            <a:r>
              <a:rPr lang="pt-BR" sz="2200" i="1" dirty="0">
                <a:sym typeface="Symbol"/>
              </a:rPr>
              <a:t></a:t>
            </a:r>
            <a:r>
              <a:rPr lang="pt-BR" sz="2200" i="1" baseline="30000" dirty="0">
                <a:sym typeface="Symbol"/>
              </a:rPr>
              <a:t>2 </a:t>
            </a:r>
            <a:r>
              <a:rPr lang="pt-BR" sz="2200" dirty="0">
                <a:sym typeface="Symbol"/>
              </a:rPr>
              <a:t>da ML e da GLS</a:t>
            </a:r>
          </a:p>
          <a:p>
            <a:pPr marL="539496" lvl="0" indent="-457200"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pt-BR" sz="2200" dirty="0">
                <a:sym typeface="Symbol"/>
              </a:rPr>
              <a:t>Amostras pequenas tendem a inflar o </a:t>
            </a:r>
            <a:r>
              <a:rPr lang="pt-BR" sz="2200" i="1" dirty="0">
                <a:sym typeface="Symbol"/>
              </a:rPr>
              <a:t></a:t>
            </a:r>
            <a:r>
              <a:rPr lang="pt-BR" sz="2200" i="1" baseline="30000" dirty="0">
                <a:sym typeface="Symbol"/>
              </a:rPr>
              <a:t>2</a:t>
            </a:r>
          </a:p>
          <a:p>
            <a:pPr marL="539496" lvl="0" indent="-457200"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pt-BR" sz="2200" dirty="0">
                <a:sym typeface="Symbol"/>
              </a:rPr>
              <a:t>Dados não normais subestimam o TLI e CFI.</a:t>
            </a:r>
          </a:p>
          <a:p>
            <a:pPr marL="539496" lvl="0" indent="-457200"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pt-BR" sz="2200" dirty="0">
                <a:sym typeface="Symbol"/>
              </a:rPr>
              <a:t>Dados não normais podem causar baixos EP.</a:t>
            </a:r>
          </a:p>
          <a:p>
            <a:pPr marL="539496" lvl="0" indent="-457200"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pt-BR" sz="2200" dirty="0">
              <a:sym typeface="Symbol"/>
            </a:endParaRPr>
          </a:p>
          <a:p>
            <a:pPr marL="539496" lvl="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pt-BR" sz="2200" dirty="0">
                <a:sym typeface="Symbol"/>
              </a:rPr>
              <a:t>Quando a distribuição é não normal as estimativas de </a:t>
            </a:r>
            <a:r>
              <a:rPr lang="pt-BR" sz="2200" i="1" dirty="0" err="1">
                <a:sym typeface="Symbol"/>
              </a:rPr>
              <a:t>bootstrapping</a:t>
            </a:r>
            <a:r>
              <a:rPr lang="pt-BR" sz="2200" dirty="0">
                <a:sym typeface="Symbol"/>
              </a:rPr>
              <a:t> são menos enviesadas do que as ML.</a:t>
            </a:r>
          </a:p>
          <a:p>
            <a:pPr marL="539496" lvl="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endParaRPr lang="pt-BR" sz="2200" dirty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pt-BR" sz="2200" dirty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pt-BR" sz="24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pt-BR" sz="2400" dirty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631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733F756-F946-4821-9B82-9EC943B29C97}"/>
              </a:ext>
            </a:extLst>
          </p:cNvPr>
          <p:cNvSpPr txBox="1">
            <a:spLocks/>
          </p:cNvSpPr>
          <p:nvPr/>
        </p:nvSpPr>
        <p:spPr>
          <a:xfrm>
            <a:off x="2346960" y="552475"/>
            <a:ext cx="7498080" cy="59293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Entretanto...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Cuidado!!!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lang="pt-BR" sz="2400" dirty="0"/>
              <a:t>Lembre-se que a sub-amostra é apenas uma parte da amostra original. Esta amostra original deve: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pt-BR" sz="2400" dirty="0"/>
              <a:t>Ser representativa da população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Independência das observações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pt-BR" sz="2400" dirty="0"/>
              <a:t>Quando os dados são normais o procedimento produz mais vieses do que outros métodos de estimação.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procedimento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não ‘tapa furos’ de amostra pequenas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endParaRPr lang="pt-BR" sz="2400" baseline="0" dirty="0"/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pt-BR" sz="2400" dirty="0"/>
              <a:t>Em suma... Nada de milagres!!!</a:t>
            </a:r>
            <a:endParaRPr kumimoji="0" lang="pt-BR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359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EE34503-C99F-4564-BCC5-6C9FF5722B99}"/>
              </a:ext>
            </a:extLst>
          </p:cNvPr>
          <p:cNvSpPr txBox="1">
            <a:spLocks/>
          </p:cNvSpPr>
          <p:nvPr/>
        </p:nvSpPr>
        <p:spPr>
          <a:xfrm>
            <a:off x="2346960" y="552475"/>
            <a:ext cx="7498080" cy="59293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lavaan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apresenta duas maneiras: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pt-BR" sz="2400" dirty="0"/>
              <a:t>	- usar os argumentos </a:t>
            </a:r>
            <a:r>
              <a:rPr lang="en-US" dirty="0"/>
              <a:t>se = "bootstrap” OU test = "bootstrap” </a:t>
            </a:r>
            <a:r>
              <a:rPr lang="en-US" sz="2400" dirty="0"/>
              <a:t>dentro da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cfa</a:t>
            </a:r>
            <a:endParaRPr lang="en-US" sz="2400" dirty="0"/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/>
              <a:t>      </a:t>
            </a:r>
            <a:r>
              <a:rPr lang="pt-BR" sz="2400" dirty="0"/>
              <a:t> </a:t>
            </a:r>
            <a:r>
              <a:rPr lang="pt-BR" sz="2400" dirty="0" err="1"/>
              <a:t>cfa</a:t>
            </a:r>
            <a:r>
              <a:rPr lang="pt-BR" sz="2400" dirty="0"/>
              <a:t>(</a:t>
            </a:r>
            <a:r>
              <a:rPr lang="pt-BR" sz="2400" dirty="0" err="1"/>
              <a:t>model</a:t>
            </a:r>
            <a:r>
              <a:rPr lang="pt-BR" sz="2400" dirty="0"/>
              <a:t> = exemplo5, data=</a:t>
            </a:r>
            <a:r>
              <a:rPr lang="pt-BR" sz="2400" dirty="0" err="1"/>
              <a:t>data_exemplo</a:t>
            </a:r>
            <a:r>
              <a:rPr lang="pt-BR" sz="2400" dirty="0"/>
              <a:t>,  	</a:t>
            </a:r>
            <a:r>
              <a:rPr lang="pt-BR" sz="2400" b="1" dirty="0"/>
              <a:t>se="</a:t>
            </a:r>
            <a:r>
              <a:rPr lang="pt-BR" sz="2400" b="1" dirty="0" err="1"/>
              <a:t>bootstrap</a:t>
            </a:r>
            <a:r>
              <a:rPr lang="pt-BR" sz="2400" b="1" dirty="0"/>
              <a:t>", </a:t>
            </a:r>
            <a:r>
              <a:rPr lang="pt-BR" sz="2400" b="1" dirty="0" err="1"/>
              <a:t>bootstrap</a:t>
            </a:r>
            <a:r>
              <a:rPr lang="pt-BR" sz="2400" b="1" dirty="0"/>
              <a:t>=100</a:t>
            </a:r>
            <a:r>
              <a:rPr lang="pt-BR" sz="2400" dirty="0"/>
              <a:t>) </a:t>
            </a:r>
            <a:endParaRPr lang="en-US" sz="2400" dirty="0"/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2400" dirty="0"/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/>
              <a:t>	-</a:t>
            </a:r>
            <a:r>
              <a:rPr lang="en-US" sz="2400" dirty="0" err="1"/>
              <a:t>usar</a:t>
            </a:r>
            <a:r>
              <a:rPr lang="en-US" sz="2400" dirty="0"/>
              <a:t> a fun</a:t>
            </a:r>
            <a:r>
              <a:rPr lang="pt-BR" sz="2400" dirty="0" err="1"/>
              <a:t>ção</a:t>
            </a:r>
            <a:r>
              <a:rPr lang="pt-BR" sz="2400" dirty="0"/>
              <a:t> </a:t>
            </a:r>
            <a:r>
              <a:rPr lang="en-US" dirty="0" err="1"/>
              <a:t>bootstrapLavaan</a:t>
            </a:r>
            <a:r>
              <a:rPr lang="en-US" dirty="0"/>
              <a:t>() </a:t>
            </a:r>
            <a:r>
              <a:rPr lang="en-US" sz="2400" dirty="0"/>
              <a:t>para um </a:t>
            </a:r>
            <a:r>
              <a:rPr lang="en-US" sz="2400" dirty="0" err="1"/>
              <a:t>modelo</a:t>
            </a:r>
            <a:r>
              <a:rPr lang="en-US" sz="2400" dirty="0"/>
              <a:t>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estiamado</a:t>
            </a:r>
            <a:endParaRPr lang="en-US" sz="2400" dirty="0"/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pt-BR" sz="2400" dirty="0"/>
              <a:t>	    </a:t>
            </a:r>
            <a:r>
              <a:rPr lang="pt-BR" sz="2400" b="1" dirty="0" err="1"/>
              <a:t>bootstrapLavaan</a:t>
            </a:r>
            <a:r>
              <a:rPr lang="pt-BR" sz="2400" b="1" dirty="0"/>
              <a:t>(cfa_ex5b, R=100)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4733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Resultado de imagem para logo Usf">
            <a:extLst>
              <a:ext uri="{FF2B5EF4-FFF2-40B4-BE49-F238E27FC236}">
                <a16:creationId xmlns:a16="http://schemas.microsoft.com/office/drawing/2014/main" id="{502F5367-C890-47EF-A22D-82832D7C8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104" y="799209"/>
            <a:ext cx="2210099" cy="137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cnpq">
            <a:extLst>
              <a:ext uri="{FF2B5EF4-FFF2-40B4-BE49-F238E27FC236}">
                <a16:creationId xmlns:a16="http://schemas.microsoft.com/office/drawing/2014/main" id="{2C4E17B8-EDD7-43AD-AB60-8F64F4341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40" y="990899"/>
            <a:ext cx="3184768" cy="98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21586C-1EE7-4852-96B5-D3A3B1F818DB}"/>
              </a:ext>
            </a:extLst>
          </p:cNvPr>
          <p:cNvSpPr txBox="1">
            <a:spLocks/>
          </p:cNvSpPr>
          <p:nvPr/>
        </p:nvSpPr>
        <p:spPr>
          <a:xfrm>
            <a:off x="2582765" y="3687189"/>
            <a:ext cx="7498080" cy="6637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Obrigado!</a:t>
            </a:r>
            <a:endParaRPr lang="pt-BR" sz="3600" dirty="0"/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pt-BR" sz="2400" dirty="0"/>
          </a:p>
          <a:p>
            <a:pPr marL="365760" lvl="0" indent="-283464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pt-BR" sz="2400" b="1" dirty="0"/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7633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3523D48-D101-458C-9F2A-6ED8A49F9B09}"/>
              </a:ext>
            </a:extLst>
          </p:cNvPr>
          <p:cNvSpPr/>
          <p:nvPr/>
        </p:nvSpPr>
        <p:spPr>
          <a:xfrm>
            <a:off x="4104239" y="1836692"/>
            <a:ext cx="114300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1AA825-EE95-48EE-B18E-B5773C9D6C71}"/>
              </a:ext>
            </a:extLst>
          </p:cNvPr>
          <p:cNvSpPr/>
          <p:nvPr/>
        </p:nvSpPr>
        <p:spPr>
          <a:xfrm>
            <a:off x="3961363" y="3765518"/>
            <a:ext cx="135732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3C5F69-EFBA-452F-BAD3-64B761DEA8F1}"/>
              </a:ext>
            </a:extLst>
          </p:cNvPr>
          <p:cNvSpPr txBox="1"/>
          <p:nvPr/>
        </p:nvSpPr>
        <p:spPr>
          <a:xfrm>
            <a:off x="5747313" y="2051006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+mn-lt"/>
              </a:rPr>
              <a:t>Latente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050B36-7A0D-4F17-B8EC-1D97EA1663E6}"/>
              </a:ext>
            </a:extLst>
          </p:cNvPr>
          <p:cNvSpPr txBox="1"/>
          <p:nvPr/>
        </p:nvSpPr>
        <p:spPr>
          <a:xfrm>
            <a:off x="5747313" y="3979832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+mn-lt"/>
              </a:rPr>
              <a:t>Observado</a:t>
            </a:r>
          </a:p>
        </p:txBody>
      </p:sp>
    </p:spTree>
    <p:extLst>
      <p:ext uri="{BB962C8B-B14F-4D97-AF65-F5344CB8AC3E}">
        <p14:creationId xmlns:p14="http://schemas.microsoft.com/office/powerpoint/2010/main" val="410792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8DD50D2-073F-4E22-AE6B-5DFED27F252D}"/>
              </a:ext>
            </a:extLst>
          </p:cNvPr>
          <p:cNvSpPr txBox="1">
            <a:spLocks/>
          </p:cNvSpPr>
          <p:nvPr/>
        </p:nvSpPr>
        <p:spPr>
          <a:xfrm>
            <a:off x="2123728" y="259446"/>
            <a:ext cx="6696744" cy="10128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>
                <a:cs typeface="Arial" panose="020B0604020202020204" pitchFamily="34" charset="0"/>
              </a:rPr>
              <a:t>Modelagem de Variáveis Latentes</a:t>
            </a:r>
            <a:br>
              <a:rPr lang="pt-BR" sz="2800" b="1">
                <a:cs typeface="Arial" panose="020B0604020202020204" pitchFamily="34" charset="0"/>
              </a:rPr>
            </a:br>
            <a:r>
              <a:rPr lang="pt-BR" sz="2800" b="1">
                <a:cs typeface="Arial" panose="020B0604020202020204" pitchFamily="34" charset="0"/>
              </a:rPr>
              <a:t>... Construindo Pontes</a:t>
            </a:r>
            <a:endParaRPr lang="pt-BR" sz="2800" b="1" i="1" dirty="0">
              <a:cs typeface="Arial" panose="020B060402020202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B13F471-8C4A-4E17-968B-1896F8455931}"/>
              </a:ext>
            </a:extLst>
          </p:cNvPr>
          <p:cNvSpPr txBox="1">
            <a:spLocks/>
          </p:cNvSpPr>
          <p:nvPr/>
        </p:nvSpPr>
        <p:spPr>
          <a:xfrm>
            <a:off x="1768522" y="1340768"/>
            <a:ext cx="7094622" cy="1351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i="1" dirty="0"/>
              <a:t>Novamente...</a:t>
            </a:r>
          </a:p>
          <a:p>
            <a:pPr lvl="1"/>
            <a:r>
              <a:rPr lang="pt-BR" dirty="0"/>
              <a:t>Variável latente é uma variável estimada, sem observação direta disponível</a:t>
            </a:r>
          </a:p>
          <a:p>
            <a:pPr lvl="1"/>
            <a:endParaRPr lang="pt-BR" i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3E4A0C-385C-4BA0-8509-FC14FA83819B}"/>
              </a:ext>
            </a:extLst>
          </p:cNvPr>
          <p:cNvSpPr txBox="1"/>
          <p:nvPr/>
        </p:nvSpPr>
        <p:spPr>
          <a:xfrm>
            <a:off x="2716561" y="2618503"/>
            <a:ext cx="139823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Briga no trânsito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F0FBDB-7391-44FD-B186-8B6F9B7A9D5E}"/>
              </a:ext>
            </a:extLst>
          </p:cNvPr>
          <p:cNvSpPr txBox="1"/>
          <p:nvPr/>
        </p:nvSpPr>
        <p:spPr>
          <a:xfrm>
            <a:off x="2716561" y="3698366"/>
            <a:ext cx="139823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Mau</a:t>
            </a:r>
          </a:p>
          <a:p>
            <a:r>
              <a:rPr lang="pt-BR" dirty="0"/>
              <a:t> humor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447791-0994-43FC-95D0-B2E6AEE730E9}"/>
              </a:ext>
            </a:extLst>
          </p:cNvPr>
          <p:cNvSpPr txBox="1"/>
          <p:nvPr/>
        </p:nvSpPr>
        <p:spPr>
          <a:xfrm>
            <a:off x="2716561" y="4747749"/>
            <a:ext cx="139823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Dificuldade dormir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114B1E-350C-4BF7-9BAC-FFC42DC7E970}"/>
              </a:ext>
            </a:extLst>
          </p:cNvPr>
          <p:cNvSpPr txBox="1"/>
          <p:nvPr/>
        </p:nvSpPr>
        <p:spPr>
          <a:xfrm>
            <a:off x="2716561" y="5797132"/>
            <a:ext cx="139823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Sem esperança</a:t>
            </a:r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B6BF54D0-5903-46D0-8DA4-EDDEAC2EF89A}"/>
              </a:ext>
            </a:extLst>
          </p:cNvPr>
          <p:cNvSpPr/>
          <p:nvPr/>
        </p:nvSpPr>
        <p:spPr>
          <a:xfrm rot="11174633">
            <a:off x="1486357" y="2848099"/>
            <a:ext cx="2304478" cy="1311751"/>
          </a:xfrm>
          <a:prstGeom prst="arc">
            <a:avLst>
              <a:gd name="adj1" fmla="val 16200000"/>
              <a:gd name="adj2" fmla="val 45537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5478A36A-A6D8-4091-848F-B821EB10EB7D}"/>
              </a:ext>
            </a:extLst>
          </p:cNvPr>
          <p:cNvSpPr/>
          <p:nvPr/>
        </p:nvSpPr>
        <p:spPr>
          <a:xfrm rot="11174633">
            <a:off x="1525545" y="3934031"/>
            <a:ext cx="2304478" cy="1311751"/>
          </a:xfrm>
          <a:prstGeom prst="arc">
            <a:avLst>
              <a:gd name="adj1" fmla="val 16200000"/>
              <a:gd name="adj2" fmla="val 45537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B35B7630-4A5A-4032-87E7-1047D0A37E77}"/>
              </a:ext>
            </a:extLst>
          </p:cNvPr>
          <p:cNvSpPr/>
          <p:nvPr/>
        </p:nvSpPr>
        <p:spPr>
          <a:xfrm rot="11174633">
            <a:off x="1486355" y="5013893"/>
            <a:ext cx="2304478" cy="1311751"/>
          </a:xfrm>
          <a:prstGeom prst="arc">
            <a:avLst>
              <a:gd name="adj1" fmla="val 16200000"/>
              <a:gd name="adj2" fmla="val 45537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B31936EE-B2BD-4C75-9A77-A726A4979A7D}"/>
              </a:ext>
            </a:extLst>
          </p:cNvPr>
          <p:cNvSpPr/>
          <p:nvPr/>
        </p:nvSpPr>
        <p:spPr>
          <a:xfrm rot="11174633">
            <a:off x="1063314" y="2768966"/>
            <a:ext cx="2602157" cy="2301088"/>
          </a:xfrm>
          <a:prstGeom prst="arc">
            <a:avLst>
              <a:gd name="adj1" fmla="val 16200000"/>
              <a:gd name="adj2" fmla="val 45537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27EB7227-C8DC-40F9-8F68-9A4B750B67A0}"/>
              </a:ext>
            </a:extLst>
          </p:cNvPr>
          <p:cNvSpPr/>
          <p:nvPr/>
        </p:nvSpPr>
        <p:spPr>
          <a:xfrm rot="11174633">
            <a:off x="1024124" y="3905119"/>
            <a:ext cx="2602157" cy="2301088"/>
          </a:xfrm>
          <a:prstGeom prst="arc">
            <a:avLst>
              <a:gd name="adj1" fmla="val 16200000"/>
              <a:gd name="adj2" fmla="val 45537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27E13030-FF2C-48C8-92CC-9727C100618C}"/>
              </a:ext>
            </a:extLst>
          </p:cNvPr>
          <p:cNvSpPr/>
          <p:nvPr/>
        </p:nvSpPr>
        <p:spPr>
          <a:xfrm rot="11174633">
            <a:off x="841416" y="2711349"/>
            <a:ext cx="2263199" cy="3378729"/>
          </a:xfrm>
          <a:prstGeom prst="arc">
            <a:avLst>
              <a:gd name="adj1" fmla="val 15954259"/>
              <a:gd name="adj2" fmla="val 53693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05EEA5-146C-41EE-A64D-E994F32943B2}"/>
              </a:ext>
            </a:extLst>
          </p:cNvPr>
          <p:cNvSpPr/>
          <p:nvPr/>
        </p:nvSpPr>
        <p:spPr>
          <a:xfrm>
            <a:off x="458282" y="3433861"/>
            <a:ext cx="2269036" cy="21322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4838D8-033E-407C-984E-993D508566FA}"/>
              </a:ext>
            </a:extLst>
          </p:cNvPr>
          <p:cNvSpPr txBox="1"/>
          <p:nvPr/>
        </p:nvSpPr>
        <p:spPr>
          <a:xfrm>
            <a:off x="766471" y="4347238"/>
            <a:ext cx="19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Neuroticismo</a:t>
            </a:r>
            <a:endParaRPr lang="pt-BR" dirty="0"/>
          </a:p>
        </p:txBody>
      </p:sp>
      <p:cxnSp>
        <p:nvCxnSpPr>
          <p:cNvPr id="22" name="Conector de Seta Reta 18">
            <a:extLst>
              <a:ext uri="{FF2B5EF4-FFF2-40B4-BE49-F238E27FC236}">
                <a16:creationId xmlns:a16="http://schemas.microsoft.com/office/drawing/2014/main" id="{BD0EF6BE-A3E3-46B1-B127-5FFC58854C84}"/>
              </a:ext>
            </a:extLst>
          </p:cNvPr>
          <p:cNvCxnSpPr>
            <a:cxnSpLocks/>
          </p:cNvCxnSpPr>
          <p:nvPr/>
        </p:nvCxnSpPr>
        <p:spPr>
          <a:xfrm flipH="1" flipV="1">
            <a:off x="4048974" y="2980844"/>
            <a:ext cx="2035195" cy="893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0">
            <a:extLst>
              <a:ext uri="{FF2B5EF4-FFF2-40B4-BE49-F238E27FC236}">
                <a16:creationId xmlns:a16="http://schemas.microsoft.com/office/drawing/2014/main" id="{EF3A35FF-1C31-4F44-86E5-1D82EFAEE6F6}"/>
              </a:ext>
            </a:extLst>
          </p:cNvPr>
          <p:cNvCxnSpPr>
            <a:cxnSpLocks/>
          </p:cNvCxnSpPr>
          <p:nvPr/>
        </p:nvCxnSpPr>
        <p:spPr>
          <a:xfrm flipH="1" flipV="1">
            <a:off x="4048974" y="4060709"/>
            <a:ext cx="1891674" cy="315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94CC7DA-A0C3-41DC-8978-5FDAF506B01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114791" y="4734814"/>
            <a:ext cx="1897370" cy="3361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7">
            <a:extLst>
              <a:ext uri="{FF2B5EF4-FFF2-40B4-BE49-F238E27FC236}">
                <a16:creationId xmlns:a16="http://schemas.microsoft.com/office/drawing/2014/main" id="{B0927FBF-7271-4508-A3D8-A5E23D86B321}"/>
              </a:ext>
            </a:extLst>
          </p:cNvPr>
          <p:cNvCxnSpPr>
            <a:cxnSpLocks/>
          </p:cNvCxnSpPr>
          <p:nvPr/>
        </p:nvCxnSpPr>
        <p:spPr>
          <a:xfrm flipH="1">
            <a:off x="4075372" y="5013176"/>
            <a:ext cx="2131200" cy="1152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0.59931 -0.0268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65" y="-134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0.58247 -0.0268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15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9698343-887A-445A-BF8A-107F67B1E191}"/>
              </a:ext>
            </a:extLst>
          </p:cNvPr>
          <p:cNvSpPr/>
          <p:nvPr/>
        </p:nvSpPr>
        <p:spPr>
          <a:xfrm>
            <a:off x="3911110" y="1323010"/>
            <a:ext cx="79208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457B4E3-EEFB-4FBE-9520-8EC9EE2DD5FA}"/>
              </a:ext>
            </a:extLst>
          </p:cNvPr>
          <p:cNvSpPr/>
          <p:nvPr/>
        </p:nvSpPr>
        <p:spPr>
          <a:xfrm>
            <a:off x="3911110" y="2187106"/>
            <a:ext cx="79208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F53E015-610A-4FFB-8BAB-A547D4DA779F}"/>
              </a:ext>
            </a:extLst>
          </p:cNvPr>
          <p:cNvSpPr/>
          <p:nvPr/>
        </p:nvSpPr>
        <p:spPr>
          <a:xfrm>
            <a:off x="3911110" y="3051202"/>
            <a:ext cx="79208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7B32B42-66CA-4EF2-87F7-26F1EBA36AB7}"/>
              </a:ext>
            </a:extLst>
          </p:cNvPr>
          <p:cNvSpPr/>
          <p:nvPr/>
        </p:nvSpPr>
        <p:spPr>
          <a:xfrm>
            <a:off x="742758" y="2043090"/>
            <a:ext cx="108012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70">
            <a:extLst>
              <a:ext uri="{FF2B5EF4-FFF2-40B4-BE49-F238E27FC236}">
                <a16:creationId xmlns:a16="http://schemas.microsoft.com/office/drawing/2014/main" id="{D5D194E9-560C-4F17-A534-32B3C72DC2E2}"/>
              </a:ext>
            </a:extLst>
          </p:cNvPr>
          <p:cNvCxnSpPr>
            <a:stCxn id="40" idx="6"/>
            <a:endCxn id="37" idx="1"/>
          </p:cNvCxnSpPr>
          <p:nvPr/>
        </p:nvCxnSpPr>
        <p:spPr>
          <a:xfrm flipV="1">
            <a:off x="1822878" y="1611042"/>
            <a:ext cx="2088232" cy="864096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71">
            <a:extLst>
              <a:ext uri="{FF2B5EF4-FFF2-40B4-BE49-F238E27FC236}">
                <a16:creationId xmlns:a16="http://schemas.microsoft.com/office/drawing/2014/main" id="{A55E25B9-BFBB-4DB0-9A1F-36423FE80422}"/>
              </a:ext>
            </a:extLst>
          </p:cNvPr>
          <p:cNvCxnSpPr>
            <a:stCxn id="40" idx="6"/>
            <a:endCxn id="38" idx="1"/>
          </p:cNvCxnSpPr>
          <p:nvPr/>
        </p:nvCxnSpPr>
        <p:spPr>
          <a:xfrm>
            <a:off x="1822878" y="2475138"/>
            <a:ext cx="2088232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72">
            <a:extLst>
              <a:ext uri="{FF2B5EF4-FFF2-40B4-BE49-F238E27FC236}">
                <a16:creationId xmlns:a16="http://schemas.microsoft.com/office/drawing/2014/main" id="{C1821B1A-0801-488B-8087-48A699FA9381}"/>
              </a:ext>
            </a:extLst>
          </p:cNvPr>
          <p:cNvCxnSpPr>
            <a:stCxn id="40" idx="6"/>
            <a:endCxn id="39" idx="1"/>
          </p:cNvCxnSpPr>
          <p:nvPr/>
        </p:nvCxnSpPr>
        <p:spPr>
          <a:xfrm>
            <a:off x="1822878" y="2475138"/>
            <a:ext cx="2088232" cy="864096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806E5803-15A3-44A1-9BB6-77D52E1DAEE3}"/>
              </a:ext>
            </a:extLst>
          </p:cNvPr>
          <p:cNvSpPr/>
          <p:nvPr/>
        </p:nvSpPr>
        <p:spPr>
          <a:xfrm>
            <a:off x="3911110" y="4059314"/>
            <a:ext cx="79208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EC4B8EC-23DC-4EBC-AD4F-99F17E0ED1F6}"/>
              </a:ext>
            </a:extLst>
          </p:cNvPr>
          <p:cNvSpPr/>
          <p:nvPr/>
        </p:nvSpPr>
        <p:spPr>
          <a:xfrm>
            <a:off x="3911110" y="4923410"/>
            <a:ext cx="79208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2CE33E8-8FA5-4616-907F-FB71CED2902E}"/>
              </a:ext>
            </a:extLst>
          </p:cNvPr>
          <p:cNvSpPr/>
          <p:nvPr/>
        </p:nvSpPr>
        <p:spPr>
          <a:xfrm>
            <a:off x="3911110" y="5787506"/>
            <a:ext cx="79208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F702B84B-2656-4C42-BA20-E92714209CB5}"/>
              </a:ext>
            </a:extLst>
          </p:cNvPr>
          <p:cNvSpPr/>
          <p:nvPr/>
        </p:nvSpPr>
        <p:spPr>
          <a:xfrm>
            <a:off x="742758" y="4779394"/>
            <a:ext cx="108012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de seta reta 83">
            <a:extLst>
              <a:ext uri="{FF2B5EF4-FFF2-40B4-BE49-F238E27FC236}">
                <a16:creationId xmlns:a16="http://schemas.microsoft.com/office/drawing/2014/main" id="{02567322-3613-4BEA-AD97-ED0C76619A0D}"/>
              </a:ext>
            </a:extLst>
          </p:cNvPr>
          <p:cNvCxnSpPr>
            <a:stCxn id="47" idx="6"/>
            <a:endCxn id="44" idx="1"/>
          </p:cNvCxnSpPr>
          <p:nvPr/>
        </p:nvCxnSpPr>
        <p:spPr>
          <a:xfrm flipV="1">
            <a:off x="1822878" y="4347346"/>
            <a:ext cx="2088232" cy="864096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84">
            <a:extLst>
              <a:ext uri="{FF2B5EF4-FFF2-40B4-BE49-F238E27FC236}">
                <a16:creationId xmlns:a16="http://schemas.microsoft.com/office/drawing/2014/main" id="{640CAF45-B4A0-423A-B80B-055AE1CD3CB6}"/>
              </a:ext>
            </a:extLst>
          </p:cNvPr>
          <p:cNvCxnSpPr>
            <a:stCxn id="47" idx="6"/>
            <a:endCxn id="45" idx="1"/>
          </p:cNvCxnSpPr>
          <p:nvPr/>
        </p:nvCxnSpPr>
        <p:spPr>
          <a:xfrm>
            <a:off x="1822878" y="5211442"/>
            <a:ext cx="2088232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85">
            <a:extLst>
              <a:ext uri="{FF2B5EF4-FFF2-40B4-BE49-F238E27FC236}">
                <a16:creationId xmlns:a16="http://schemas.microsoft.com/office/drawing/2014/main" id="{75694432-6C33-4C08-B023-EE893AF10F00}"/>
              </a:ext>
            </a:extLst>
          </p:cNvPr>
          <p:cNvCxnSpPr>
            <a:stCxn id="47" idx="6"/>
            <a:endCxn id="46" idx="1"/>
          </p:cNvCxnSpPr>
          <p:nvPr/>
        </p:nvCxnSpPr>
        <p:spPr>
          <a:xfrm>
            <a:off x="1822878" y="5211442"/>
            <a:ext cx="2088232" cy="864096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92">
            <a:extLst>
              <a:ext uri="{FF2B5EF4-FFF2-40B4-BE49-F238E27FC236}">
                <a16:creationId xmlns:a16="http://schemas.microsoft.com/office/drawing/2014/main" id="{5A17DE65-D5FD-4CBB-A2F6-5EB242A67FB5}"/>
              </a:ext>
            </a:extLst>
          </p:cNvPr>
          <p:cNvCxnSpPr>
            <a:stCxn id="40" idx="6"/>
            <a:endCxn id="44" idx="1"/>
          </p:cNvCxnSpPr>
          <p:nvPr/>
        </p:nvCxnSpPr>
        <p:spPr>
          <a:xfrm>
            <a:off x="1822878" y="2475138"/>
            <a:ext cx="2088232" cy="187220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93">
            <a:extLst>
              <a:ext uri="{FF2B5EF4-FFF2-40B4-BE49-F238E27FC236}">
                <a16:creationId xmlns:a16="http://schemas.microsoft.com/office/drawing/2014/main" id="{2641FBB1-8F4D-4408-A00B-ABACAFD23F18}"/>
              </a:ext>
            </a:extLst>
          </p:cNvPr>
          <p:cNvCxnSpPr>
            <a:stCxn id="40" idx="6"/>
            <a:endCxn id="45" idx="1"/>
          </p:cNvCxnSpPr>
          <p:nvPr/>
        </p:nvCxnSpPr>
        <p:spPr>
          <a:xfrm>
            <a:off x="1822878" y="2475138"/>
            <a:ext cx="2088232" cy="2736304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94">
            <a:extLst>
              <a:ext uri="{FF2B5EF4-FFF2-40B4-BE49-F238E27FC236}">
                <a16:creationId xmlns:a16="http://schemas.microsoft.com/office/drawing/2014/main" id="{BC390B25-4475-415F-B3CD-BB406F8ED17F}"/>
              </a:ext>
            </a:extLst>
          </p:cNvPr>
          <p:cNvCxnSpPr>
            <a:stCxn id="40" idx="6"/>
            <a:endCxn id="46" idx="1"/>
          </p:cNvCxnSpPr>
          <p:nvPr/>
        </p:nvCxnSpPr>
        <p:spPr>
          <a:xfrm>
            <a:off x="1822878" y="2475138"/>
            <a:ext cx="2088232" cy="36004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95">
            <a:extLst>
              <a:ext uri="{FF2B5EF4-FFF2-40B4-BE49-F238E27FC236}">
                <a16:creationId xmlns:a16="http://schemas.microsoft.com/office/drawing/2014/main" id="{45A63A5B-C3EF-4EE5-B9C0-F2545D2BC894}"/>
              </a:ext>
            </a:extLst>
          </p:cNvPr>
          <p:cNvCxnSpPr>
            <a:stCxn id="47" idx="6"/>
            <a:endCxn id="37" idx="1"/>
          </p:cNvCxnSpPr>
          <p:nvPr/>
        </p:nvCxnSpPr>
        <p:spPr>
          <a:xfrm flipV="1">
            <a:off x="1822878" y="1611042"/>
            <a:ext cx="2088232" cy="36004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96">
            <a:extLst>
              <a:ext uri="{FF2B5EF4-FFF2-40B4-BE49-F238E27FC236}">
                <a16:creationId xmlns:a16="http://schemas.microsoft.com/office/drawing/2014/main" id="{FD7CBEE5-63A7-41BA-961B-923120A8CDB3}"/>
              </a:ext>
            </a:extLst>
          </p:cNvPr>
          <p:cNvCxnSpPr>
            <a:stCxn id="47" idx="6"/>
          </p:cNvCxnSpPr>
          <p:nvPr/>
        </p:nvCxnSpPr>
        <p:spPr>
          <a:xfrm flipV="1">
            <a:off x="1822878" y="2475138"/>
            <a:ext cx="2088232" cy="2736304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97">
            <a:extLst>
              <a:ext uri="{FF2B5EF4-FFF2-40B4-BE49-F238E27FC236}">
                <a16:creationId xmlns:a16="http://schemas.microsoft.com/office/drawing/2014/main" id="{24090DAF-830C-4D21-8121-DE7CD39D59D9}"/>
              </a:ext>
            </a:extLst>
          </p:cNvPr>
          <p:cNvCxnSpPr>
            <a:stCxn id="47" idx="6"/>
          </p:cNvCxnSpPr>
          <p:nvPr/>
        </p:nvCxnSpPr>
        <p:spPr>
          <a:xfrm flipV="1">
            <a:off x="1822878" y="3411242"/>
            <a:ext cx="2016224" cy="18002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AAB511F-CE1F-4C7B-8057-CC00AECF360C}"/>
              </a:ext>
            </a:extLst>
          </p:cNvPr>
          <p:cNvSpPr txBox="1"/>
          <p:nvPr/>
        </p:nvSpPr>
        <p:spPr>
          <a:xfrm>
            <a:off x="940780" y="229047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6B930A0-402B-4D0D-8154-0B287DAA6B10}"/>
              </a:ext>
            </a:extLst>
          </p:cNvPr>
          <p:cNvSpPr txBox="1"/>
          <p:nvPr/>
        </p:nvSpPr>
        <p:spPr>
          <a:xfrm>
            <a:off x="940780" y="502021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F2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41A3A3A-2A85-4F46-BA2A-1E3C0006FCF2}"/>
              </a:ext>
            </a:extLst>
          </p:cNvPr>
          <p:cNvSpPr/>
          <p:nvPr/>
        </p:nvSpPr>
        <p:spPr>
          <a:xfrm>
            <a:off x="10726059" y="1323010"/>
            <a:ext cx="79208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CDDC1847-6468-4EDF-A6A1-9B5EBEC5A907}"/>
              </a:ext>
            </a:extLst>
          </p:cNvPr>
          <p:cNvSpPr/>
          <p:nvPr/>
        </p:nvSpPr>
        <p:spPr>
          <a:xfrm>
            <a:off x="10726059" y="2187106"/>
            <a:ext cx="79208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ABAD79E5-9243-4549-A532-0BE638A5901D}"/>
              </a:ext>
            </a:extLst>
          </p:cNvPr>
          <p:cNvSpPr/>
          <p:nvPr/>
        </p:nvSpPr>
        <p:spPr>
          <a:xfrm>
            <a:off x="10726059" y="3051202"/>
            <a:ext cx="79208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1F5762D-4F69-4730-86AC-478FF8D85533}"/>
              </a:ext>
            </a:extLst>
          </p:cNvPr>
          <p:cNvSpPr/>
          <p:nvPr/>
        </p:nvSpPr>
        <p:spPr>
          <a:xfrm>
            <a:off x="7557707" y="2043090"/>
            <a:ext cx="108012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de seta reta 70">
            <a:extLst>
              <a:ext uri="{FF2B5EF4-FFF2-40B4-BE49-F238E27FC236}">
                <a16:creationId xmlns:a16="http://schemas.microsoft.com/office/drawing/2014/main" id="{360151E3-EC7D-4A34-906E-3CFA38A33147}"/>
              </a:ext>
            </a:extLst>
          </p:cNvPr>
          <p:cNvCxnSpPr>
            <a:stCxn id="62" idx="6"/>
            <a:endCxn id="59" idx="1"/>
          </p:cNvCxnSpPr>
          <p:nvPr/>
        </p:nvCxnSpPr>
        <p:spPr>
          <a:xfrm flipV="1">
            <a:off x="8637827" y="1611042"/>
            <a:ext cx="2088232" cy="864096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71">
            <a:extLst>
              <a:ext uri="{FF2B5EF4-FFF2-40B4-BE49-F238E27FC236}">
                <a16:creationId xmlns:a16="http://schemas.microsoft.com/office/drawing/2014/main" id="{3986EC73-216E-45F1-AB6B-B0DD5D2733DB}"/>
              </a:ext>
            </a:extLst>
          </p:cNvPr>
          <p:cNvCxnSpPr>
            <a:stCxn id="62" idx="6"/>
            <a:endCxn id="60" idx="1"/>
          </p:cNvCxnSpPr>
          <p:nvPr/>
        </p:nvCxnSpPr>
        <p:spPr>
          <a:xfrm>
            <a:off x="8637827" y="2475138"/>
            <a:ext cx="2088232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72">
            <a:extLst>
              <a:ext uri="{FF2B5EF4-FFF2-40B4-BE49-F238E27FC236}">
                <a16:creationId xmlns:a16="http://schemas.microsoft.com/office/drawing/2014/main" id="{267763E0-1412-4F5F-8984-E6586AB798AE}"/>
              </a:ext>
            </a:extLst>
          </p:cNvPr>
          <p:cNvCxnSpPr>
            <a:stCxn id="62" idx="6"/>
            <a:endCxn id="61" idx="1"/>
          </p:cNvCxnSpPr>
          <p:nvPr/>
        </p:nvCxnSpPr>
        <p:spPr>
          <a:xfrm>
            <a:off x="8637827" y="2475138"/>
            <a:ext cx="2088232" cy="864096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id="{E3E45CF6-47D4-40DC-A6F9-179CD1A7268E}"/>
              </a:ext>
            </a:extLst>
          </p:cNvPr>
          <p:cNvSpPr/>
          <p:nvPr/>
        </p:nvSpPr>
        <p:spPr>
          <a:xfrm>
            <a:off x="10726059" y="4059314"/>
            <a:ext cx="79208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17A43704-C645-4FD8-9CD4-11EC7AA78464}"/>
              </a:ext>
            </a:extLst>
          </p:cNvPr>
          <p:cNvSpPr/>
          <p:nvPr/>
        </p:nvSpPr>
        <p:spPr>
          <a:xfrm>
            <a:off x="10726059" y="4923410"/>
            <a:ext cx="79208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3ACB5E9E-D234-47A2-88CC-B42241E98C12}"/>
              </a:ext>
            </a:extLst>
          </p:cNvPr>
          <p:cNvSpPr/>
          <p:nvPr/>
        </p:nvSpPr>
        <p:spPr>
          <a:xfrm>
            <a:off x="10726059" y="5787506"/>
            <a:ext cx="79208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A3EBEFB4-77BF-4A99-85F7-DAFE8FD604E3}"/>
              </a:ext>
            </a:extLst>
          </p:cNvPr>
          <p:cNvSpPr/>
          <p:nvPr/>
        </p:nvSpPr>
        <p:spPr>
          <a:xfrm>
            <a:off x="7557707" y="4779394"/>
            <a:ext cx="108012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de seta reta 83">
            <a:extLst>
              <a:ext uri="{FF2B5EF4-FFF2-40B4-BE49-F238E27FC236}">
                <a16:creationId xmlns:a16="http://schemas.microsoft.com/office/drawing/2014/main" id="{50F2B7CA-180D-4F43-9A71-187E92A8C96D}"/>
              </a:ext>
            </a:extLst>
          </p:cNvPr>
          <p:cNvCxnSpPr>
            <a:stCxn id="69" idx="6"/>
            <a:endCxn id="66" idx="1"/>
          </p:cNvCxnSpPr>
          <p:nvPr/>
        </p:nvCxnSpPr>
        <p:spPr>
          <a:xfrm flipV="1">
            <a:off x="8637827" y="4347346"/>
            <a:ext cx="2088232" cy="864096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84">
            <a:extLst>
              <a:ext uri="{FF2B5EF4-FFF2-40B4-BE49-F238E27FC236}">
                <a16:creationId xmlns:a16="http://schemas.microsoft.com/office/drawing/2014/main" id="{CB8E2B91-56E6-45C4-97C9-8551E6C2E182}"/>
              </a:ext>
            </a:extLst>
          </p:cNvPr>
          <p:cNvCxnSpPr>
            <a:stCxn id="69" idx="6"/>
            <a:endCxn id="67" idx="1"/>
          </p:cNvCxnSpPr>
          <p:nvPr/>
        </p:nvCxnSpPr>
        <p:spPr>
          <a:xfrm>
            <a:off x="8637827" y="5211442"/>
            <a:ext cx="2088232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85">
            <a:extLst>
              <a:ext uri="{FF2B5EF4-FFF2-40B4-BE49-F238E27FC236}">
                <a16:creationId xmlns:a16="http://schemas.microsoft.com/office/drawing/2014/main" id="{E40442E7-F7C3-4FBE-BD54-A4988D0FD0CC}"/>
              </a:ext>
            </a:extLst>
          </p:cNvPr>
          <p:cNvCxnSpPr>
            <a:stCxn id="69" idx="6"/>
            <a:endCxn id="68" idx="1"/>
          </p:cNvCxnSpPr>
          <p:nvPr/>
        </p:nvCxnSpPr>
        <p:spPr>
          <a:xfrm>
            <a:off x="8637827" y="5211442"/>
            <a:ext cx="2088232" cy="864096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E7D52F98-4F01-4237-B7F0-1F109E9A4EB9}"/>
              </a:ext>
            </a:extLst>
          </p:cNvPr>
          <p:cNvSpPr txBox="1"/>
          <p:nvPr/>
        </p:nvSpPr>
        <p:spPr>
          <a:xfrm>
            <a:off x="7755729" y="229047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461FF36-2D9B-4288-901F-5D1310B9D0E5}"/>
              </a:ext>
            </a:extLst>
          </p:cNvPr>
          <p:cNvSpPr txBox="1"/>
          <p:nvPr/>
        </p:nvSpPr>
        <p:spPr>
          <a:xfrm>
            <a:off x="7755729" y="502021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F2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8B036F7-685A-419E-AA8F-7A4DE97EC36B}"/>
              </a:ext>
            </a:extLst>
          </p:cNvPr>
          <p:cNvSpPr txBox="1"/>
          <p:nvPr/>
        </p:nvSpPr>
        <p:spPr>
          <a:xfrm>
            <a:off x="1624856" y="4882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AFE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2307419-E9CF-437E-84FE-FAAB24D52F72}"/>
              </a:ext>
            </a:extLst>
          </p:cNvPr>
          <p:cNvSpPr txBox="1"/>
          <p:nvPr/>
        </p:nvSpPr>
        <p:spPr>
          <a:xfrm>
            <a:off x="9681943" y="5529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AFC</a:t>
            </a:r>
          </a:p>
        </p:txBody>
      </p:sp>
    </p:spTree>
    <p:extLst>
      <p:ext uri="{BB962C8B-B14F-4D97-AF65-F5344CB8AC3E}">
        <p14:creationId xmlns:p14="http://schemas.microsoft.com/office/powerpoint/2010/main" val="329454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1B354E1-28BD-43E8-8471-9FA79A786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0299" y="862012"/>
            <a:ext cx="4691082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D7D4C8F-EAF2-4A41-81C8-ACB2F54E2476}"/>
              </a:ext>
            </a:extLst>
          </p:cNvPr>
          <p:cNvSpPr txBox="1"/>
          <p:nvPr/>
        </p:nvSpPr>
        <p:spPr>
          <a:xfrm>
            <a:off x="7178439" y="5857891"/>
            <a:ext cx="302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8FE447-087C-4359-BD4B-D52E41D7611B}"/>
              </a:ext>
            </a:extLst>
          </p:cNvPr>
          <p:cNvSpPr/>
          <p:nvPr/>
        </p:nvSpPr>
        <p:spPr>
          <a:xfrm>
            <a:off x="4791764" y="4869159"/>
            <a:ext cx="136815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Depressão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1F0843D-5109-42AD-A35C-358A9FBB5596}"/>
              </a:ext>
            </a:extLst>
          </p:cNvPr>
          <p:cNvSpPr/>
          <p:nvPr/>
        </p:nvSpPr>
        <p:spPr>
          <a:xfrm>
            <a:off x="3307107" y="2348879"/>
            <a:ext cx="7920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Item1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E0AFB97-41A6-4906-B59A-EA5BD5C105D6}"/>
              </a:ext>
            </a:extLst>
          </p:cNvPr>
          <p:cNvSpPr/>
          <p:nvPr/>
        </p:nvSpPr>
        <p:spPr>
          <a:xfrm>
            <a:off x="4459235" y="2348879"/>
            <a:ext cx="86409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Item 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144A07A-36A6-46D5-9F74-7313A2DA68D3}"/>
              </a:ext>
            </a:extLst>
          </p:cNvPr>
          <p:cNvSpPr/>
          <p:nvPr/>
        </p:nvSpPr>
        <p:spPr>
          <a:xfrm>
            <a:off x="5683371" y="2348879"/>
            <a:ext cx="7920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Item 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61C3CD-C842-4E43-AE72-3DD67C8F6901}"/>
              </a:ext>
            </a:extLst>
          </p:cNvPr>
          <p:cNvSpPr/>
          <p:nvPr/>
        </p:nvSpPr>
        <p:spPr>
          <a:xfrm>
            <a:off x="6835499" y="2348879"/>
            <a:ext cx="7920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Item 4</a:t>
            </a:r>
          </a:p>
        </p:txBody>
      </p:sp>
    </p:spTree>
    <p:extLst>
      <p:ext uri="{BB962C8B-B14F-4D97-AF65-F5344CB8AC3E}">
        <p14:creationId xmlns:p14="http://schemas.microsoft.com/office/powerpoint/2010/main" val="55654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9FAEC0-ABDE-4E17-BE8F-BBF42D69F7A6}"/>
              </a:ext>
            </a:extLst>
          </p:cNvPr>
          <p:cNvSpPr txBox="1"/>
          <p:nvPr/>
        </p:nvSpPr>
        <p:spPr>
          <a:xfrm>
            <a:off x="1857356" y="266272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Identificação do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BF4FF4-5D42-4041-8506-E386EF153298}"/>
              </a:ext>
            </a:extLst>
          </p:cNvPr>
          <p:cNvSpPr txBox="1"/>
          <p:nvPr/>
        </p:nvSpPr>
        <p:spPr>
          <a:xfrm>
            <a:off x="6929454" y="585789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2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6E83456-EB63-45B8-8BBE-B860A9D6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177296"/>
            <a:ext cx="3255044" cy="530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58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2505" y="240632"/>
            <a:ext cx="11806990" cy="636871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67000">
                <a:schemeClr val="accent6">
                  <a:lumMod val="20000"/>
                  <a:lumOff val="80000"/>
                </a:schemeClr>
              </a:gs>
              <a:gs pos="24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1F73660-48AB-4062-AD01-1E69B7E534B3}"/>
              </a:ext>
            </a:extLst>
          </p:cNvPr>
          <p:cNvSpPr txBox="1">
            <a:spLocks/>
          </p:cNvSpPr>
          <p:nvPr/>
        </p:nvSpPr>
        <p:spPr>
          <a:xfrm>
            <a:off x="781049" y="590540"/>
            <a:ext cx="10639425" cy="5676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sz="2400" dirty="0">
                <a:latin typeface="Gill Sans MT" pitchFamily="34" charset="0"/>
              </a:rPr>
              <a:t>O modelo é identificado se os parâmetros podem ser computados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2400" dirty="0">
                <a:latin typeface="Gill Sans MT" pitchFamily="34" charset="0"/>
              </a:rPr>
              <a:t>Se infinitas possibilidades de fixar pesos e parâmetros são plausíveis, os parâmetros são matematicamente indeterminados – modelo não identificado (</a:t>
            </a:r>
            <a:r>
              <a:rPr lang="pt-BR" sz="2400" i="1" dirty="0" err="1">
                <a:latin typeface="Gill Sans MT" pitchFamily="34" charset="0"/>
              </a:rPr>
              <a:t>underidentified</a:t>
            </a:r>
            <a:r>
              <a:rPr lang="pt-BR" sz="2400" dirty="0">
                <a:latin typeface="Gill Sans MT" pitchFamily="34" charset="0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CFF519-8737-47C9-AB16-811D96D31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742" y="3495943"/>
            <a:ext cx="4143404" cy="277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7171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1402</Words>
  <Application>Microsoft Office PowerPoint</Application>
  <PresentationFormat>Widescreen</PresentationFormat>
  <Paragraphs>329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3" baseType="lpstr">
      <vt:lpstr>Abadi</vt:lpstr>
      <vt:lpstr>Arial</vt:lpstr>
      <vt:lpstr>Calibri</vt:lpstr>
      <vt:lpstr>Calibri Light</vt:lpstr>
      <vt:lpstr>Cambria Math</vt:lpstr>
      <vt:lpstr>Gill Sans MT</vt:lpstr>
      <vt:lpstr>Wingdings</vt:lpstr>
      <vt:lpstr>Wingdings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Valentini</dc:creator>
  <cp:lastModifiedBy>Felipe Valentini</cp:lastModifiedBy>
  <cp:revision>22</cp:revision>
  <dcterms:created xsi:type="dcterms:W3CDTF">2019-06-21T11:46:54Z</dcterms:created>
  <dcterms:modified xsi:type="dcterms:W3CDTF">2021-11-03T11:22:54Z</dcterms:modified>
</cp:coreProperties>
</file>