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C43D22-0FF9-429F-92BE-E5ED320CBE6B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</dgm:pt>
    <dgm:pt modelId="{BE984E3C-AE80-471C-A64E-549D1518AC32}">
      <dgm:prSet phldrT="[Tekst]"/>
      <dgm:spPr/>
      <dgm:t>
        <a:bodyPr/>
        <a:lstStyle/>
        <a:p>
          <a:r>
            <a:rPr lang="en-DK" b="1" u="sng" dirty="0"/>
            <a:t>Easy</a:t>
          </a:r>
          <a:br>
            <a:rPr lang="en-DK" dirty="0"/>
          </a:br>
          <a:r>
            <a:rPr lang="en-DK" dirty="0" err="1"/>
            <a:t>Mund</a:t>
          </a:r>
          <a:r>
            <a:rPr lang="en-DK" dirty="0"/>
            <a:t> &amp; </a:t>
          </a:r>
          <a:r>
            <a:rPr lang="en-DK" dirty="0" err="1"/>
            <a:t>næse</a:t>
          </a:r>
          <a:r>
            <a:rPr lang="en-DK" dirty="0"/>
            <a:t> er </a:t>
          </a:r>
          <a:r>
            <a:rPr lang="en-DK" dirty="0" err="1"/>
            <a:t>ændret</a:t>
          </a:r>
          <a:endParaRPr lang="en-DK" dirty="0"/>
        </a:p>
      </dgm:t>
    </dgm:pt>
    <dgm:pt modelId="{530ED6D2-D8A5-4C50-A879-F132FDA87106}" type="parTrans" cxnId="{AE07C165-F4CA-4B1A-AF5D-349FC8DB0DD4}">
      <dgm:prSet/>
      <dgm:spPr/>
      <dgm:t>
        <a:bodyPr/>
        <a:lstStyle/>
        <a:p>
          <a:endParaRPr lang="en-DK"/>
        </a:p>
      </dgm:t>
    </dgm:pt>
    <dgm:pt modelId="{E44F3856-7D97-4A5D-B9DF-9B20F0F7B4A2}" type="sibTrans" cxnId="{AE07C165-F4CA-4B1A-AF5D-349FC8DB0DD4}">
      <dgm:prSet/>
      <dgm:spPr/>
      <dgm:t>
        <a:bodyPr/>
        <a:lstStyle/>
        <a:p>
          <a:endParaRPr lang="en-DK"/>
        </a:p>
      </dgm:t>
    </dgm:pt>
    <dgm:pt modelId="{49D1E06F-88C8-415B-B2FE-00DCD7A275E6}">
      <dgm:prSet phldrT="[Tekst]"/>
      <dgm:spPr/>
      <dgm:t>
        <a:bodyPr/>
        <a:lstStyle/>
        <a:p>
          <a:r>
            <a:rPr lang="en-DK" b="1" u="sng" dirty="0"/>
            <a:t>Hard</a:t>
          </a:r>
          <a:br>
            <a:rPr lang="en-DK" dirty="0"/>
          </a:br>
          <a:r>
            <a:rPr lang="en-DK" dirty="0" err="1"/>
            <a:t>Begge</a:t>
          </a:r>
          <a:r>
            <a:rPr lang="en-DK" dirty="0"/>
            <a:t> </a:t>
          </a:r>
          <a:r>
            <a:rPr lang="en-DK" dirty="0" err="1"/>
            <a:t>øjne</a:t>
          </a:r>
          <a:r>
            <a:rPr lang="en-DK" dirty="0"/>
            <a:t>, </a:t>
          </a:r>
          <a:r>
            <a:rPr lang="en-DK" dirty="0" err="1"/>
            <a:t>næse</a:t>
          </a:r>
          <a:r>
            <a:rPr lang="en-DK" dirty="0"/>
            <a:t> </a:t>
          </a:r>
          <a:r>
            <a:rPr lang="en-DK" dirty="0" err="1"/>
            <a:t>og</a:t>
          </a:r>
          <a:r>
            <a:rPr lang="en-DK" dirty="0"/>
            <a:t> </a:t>
          </a:r>
          <a:r>
            <a:rPr lang="en-DK" dirty="0" err="1"/>
            <a:t>mun</a:t>
          </a:r>
          <a:r>
            <a:rPr lang="en-DK" dirty="0"/>
            <a:t> er </a:t>
          </a:r>
          <a:r>
            <a:rPr lang="en-DK" dirty="0" err="1"/>
            <a:t>ændret</a:t>
          </a:r>
          <a:br>
            <a:rPr lang="en-DK" dirty="0"/>
          </a:br>
          <a:endParaRPr lang="en-DK" dirty="0"/>
        </a:p>
      </dgm:t>
    </dgm:pt>
    <dgm:pt modelId="{A7B5B484-E2A1-43BD-A672-DE755953BA12}" type="parTrans" cxnId="{5DF0BACC-916F-4D1B-924A-840A331DBEC4}">
      <dgm:prSet/>
      <dgm:spPr/>
      <dgm:t>
        <a:bodyPr/>
        <a:lstStyle/>
        <a:p>
          <a:endParaRPr lang="en-DK"/>
        </a:p>
      </dgm:t>
    </dgm:pt>
    <dgm:pt modelId="{2332DC0E-614B-4860-AEF7-551EE0502C6B}" type="sibTrans" cxnId="{5DF0BACC-916F-4D1B-924A-840A331DBEC4}">
      <dgm:prSet/>
      <dgm:spPr/>
      <dgm:t>
        <a:bodyPr/>
        <a:lstStyle/>
        <a:p>
          <a:endParaRPr lang="en-DK"/>
        </a:p>
      </dgm:t>
    </dgm:pt>
    <dgm:pt modelId="{4F319B85-17A9-48FD-80C6-0450803A7B8A}">
      <dgm:prSet phldrT="[Tekst]"/>
      <dgm:spPr/>
      <dgm:t>
        <a:bodyPr/>
        <a:lstStyle/>
        <a:p>
          <a:r>
            <a:rPr lang="en-DK" b="1" u="sng" dirty="0"/>
            <a:t>Real</a:t>
          </a:r>
          <a:br>
            <a:rPr lang="en-DK" dirty="0"/>
          </a:br>
          <a:r>
            <a:rPr lang="en-DK" dirty="0" err="1"/>
            <a:t>Originalt</a:t>
          </a:r>
          <a:r>
            <a:rPr lang="en-DK" dirty="0"/>
            <a:t> billed, der </a:t>
          </a:r>
          <a:r>
            <a:rPr lang="en-DK" dirty="0" err="1"/>
            <a:t>ikke</a:t>
          </a:r>
          <a:r>
            <a:rPr lang="en-DK" dirty="0"/>
            <a:t> er </a:t>
          </a:r>
          <a:r>
            <a:rPr lang="en-DK" dirty="0" err="1"/>
            <a:t>ændret</a:t>
          </a:r>
          <a:endParaRPr lang="en-DK" dirty="0"/>
        </a:p>
      </dgm:t>
    </dgm:pt>
    <dgm:pt modelId="{0FBFF61D-97F8-435B-BB10-8890A37EEDBB}" type="parTrans" cxnId="{5113DF9B-7A6E-4C15-9AEA-3388C1798E7B}">
      <dgm:prSet/>
      <dgm:spPr/>
      <dgm:t>
        <a:bodyPr/>
        <a:lstStyle/>
        <a:p>
          <a:endParaRPr lang="en-DK"/>
        </a:p>
      </dgm:t>
    </dgm:pt>
    <dgm:pt modelId="{F350DBCC-E089-4B6B-8CDD-50E2CDB794D2}" type="sibTrans" cxnId="{5113DF9B-7A6E-4C15-9AEA-3388C1798E7B}">
      <dgm:prSet/>
      <dgm:spPr/>
      <dgm:t>
        <a:bodyPr/>
        <a:lstStyle/>
        <a:p>
          <a:endParaRPr lang="en-DK"/>
        </a:p>
      </dgm:t>
    </dgm:pt>
    <dgm:pt modelId="{49C0C9D7-933A-4B0B-BD22-FB3E3FDCBCE2}">
      <dgm:prSet phldrT="[Tekst]"/>
      <dgm:spPr/>
      <dgm:t>
        <a:bodyPr/>
        <a:lstStyle/>
        <a:p>
          <a:r>
            <a:rPr lang="en-DK" b="1" u="sng" dirty="0"/>
            <a:t>Medium</a:t>
          </a:r>
          <a:br>
            <a:rPr lang="en-DK" dirty="0"/>
          </a:br>
          <a:r>
            <a:rPr lang="en-DK" dirty="0" err="1"/>
            <a:t>Begge</a:t>
          </a:r>
          <a:r>
            <a:rPr lang="en-DK" dirty="0"/>
            <a:t> </a:t>
          </a:r>
          <a:r>
            <a:rPr lang="en-DK" dirty="0" err="1"/>
            <a:t>øjne</a:t>
          </a:r>
          <a:r>
            <a:rPr lang="en-DK" dirty="0"/>
            <a:t>, </a:t>
          </a:r>
          <a:r>
            <a:rPr lang="en-DK" dirty="0" err="1"/>
            <a:t>næse</a:t>
          </a:r>
          <a:r>
            <a:rPr lang="en-DK" dirty="0"/>
            <a:t> &amp; </a:t>
          </a:r>
          <a:r>
            <a:rPr lang="en-DK" dirty="0" err="1"/>
            <a:t>mund</a:t>
          </a:r>
          <a:r>
            <a:rPr lang="en-DK" dirty="0"/>
            <a:t> er </a:t>
          </a:r>
          <a:r>
            <a:rPr lang="en-DK" dirty="0" err="1"/>
            <a:t>ændret</a:t>
          </a:r>
          <a:endParaRPr lang="en-DK" dirty="0"/>
        </a:p>
      </dgm:t>
    </dgm:pt>
    <dgm:pt modelId="{4BB9E540-16A4-490A-9E79-8763E9EF04F6}" type="parTrans" cxnId="{9F85E964-2FC4-4ACF-8709-E17D087B1F7A}">
      <dgm:prSet/>
      <dgm:spPr/>
      <dgm:t>
        <a:bodyPr/>
        <a:lstStyle/>
        <a:p>
          <a:endParaRPr lang="en-DK"/>
        </a:p>
      </dgm:t>
    </dgm:pt>
    <dgm:pt modelId="{C09B877F-81F7-44C1-B32B-0DCF700E393C}" type="sibTrans" cxnId="{9F85E964-2FC4-4ACF-8709-E17D087B1F7A}">
      <dgm:prSet/>
      <dgm:spPr/>
      <dgm:t>
        <a:bodyPr/>
        <a:lstStyle/>
        <a:p>
          <a:endParaRPr lang="en-DK"/>
        </a:p>
      </dgm:t>
    </dgm:pt>
    <dgm:pt modelId="{10E5918E-92ED-466C-85EF-777AE4CD94BA}" type="pres">
      <dgm:prSet presAssocID="{07C43D22-0FF9-429F-92BE-E5ED320CBE6B}" presName="Name0" presStyleCnt="0">
        <dgm:presLayoutVars>
          <dgm:chMax/>
          <dgm:chPref/>
          <dgm:dir/>
        </dgm:presLayoutVars>
      </dgm:prSet>
      <dgm:spPr/>
    </dgm:pt>
    <dgm:pt modelId="{5AC59C55-BC5A-4B4E-B9BF-7177ACB59364}" type="pres">
      <dgm:prSet presAssocID="{BE984E3C-AE80-471C-A64E-549D1518AC32}" presName="composite" presStyleCnt="0">
        <dgm:presLayoutVars>
          <dgm:chMax val="1"/>
          <dgm:chPref val="1"/>
        </dgm:presLayoutVars>
      </dgm:prSet>
      <dgm:spPr/>
    </dgm:pt>
    <dgm:pt modelId="{4106B49C-DAF6-473D-9A13-2B12F61231DA}" type="pres">
      <dgm:prSet presAssocID="{BE984E3C-AE80-471C-A64E-549D1518AC32}" presName="Accent" presStyleLbl="trAlignAcc1" presStyleIdx="0" presStyleCnt="4">
        <dgm:presLayoutVars>
          <dgm:chMax val="0"/>
          <dgm:chPref val="0"/>
        </dgm:presLayoutVars>
      </dgm:prSet>
      <dgm:spPr/>
    </dgm:pt>
    <dgm:pt modelId="{65E2A70A-2F93-4093-8785-CAE6F5BF2AB2}" type="pres">
      <dgm:prSet presAssocID="{BE984E3C-AE80-471C-A64E-549D1518AC32}" presName="Image" presStyleLbl="alignImgPlace1" presStyleIdx="0" presStyleCnt="4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extLst>
        <a:ext uri="{E40237B7-FDA0-4F09-8148-C483321AD2D9}">
          <dgm14:cNvPr xmlns:dgm14="http://schemas.microsoft.com/office/drawing/2010/diagram" id="0" name="" descr="Et billede, der indeholder person, udendørs, luk&#10;&#10;Automatisk genereret beskrivelse">
            <a:extLst>
              <a:ext uri="{FF2B5EF4-FFF2-40B4-BE49-F238E27FC236}">
                <a16:creationId xmlns:a16="http://schemas.microsoft.com/office/drawing/2014/main" id="{D2197A46-0AFC-D0BA-F071-CCA895446EA0}"/>
              </a:ext>
            </a:extLst>
          </dgm14:cNvPr>
        </a:ext>
      </dgm:extLst>
    </dgm:pt>
    <dgm:pt modelId="{9CF3283F-BED1-4183-BA63-B46020E0A5AA}" type="pres">
      <dgm:prSet presAssocID="{BE984E3C-AE80-471C-A64E-549D1518AC32}" presName="ChildComposite" presStyleCnt="0"/>
      <dgm:spPr/>
    </dgm:pt>
    <dgm:pt modelId="{9E9B67BD-0929-49BE-9259-FEB85E68FD9F}" type="pres">
      <dgm:prSet presAssocID="{BE984E3C-AE80-471C-A64E-549D1518AC32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E91F2C9-340E-405B-A6A9-8804F8FA7440}" type="pres">
      <dgm:prSet presAssocID="{BE984E3C-AE80-471C-A64E-549D1518AC32}" presName="Parent" presStyleLbl="revTx" presStyleIdx="0" presStyleCnt="4">
        <dgm:presLayoutVars>
          <dgm:chMax val="1"/>
          <dgm:chPref val="0"/>
          <dgm:bulletEnabled val="1"/>
        </dgm:presLayoutVars>
      </dgm:prSet>
      <dgm:spPr/>
    </dgm:pt>
    <dgm:pt modelId="{75E48644-802F-4ACE-BC92-0DC8886CAD45}" type="pres">
      <dgm:prSet presAssocID="{E44F3856-7D97-4A5D-B9DF-9B20F0F7B4A2}" presName="sibTrans" presStyleCnt="0"/>
      <dgm:spPr/>
    </dgm:pt>
    <dgm:pt modelId="{55FF6281-464B-4B6A-BF56-01EBC8C16551}" type="pres">
      <dgm:prSet presAssocID="{49C0C9D7-933A-4B0B-BD22-FB3E3FDCBCE2}" presName="composite" presStyleCnt="0">
        <dgm:presLayoutVars>
          <dgm:chMax val="1"/>
          <dgm:chPref val="1"/>
        </dgm:presLayoutVars>
      </dgm:prSet>
      <dgm:spPr/>
    </dgm:pt>
    <dgm:pt modelId="{252807D9-3E92-430E-8634-7ADF17AC4817}" type="pres">
      <dgm:prSet presAssocID="{49C0C9D7-933A-4B0B-BD22-FB3E3FDCBCE2}" presName="Accent" presStyleLbl="trAlignAcc1" presStyleIdx="1" presStyleCnt="4">
        <dgm:presLayoutVars>
          <dgm:chMax val="0"/>
          <dgm:chPref val="0"/>
        </dgm:presLayoutVars>
      </dgm:prSet>
      <dgm:spPr/>
    </dgm:pt>
    <dgm:pt modelId="{84F40AEE-FFC5-41C7-9C07-AAC46C6E9154}" type="pres">
      <dgm:prSet presAssocID="{49C0C9D7-933A-4B0B-BD22-FB3E3FDCBCE2}" presName="Image" presStyleLbl="alignImgPlace1" presStyleIdx="1" presStyleCnt="4">
        <dgm:presLayoutVars>
          <dgm:chMax val="0"/>
          <dgm:chPref val="0"/>
        </dgm:presLayoutVars>
      </dgm:prSet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E90B9CEA-97CE-47CF-B5DB-634D9EFC16F3}" type="pres">
      <dgm:prSet presAssocID="{49C0C9D7-933A-4B0B-BD22-FB3E3FDCBCE2}" presName="ChildComposite" presStyleCnt="0"/>
      <dgm:spPr/>
    </dgm:pt>
    <dgm:pt modelId="{C3FE671F-2C95-4EEA-B0EF-C5CCBFA17C69}" type="pres">
      <dgm:prSet presAssocID="{49C0C9D7-933A-4B0B-BD22-FB3E3FDCBCE2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6C2DB42-3745-484D-9B52-BC02DE9B08E5}" type="pres">
      <dgm:prSet presAssocID="{49C0C9D7-933A-4B0B-BD22-FB3E3FDCBCE2}" presName="Parent" presStyleLbl="revTx" presStyleIdx="1" presStyleCnt="4">
        <dgm:presLayoutVars>
          <dgm:chMax val="1"/>
          <dgm:chPref val="0"/>
          <dgm:bulletEnabled val="1"/>
        </dgm:presLayoutVars>
      </dgm:prSet>
      <dgm:spPr/>
    </dgm:pt>
    <dgm:pt modelId="{C5F60139-F02F-42A8-8769-6DAF67ADEC68}" type="pres">
      <dgm:prSet presAssocID="{C09B877F-81F7-44C1-B32B-0DCF700E393C}" presName="sibTrans" presStyleCnt="0"/>
      <dgm:spPr/>
    </dgm:pt>
    <dgm:pt modelId="{57E987C0-8DB0-4B4D-9085-710DD1CB0B4D}" type="pres">
      <dgm:prSet presAssocID="{49D1E06F-88C8-415B-B2FE-00DCD7A275E6}" presName="composite" presStyleCnt="0">
        <dgm:presLayoutVars>
          <dgm:chMax val="1"/>
          <dgm:chPref val="1"/>
        </dgm:presLayoutVars>
      </dgm:prSet>
      <dgm:spPr/>
    </dgm:pt>
    <dgm:pt modelId="{E4F05E84-2DFC-4A7F-B8B1-4A4A4EB80718}" type="pres">
      <dgm:prSet presAssocID="{49D1E06F-88C8-415B-B2FE-00DCD7A275E6}" presName="Accent" presStyleLbl="trAlignAcc1" presStyleIdx="2" presStyleCnt="4">
        <dgm:presLayoutVars>
          <dgm:chMax val="0"/>
          <dgm:chPref val="0"/>
        </dgm:presLayoutVars>
      </dgm:prSet>
      <dgm:spPr/>
    </dgm:pt>
    <dgm:pt modelId="{DBE13D3F-A0E1-43B2-A9B4-F1F1F03CFBA3}" type="pres">
      <dgm:prSet presAssocID="{49D1E06F-88C8-415B-B2FE-00DCD7A275E6}" presName="Image" presStyleLbl="alignImgPlace1" presStyleIdx="2" presStyleCnt="4">
        <dgm:presLayoutVars>
          <dgm:chMax val="0"/>
          <dgm:chPref val="0"/>
        </dgm:presLayoutVars>
      </dgm:prSet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Et billede, der indeholder træ, person, udendørs, mand&#10;&#10;Automatisk genereret beskrivelse">
            <a:extLst>
              <a:ext uri="{FF2B5EF4-FFF2-40B4-BE49-F238E27FC236}">
                <a16:creationId xmlns:a16="http://schemas.microsoft.com/office/drawing/2014/main" id="{DF1355BE-1DC8-1B6F-2CB6-58B808A3CFB1}"/>
              </a:ext>
            </a:extLst>
          </dgm14:cNvPr>
        </a:ext>
      </dgm:extLst>
    </dgm:pt>
    <dgm:pt modelId="{A557946C-2A74-40FF-91DC-6B551386F4F1}" type="pres">
      <dgm:prSet presAssocID="{49D1E06F-88C8-415B-B2FE-00DCD7A275E6}" presName="ChildComposite" presStyleCnt="0"/>
      <dgm:spPr/>
    </dgm:pt>
    <dgm:pt modelId="{4045D62F-67F4-475C-BF41-62AF2370C683}" type="pres">
      <dgm:prSet presAssocID="{49D1E06F-88C8-415B-B2FE-00DCD7A275E6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E8815CB-D798-4D12-95B2-D6B47F644FA7}" type="pres">
      <dgm:prSet presAssocID="{49D1E06F-88C8-415B-B2FE-00DCD7A275E6}" presName="Parent" presStyleLbl="revTx" presStyleIdx="2" presStyleCnt="4">
        <dgm:presLayoutVars>
          <dgm:chMax val="1"/>
          <dgm:chPref val="0"/>
          <dgm:bulletEnabled val="1"/>
        </dgm:presLayoutVars>
      </dgm:prSet>
      <dgm:spPr/>
    </dgm:pt>
    <dgm:pt modelId="{4243FE5D-72EB-4C6B-BA3A-A4BEF92FE750}" type="pres">
      <dgm:prSet presAssocID="{2332DC0E-614B-4860-AEF7-551EE0502C6B}" presName="sibTrans" presStyleCnt="0"/>
      <dgm:spPr/>
    </dgm:pt>
    <dgm:pt modelId="{E8A23733-D045-41C4-A6DC-C44A600ABF5C}" type="pres">
      <dgm:prSet presAssocID="{4F319B85-17A9-48FD-80C6-0450803A7B8A}" presName="composite" presStyleCnt="0">
        <dgm:presLayoutVars>
          <dgm:chMax val="1"/>
          <dgm:chPref val="1"/>
        </dgm:presLayoutVars>
      </dgm:prSet>
      <dgm:spPr/>
    </dgm:pt>
    <dgm:pt modelId="{0038D79E-0EF8-45CE-BAFD-C44545EEAAA2}" type="pres">
      <dgm:prSet presAssocID="{4F319B85-17A9-48FD-80C6-0450803A7B8A}" presName="Accent" presStyleLbl="trAlignAcc1" presStyleIdx="3" presStyleCnt="4">
        <dgm:presLayoutVars>
          <dgm:chMax val="0"/>
          <dgm:chPref val="0"/>
        </dgm:presLayoutVars>
      </dgm:prSet>
      <dgm:spPr/>
    </dgm:pt>
    <dgm:pt modelId="{EEA60A49-E09D-4A71-AD00-7787E691FEF3}" type="pres">
      <dgm:prSet presAssocID="{4F319B85-17A9-48FD-80C6-0450803A7B8A}" presName="Image" presStyleLbl="alignImgPlace1" presStyleIdx="3" presStyleCnt="4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extLst>
        <a:ext uri="{E40237B7-FDA0-4F09-8148-C483321AD2D9}">
          <dgm14:cNvPr xmlns:dgm14="http://schemas.microsoft.com/office/drawing/2010/diagram" id="0" name="" descr="Et billede, der indeholder person, kvinde, pige, hår&#10;&#10;Automatisk genereret beskrivelse">
            <a:extLst>
              <a:ext uri="{FF2B5EF4-FFF2-40B4-BE49-F238E27FC236}">
                <a16:creationId xmlns:a16="http://schemas.microsoft.com/office/drawing/2014/main" id="{0D865A87-44EC-8960-7B63-C58806886745}"/>
              </a:ext>
            </a:extLst>
          </dgm14:cNvPr>
        </a:ext>
      </dgm:extLst>
    </dgm:pt>
    <dgm:pt modelId="{43008A51-4A06-46F9-B304-72D3BB261E47}" type="pres">
      <dgm:prSet presAssocID="{4F319B85-17A9-48FD-80C6-0450803A7B8A}" presName="ChildComposite" presStyleCnt="0"/>
      <dgm:spPr/>
    </dgm:pt>
    <dgm:pt modelId="{AF081042-D6EB-40F8-8DAE-95293F033D7E}" type="pres">
      <dgm:prSet presAssocID="{4F319B85-17A9-48FD-80C6-0450803A7B8A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C26D970-D849-4C03-8DF4-577FA4EF39A4}" type="pres">
      <dgm:prSet presAssocID="{4F319B85-17A9-48FD-80C6-0450803A7B8A}" presName="Parent" presStyleLbl="revTx" presStyleIdx="3" presStyleCnt="4">
        <dgm:presLayoutVars>
          <dgm:chMax val="1"/>
          <dgm:chPref val="0"/>
          <dgm:bulletEnabled val="1"/>
        </dgm:presLayoutVars>
      </dgm:prSet>
      <dgm:spPr/>
    </dgm:pt>
  </dgm:ptLst>
  <dgm:cxnLst>
    <dgm:cxn modelId="{F983E613-EF37-4934-AE66-F88FFA16A46C}" type="presOf" srcId="{49D1E06F-88C8-415B-B2FE-00DCD7A275E6}" destId="{3E8815CB-D798-4D12-95B2-D6B47F644FA7}" srcOrd="0" destOrd="0" presId="urn:microsoft.com/office/officeart/2008/layout/CaptionedPictures"/>
    <dgm:cxn modelId="{132AE93A-24BD-4C1A-A9C3-C5B488627A88}" type="presOf" srcId="{49C0C9D7-933A-4B0B-BD22-FB3E3FDCBCE2}" destId="{B6C2DB42-3745-484D-9B52-BC02DE9B08E5}" srcOrd="0" destOrd="0" presId="urn:microsoft.com/office/officeart/2008/layout/CaptionedPictures"/>
    <dgm:cxn modelId="{9F85E964-2FC4-4ACF-8709-E17D087B1F7A}" srcId="{07C43D22-0FF9-429F-92BE-E5ED320CBE6B}" destId="{49C0C9D7-933A-4B0B-BD22-FB3E3FDCBCE2}" srcOrd="1" destOrd="0" parTransId="{4BB9E540-16A4-490A-9E79-8763E9EF04F6}" sibTransId="{C09B877F-81F7-44C1-B32B-0DCF700E393C}"/>
    <dgm:cxn modelId="{AE07C165-F4CA-4B1A-AF5D-349FC8DB0DD4}" srcId="{07C43D22-0FF9-429F-92BE-E5ED320CBE6B}" destId="{BE984E3C-AE80-471C-A64E-549D1518AC32}" srcOrd="0" destOrd="0" parTransId="{530ED6D2-D8A5-4C50-A879-F132FDA87106}" sibTransId="{E44F3856-7D97-4A5D-B9DF-9B20F0F7B4A2}"/>
    <dgm:cxn modelId="{3ED88E46-D35D-4517-AA4C-D113E438EAB9}" type="presOf" srcId="{4F319B85-17A9-48FD-80C6-0450803A7B8A}" destId="{4C26D970-D849-4C03-8DF4-577FA4EF39A4}" srcOrd="0" destOrd="0" presId="urn:microsoft.com/office/officeart/2008/layout/CaptionedPictures"/>
    <dgm:cxn modelId="{E022F448-2606-4779-AC45-C1668545E721}" type="presOf" srcId="{BE984E3C-AE80-471C-A64E-549D1518AC32}" destId="{0E91F2C9-340E-405B-A6A9-8804F8FA7440}" srcOrd="0" destOrd="0" presId="urn:microsoft.com/office/officeart/2008/layout/CaptionedPictures"/>
    <dgm:cxn modelId="{5113DF9B-7A6E-4C15-9AEA-3388C1798E7B}" srcId="{07C43D22-0FF9-429F-92BE-E5ED320CBE6B}" destId="{4F319B85-17A9-48FD-80C6-0450803A7B8A}" srcOrd="3" destOrd="0" parTransId="{0FBFF61D-97F8-435B-BB10-8890A37EEDBB}" sibTransId="{F350DBCC-E089-4B6B-8CDD-50E2CDB794D2}"/>
    <dgm:cxn modelId="{5DF0BACC-916F-4D1B-924A-840A331DBEC4}" srcId="{07C43D22-0FF9-429F-92BE-E5ED320CBE6B}" destId="{49D1E06F-88C8-415B-B2FE-00DCD7A275E6}" srcOrd="2" destOrd="0" parTransId="{A7B5B484-E2A1-43BD-A672-DE755953BA12}" sibTransId="{2332DC0E-614B-4860-AEF7-551EE0502C6B}"/>
    <dgm:cxn modelId="{5BDB86FC-5994-42AE-976F-F0EFA6B310C6}" type="presOf" srcId="{07C43D22-0FF9-429F-92BE-E5ED320CBE6B}" destId="{10E5918E-92ED-466C-85EF-777AE4CD94BA}" srcOrd="0" destOrd="0" presId="urn:microsoft.com/office/officeart/2008/layout/CaptionedPictures"/>
    <dgm:cxn modelId="{D4C1CE09-BF03-4BDC-8525-6826976F08AB}" type="presParOf" srcId="{10E5918E-92ED-466C-85EF-777AE4CD94BA}" destId="{5AC59C55-BC5A-4B4E-B9BF-7177ACB59364}" srcOrd="0" destOrd="0" presId="urn:microsoft.com/office/officeart/2008/layout/CaptionedPictures"/>
    <dgm:cxn modelId="{C98BA7E9-BBCB-476E-BAF8-9CAFCF854F1C}" type="presParOf" srcId="{5AC59C55-BC5A-4B4E-B9BF-7177ACB59364}" destId="{4106B49C-DAF6-473D-9A13-2B12F61231DA}" srcOrd="0" destOrd="0" presId="urn:microsoft.com/office/officeart/2008/layout/CaptionedPictures"/>
    <dgm:cxn modelId="{76297E91-6F93-4CE1-AD67-EA8CD0809B6B}" type="presParOf" srcId="{5AC59C55-BC5A-4B4E-B9BF-7177ACB59364}" destId="{65E2A70A-2F93-4093-8785-CAE6F5BF2AB2}" srcOrd="1" destOrd="0" presId="urn:microsoft.com/office/officeart/2008/layout/CaptionedPictures"/>
    <dgm:cxn modelId="{348FF5FA-52DF-45C2-BEF2-BCEF80907B59}" type="presParOf" srcId="{5AC59C55-BC5A-4B4E-B9BF-7177ACB59364}" destId="{9CF3283F-BED1-4183-BA63-B46020E0A5AA}" srcOrd="2" destOrd="0" presId="urn:microsoft.com/office/officeart/2008/layout/CaptionedPictures"/>
    <dgm:cxn modelId="{F9159C7B-7575-48BB-A83C-C4A953066250}" type="presParOf" srcId="{9CF3283F-BED1-4183-BA63-B46020E0A5AA}" destId="{9E9B67BD-0929-49BE-9259-FEB85E68FD9F}" srcOrd="0" destOrd="0" presId="urn:microsoft.com/office/officeart/2008/layout/CaptionedPictures"/>
    <dgm:cxn modelId="{E2C3F7E1-19E4-4502-8F04-FE610DFBC1BD}" type="presParOf" srcId="{9CF3283F-BED1-4183-BA63-B46020E0A5AA}" destId="{0E91F2C9-340E-405B-A6A9-8804F8FA7440}" srcOrd="1" destOrd="0" presId="urn:microsoft.com/office/officeart/2008/layout/CaptionedPictures"/>
    <dgm:cxn modelId="{6E8DE371-FD6F-48B4-8738-59F4C0AA7762}" type="presParOf" srcId="{10E5918E-92ED-466C-85EF-777AE4CD94BA}" destId="{75E48644-802F-4ACE-BC92-0DC8886CAD45}" srcOrd="1" destOrd="0" presId="urn:microsoft.com/office/officeart/2008/layout/CaptionedPictures"/>
    <dgm:cxn modelId="{FD2D05B5-7B67-401E-A68D-EBC3CADF1F77}" type="presParOf" srcId="{10E5918E-92ED-466C-85EF-777AE4CD94BA}" destId="{55FF6281-464B-4B6A-BF56-01EBC8C16551}" srcOrd="2" destOrd="0" presId="urn:microsoft.com/office/officeart/2008/layout/CaptionedPictures"/>
    <dgm:cxn modelId="{CC15B22D-24A6-4A39-B208-B5906BAB2A1F}" type="presParOf" srcId="{55FF6281-464B-4B6A-BF56-01EBC8C16551}" destId="{252807D9-3E92-430E-8634-7ADF17AC4817}" srcOrd="0" destOrd="0" presId="urn:microsoft.com/office/officeart/2008/layout/CaptionedPictures"/>
    <dgm:cxn modelId="{F344BDA2-455E-447F-BCCC-7067E6B29CEF}" type="presParOf" srcId="{55FF6281-464B-4B6A-BF56-01EBC8C16551}" destId="{84F40AEE-FFC5-41C7-9C07-AAC46C6E9154}" srcOrd="1" destOrd="0" presId="urn:microsoft.com/office/officeart/2008/layout/CaptionedPictures"/>
    <dgm:cxn modelId="{A8A74CA5-A0A0-470C-A549-5312AC2099D5}" type="presParOf" srcId="{55FF6281-464B-4B6A-BF56-01EBC8C16551}" destId="{E90B9CEA-97CE-47CF-B5DB-634D9EFC16F3}" srcOrd="2" destOrd="0" presId="urn:microsoft.com/office/officeart/2008/layout/CaptionedPictures"/>
    <dgm:cxn modelId="{B68AF31A-222C-4F53-9F71-8272998C2AFA}" type="presParOf" srcId="{E90B9CEA-97CE-47CF-B5DB-634D9EFC16F3}" destId="{C3FE671F-2C95-4EEA-B0EF-C5CCBFA17C69}" srcOrd="0" destOrd="0" presId="urn:microsoft.com/office/officeart/2008/layout/CaptionedPictures"/>
    <dgm:cxn modelId="{79357137-2F69-4944-A50C-521258F06C65}" type="presParOf" srcId="{E90B9CEA-97CE-47CF-B5DB-634D9EFC16F3}" destId="{B6C2DB42-3745-484D-9B52-BC02DE9B08E5}" srcOrd="1" destOrd="0" presId="urn:microsoft.com/office/officeart/2008/layout/CaptionedPictures"/>
    <dgm:cxn modelId="{2B919BD9-70E6-48EB-8FDF-08B0269F6AFC}" type="presParOf" srcId="{10E5918E-92ED-466C-85EF-777AE4CD94BA}" destId="{C5F60139-F02F-42A8-8769-6DAF67ADEC68}" srcOrd="3" destOrd="0" presId="urn:microsoft.com/office/officeart/2008/layout/CaptionedPictures"/>
    <dgm:cxn modelId="{95F138E9-8E84-424F-9867-5D5CA1FA8EEF}" type="presParOf" srcId="{10E5918E-92ED-466C-85EF-777AE4CD94BA}" destId="{57E987C0-8DB0-4B4D-9085-710DD1CB0B4D}" srcOrd="4" destOrd="0" presId="urn:microsoft.com/office/officeart/2008/layout/CaptionedPictures"/>
    <dgm:cxn modelId="{B6F6DB97-1230-4A0F-8D72-D21C7605BB56}" type="presParOf" srcId="{57E987C0-8DB0-4B4D-9085-710DD1CB0B4D}" destId="{E4F05E84-2DFC-4A7F-B8B1-4A4A4EB80718}" srcOrd="0" destOrd="0" presId="urn:microsoft.com/office/officeart/2008/layout/CaptionedPictures"/>
    <dgm:cxn modelId="{C9524107-EC36-4EC9-8F19-3B03B3110527}" type="presParOf" srcId="{57E987C0-8DB0-4B4D-9085-710DD1CB0B4D}" destId="{DBE13D3F-A0E1-43B2-A9B4-F1F1F03CFBA3}" srcOrd="1" destOrd="0" presId="urn:microsoft.com/office/officeart/2008/layout/CaptionedPictures"/>
    <dgm:cxn modelId="{56DAC865-F4BA-405A-9583-175E242E5701}" type="presParOf" srcId="{57E987C0-8DB0-4B4D-9085-710DD1CB0B4D}" destId="{A557946C-2A74-40FF-91DC-6B551386F4F1}" srcOrd="2" destOrd="0" presId="urn:microsoft.com/office/officeart/2008/layout/CaptionedPictures"/>
    <dgm:cxn modelId="{639450CF-9563-4447-AFF9-AF785F1FF18E}" type="presParOf" srcId="{A557946C-2A74-40FF-91DC-6B551386F4F1}" destId="{4045D62F-67F4-475C-BF41-62AF2370C683}" srcOrd="0" destOrd="0" presId="urn:microsoft.com/office/officeart/2008/layout/CaptionedPictures"/>
    <dgm:cxn modelId="{2F2F8F53-7293-459C-B12C-BC69451FC2E6}" type="presParOf" srcId="{A557946C-2A74-40FF-91DC-6B551386F4F1}" destId="{3E8815CB-D798-4D12-95B2-D6B47F644FA7}" srcOrd="1" destOrd="0" presId="urn:microsoft.com/office/officeart/2008/layout/CaptionedPictures"/>
    <dgm:cxn modelId="{87773BE4-3967-468A-9DF1-1C731285EBBB}" type="presParOf" srcId="{10E5918E-92ED-466C-85EF-777AE4CD94BA}" destId="{4243FE5D-72EB-4C6B-BA3A-A4BEF92FE750}" srcOrd="5" destOrd="0" presId="urn:microsoft.com/office/officeart/2008/layout/CaptionedPictures"/>
    <dgm:cxn modelId="{DD64101A-4E11-41FB-8B40-8A228E77076E}" type="presParOf" srcId="{10E5918E-92ED-466C-85EF-777AE4CD94BA}" destId="{E8A23733-D045-41C4-A6DC-C44A600ABF5C}" srcOrd="6" destOrd="0" presId="urn:microsoft.com/office/officeart/2008/layout/CaptionedPictures"/>
    <dgm:cxn modelId="{EF0798E1-A682-457A-B5E8-FB4F186EEE64}" type="presParOf" srcId="{E8A23733-D045-41C4-A6DC-C44A600ABF5C}" destId="{0038D79E-0EF8-45CE-BAFD-C44545EEAAA2}" srcOrd="0" destOrd="0" presId="urn:microsoft.com/office/officeart/2008/layout/CaptionedPictures"/>
    <dgm:cxn modelId="{9F54C566-5ED8-4CAB-9E58-61BD4EC7B8DE}" type="presParOf" srcId="{E8A23733-D045-41C4-A6DC-C44A600ABF5C}" destId="{EEA60A49-E09D-4A71-AD00-7787E691FEF3}" srcOrd="1" destOrd="0" presId="urn:microsoft.com/office/officeart/2008/layout/CaptionedPictures"/>
    <dgm:cxn modelId="{06555427-1215-473C-A5BF-84301BD62C45}" type="presParOf" srcId="{E8A23733-D045-41C4-A6DC-C44A600ABF5C}" destId="{43008A51-4A06-46F9-B304-72D3BB261E47}" srcOrd="2" destOrd="0" presId="urn:microsoft.com/office/officeart/2008/layout/CaptionedPictures"/>
    <dgm:cxn modelId="{61658315-2B5E-464C-B90E-6CB204621FAC}" type="presParOf" srcId="{43008A51-4A06-46F9-B304-72D3BB261E47}" destId="{AF081042-D6EB-40F8-8DAE-95293F033D7E}" srcOrd="0" destOrd="0" presId="urn:microsoft.com/office/officeart/2008/layout/CaptionedPictures"/>
    <dgm:cxn modelId="{E938D181-83F3-425A-AA9F-AEF6DB78E2D7}" type="presParOf" srcId="{43008A51-4A06-46F9-B304-72D3BB261E47}" destId="{4C26D970-D849-4C03-8DF4-577FA4EF39A4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06B49C-DAF6-473D-9A13-2B12F61231DA}">
      <dsp:nvSpPr>
        <dsp:cNvPr id="0" name=""/>
        <dsp:cNvSpPr/>
      </dsp:nvSpPr>
      <dsp:spPr>
        <a:xfrm>
          <a:off x="396421" y="19480"/>
          <a:ext cx="1078612" cy="126895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2A70A-2F93-4093-8785-CAE6F5BF2AB2}">
      <dsp:nvSpPr>
        <dsp:cNvPr id="0" name=""/>
        <dsp:cNvSpPr/>
      </dsp:nvSpPr>
      <dsp:spPr>
        <a:xfrm>
          <a:off x="450352" y="70238"/>
          <a:ext cx="970751" cy="8248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91F2C9-340E-405B-A6A9-8804F8FA7440}">
      <dsp:nvSpPr>
        <dsp:cNvPr id="0" name=""/>
        <dsp:cNvSpPr/>
      </dsp:nvSpPr>
      <dsp:spPr>
        <a:xfrm>
          <a:off x="450352" y="895059"/>
          <a:ext cx="970751" cy="342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500" b="1" u="sng" kern="1200" dirty="0"/>
            <a:t>Easy</a:t>
          </a:r>
          <a:br>
            <a:rPr lang="en-DK" sz="500" kern="1200" dirty="0"/>
          </a:br>
          <a:r>
            <a:rPr lang="en-DK" sz="500" kern="1200" dirty="0" err="1"/>
            <a:t>Mund</a:t>
          </a:r>
          <a:r>
            <a:rPr lang="en-DK" sz="500" kern="1200" dirty="0"/>
            <a:t> &amp; </a:t>
          </a:r>
          <a:r>
            <a:rPr lang="en-DK" sz="500" kern="1200" dirty="0" err="1"/>
            <a:t>næse</a:t>
          </a:r>
          <a:r>
            <a:rPr lang="en-DK" sz="500" kern="1200" dirty="0"/>
            <a:t> er </a:t>
          </a:r>
          <a:r>
            <a:rPr lang="en-DK" sz="500" kern="1200" dirty="0" err="1"/>
            <a:t>ændret</a:t>
          </a:r>
          <a:endParaRPr lang="en-DK" sz="500" kern="1200" dirty="0"/>
        </a:p>
      </dsp:txBody>
      <dsp:txXfrm>
        <a:off x="450352" y="895059"/>
        <a:ext cx="970751" cy="342618"/>
      </dsp:txXfrm>
    </dsp:sp>
    <dsp:sp modelId="{252807D9-3E92-430E-8634-7ADF17AC4817}">
      <dsp:nvSpPr>
        <dsp:cNvPr id="0" name=""/>
        <dsp:cNvSpPr/>
      </dsp:nvSpPr>
      <dsp:spPr>
        <a:xfrm>
          <a:off x="1621388" y="19480"/>
          <a:ext cx="1078612" cy="126895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F40AEE-FFC5-41C7-9C07-AAC46C6E9154}">
      <dsp:nvSpPr>
        <dsp:cNvPr id="0" name=""/>
        <dsp:cNvSpPr/>
      </dsp:nvSpPr>
      <dsp:spPr>
        <a:xfrm>
          <a:off x="1675318" y="70238"/>
          <a:ext cx="970751" cy="824821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C2DB42-3745-484D-9B52-BC02DE9B08E5}">
      <dsp:nvSpPr>
        <dsp:cNvPr id="0" name=""/>
        <dsp:cNvSpPr/>
      </dsp:nvSpPr>
      <dsp:spPr>
        <a:xfrm>
          <a:off x="1675318" y="895059"/>
          <a:ext cx="970751" cy="342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500" b="1" u="sng" kern="1200" dirty="0"/>
            <a:t>Medium</a:t>
          </a:r>
          <a:br>
            <a:rPr lang="en-DK" sz="500" kern="1200" dirty="0"/>
          </a:br>
          <a:r>
            <a:rPr lang="en-DK" sz="500" kern="1200" dirty="0" err="1"/>
            <a:t>Begge</a:t>
          </a:r>
          <a:r>
            <a:rPr lang="en-DK" sz="500" kern="1200" dirty="0"/>
            <a:t> </a:t>
          </a:r>
          <a:r>
            <a:rPr lang="en-DK" sz="500" kern="1200" dirty="0" err="1"/>
            <a:t>øjne</a:t>
          </a:r>
          <a:r>
            <a:rPr lang="en-DK" sz="500" kern="1200" dirty="0"/>
            <a:t>, </a:t>
          </a:r>
          <a:r>
            <a:rPr lang="en-DK" sz="500" kern="1200" dirty="0" err="1"/>
            <a:t>næse</a:t>
          </a:r>
          <a:r>
            <a:rPr lang="en-DK" sz="500" kern="1200" dirty="0"/>
            <a:t> &amp; </a:t>
          </a:r>
          <a:r>
            <a:rPr lang="en-DK" sz="500" kern="1200" dirty="0" err="1"/>
            <a:t>mund</a:t>
          </a:r>
          <a:r>
            <a:rPr lang="en-DK" sz="500" kern="1200" dirty="0"/>
            <a:t> er </a:t>
          </a:r>
          <a:r>
            <a:rPr lang="en-DK" sz="500" kern="1200" dirty="0" err="1"/>
            <a:t>ændret</a:t>
          </a:r>
          <a:endParaRPr lang="en-DK" sz="500" kern="1200" dirty="0"/>
        </a:p>
      </dsp:txBody>
      <dsp:txXfrm>
        <a:off x="1675318" y="895059"/>
        <a:ext cx="970751" cy="342618"/>
      </dsp:txXfrm>
    </dsp:sp>
    <dsp:sp modelId="{E4F05E84-2DFC-4A7F-B8B1-4A4A4EB80718}">
      <dsp:nvSpPr>
        <dsp:cNvPr id="0" name=""/>
        <dsp:cNvSpPr/>
      </dsp:nvSpPr>
      <dsp:spPr>
        <a:xfrm>
          <a:off x="396421" y="1396297"/>
          <a:ext cx="1078612" cy="126895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E13D3F-A0E1-43B2-A9B4-F1F1F03CFBA3}">
      <dsp:nvSpPr>
        <dsp:cNvPr id="0" name=""/>
        <dsp:cNvSpPr/>
      </dsp:nvSpPr>
      <dsp:spPr>
        <a:xfrm>
          <a:off x="450352" y="1447055"/>
          <a:ext cx="970751" cy="824821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8815CB-D798-4D12-95B2-D6B47F644FA7}">
      <dsp:nvSpPr>
        <dsp:cNvPr id="0" name=""/>
        <dsp:cNvSpPr/>
      </dsp:nvSpPr>
      <dsp:spPr>
        <a:xfrm>
          <a:off x="450352" y="2271876"/>
          <a:ext cx="970751" cy="342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500" b="1" u="sng" kern="1200" dirty="0"/>
            <a:t>Hard</a:t>
          </a:r>
          <a:br>
            <a:rPr lang="en-DK" sz="500" kern="1200" dirty="0"/>
          </a:br>
          <a:r>
            <a:rPr lang="en-DK" sz="500" kern="1200" dirty="0" err="1"/>
            <a:t>Begge</a:t>
          </a:r>
          <a:r>
            <a:rPr lang="en-DK" sz="500" kern="1200" dirty="0"/>
            <a:t> </a:t>
          </a:r>
          <a:r>
            <a:rPr lang="en-DK" sz="500" kern="1200" dirty="0" err="1"/>
            <a:t>øjne</a:t>
          </a:r>
          <a:r>
            <a:rPr lang="en-DK" sz="500" kern="1200" dirty="0"/>
            <a:t>, </a:t>
          </a:r>
          <a:r>
            <a:rPr lang="en-DK" sz="500" kern="1200" dirty="0" err="1"/>
            <a:t>næse</a:t>
          </a:r>
          <a:r>
            <a:rPr lang="en-DK" sz="500" kern="1200" dirty="0"/>
            <a:t> </a:t>
          </a:r>
          <a:r>
            <a:rPr lang="en-DK" sz="500" kern="1200" dirty="0" err="1"/>
            <a:t>og</a:t>
          </a:r>
          <a:r>
            <a:rPr lang="en-DK" sz="500" kern="1200" dirty="0"/>
            <a:t> </a:t>
          </a:r>
          <a:r>
            <a:rPr lang="en-DK" sz="500" kern="1200" dirty="0" err="1"/>
            <a:t>mun</a:t>
          </a:r>
          <a:r>
            <a:rPr lang="en-DK" sz="500" kern="1200" dirty="0"/>
            <a:t> er </a:t>
          </a:r>
          <a:r>
            <a:rPr lang="en-DK" sz="500" kern="1200" dirty="0" err="1"/>
            <a:t>ændret</a:t>
          </a:r>
          <a:br>
            <a:rPr lang="en-DK" sz="500" kern="1200" dirty="0"/>
          </a:br>
          <a:endParaRPr lang="en-DK" sz="500" kern="1200" dirty="0"/>
        </a:p>
      </dsp:txBody>
      <dsp:txXfrm>
        <a:off x="450352" y="2271876"/>
        <a:ext cx="970751" cy="342618"/>
      </dsp:txXfrm>
    </dsp:sp>
    <dsp:sp modelId="{0038D79E-0EF8-45CE-BAFD-C44545EEAAA2}">
      <dsp:nvSpPr>
        <dsp:cNvPr id="0" name=""/>
        <dsp:cNvSpPr/>
      </dsp:nvSpPr>
      <dsp:spPr>
        <a:xfrm>
          <a:off x="1621388" y="1396297"/>
          <a:ext cx="1078612" cy="126895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A60A49-E09D-4A71-AD00-7787E691FEF3}">
      <dsp:nvSpPr>
        <dsp:cNvPr id="0" name=""/>
        <dsp:cNvSpPr/>
      </dsp:nvSpPr>
      <dsp:spPr>
        <a:xfrm>
          <a:off x="1675318" y="1447055"/>
          <a:ext cx="970751" cy="824821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26D970-D849-4C03-8DF4-577FA4EF39A4}">
      <dsp:nvSpPr>
        <dsp:cNvPr id="0" name=""/>
        <dsp:cNvSpPr/>
      </dsp:nvSpPr>
      <dsp:spPr>
        <a:xfrm>
          <a:off x="1675318" y="2271876"/>
          <a:ext cx="970751" cy="342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500" b="1" u="sng" kern="1200" dirty="0"/>
            <a:t>Real</a:t>
          </a:r>
          <a:br>
            <a:rPr lang="en-DK" sz="500" kern="1200" dirty="0"/>
          </a:br>
          <a:r>
            <a:rPr lang="en-DK" sz="500" kern="1200" dirty="0" err="1"/>
            <a:t>Originalt</a:t>
          </a:r>
          <a:r>
            <a:rPr lang="en-DK" sz="500" kern="1200" dirty="0"/>
            <a:t> billed, der </a:t>
          </a:r>
          <a:r>
            <a:rPr lang="en-DK" sz="500" kern="1200" dirty="0" err="1"/>
            <a:t>ikke</a:t>
          </a:r>
          <a:r>
            <a:rPr lang="en-DK" sz="500" kern="1200" dirty="0"/>
            <a:t> er </a:t>
          </a:r>
          <a:r>
            <a:rPr lang="en-DK" sz="500" kern="1200" dirty="0" err="1"/>
            <a:t>ændret</a:t>
          </a:r>
          <a:endParaRPr lang="en-DK" sz="500" kern="1200" dirty="0"/>
        </a:p>
      </dsp:txBody>
      <dsp:txXfrm>
        <a:off x="1675318" y="2271876"/>
        <a:ext cx="970751" cy="342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698DBD-3C2E-6CFB-DB23-5CCF01CCB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BC0074E-0ABE-A248-FB64-78C875C94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79BC874-9506-EE7F-A356-A158CB00A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A3DE-14DF-470F-9819-26C440152B3A}" type="datetimeFigureOut">
              <a:rPr lang="en-DK" smtClean="0"/>
              <a:t>01/05/2022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536FD7D-5DBC-09DA-8CE1-835F001B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7972331-FD17-FC1F-B983-355ADCB83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22D4-7540-419B-9E91-9A92006375A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6923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9AFB17-9B3E-C69F-A5B1-D3AD43FDF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CBC9E22-21E3-8E51-6B41-07C898F5E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0580E0D-308F-A985-CF7A-FF2218825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A3DE-14DF-470F-9819-26C440152B3A}" type="datetimeFigureOut">
              <a:rPr lang="en-DK" smtClean="0"/>
              <a:t>01/05/2022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AC64571-63C7-5BB6-665E-CEE36989A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749BF7C-5335-02C9-92C5-7C01AA254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22D4-7540-419B-9E91-9A92006375A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78449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2AE8D48A-516F-9505-5FDA-23ECF8D4C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7CCCD45-11E7-F135-3860-796B4B2FB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C9F011E-A933-E758-0622-CF68775B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A3DE-14DF-470F-9819-26C440152B3A}" type="datetimeFigureOut">
              <a:rPr lang="en-DK" smtClean="0"/>
              <a:t>01/05/2022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A3DBF9A-8A36-6696-28CC-7745677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08EF200-42B3-9721-DA69-2EAF9781B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22D4-7540-419B-9E91-9A92006375A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8958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13FA2E-0152-E189-1BC9-866CF41D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68AA01F-38DB-2F38-251A-5106DF4DA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4DFADAE-2D56-B1DC-0512-F3D7C3A22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A3DE-14DF-470F-9819-26C440152B3A}" type="datetimeFigureOut">
              <a:rPr lang="en-DK" smtClean="0"/>
              <a:t>01/05/2022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12BE225-3E32-4EA9-AED7-9827A3BB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5C38DF6-4A3C-D4B2-7D3B-89F92C2D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22D4-7540-419B-9E91-9A92006375A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2114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868C5-AC41-C377-485C-7EF8544B3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CCC49A1-BA32-E878-FDE9-34C605675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653448E-05D9-D778-E85C-EE940A632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A3DE-14DF-470F-9819-26C440152B3A}" type="datetimeFigureOut">
              <a:rPr lang="en-DK" smtClean="0"/>
              <a:t>01/05/2022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C04F9BE-7519-2146-0892-495C61740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4EE938C-DE1B-94CB-BBE0-5C1455CB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22D4-7540-419B-9E91-9A92006375A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2074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7D0674-1852-FA95-979C-39DE86405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D530330-1885-0941-1256-127FE7628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3A39D98-E5A9-42A0-2900-425EA6F53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F548D19-6A38-CC27-61DA-2C89445B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A3DE-14DF-470F-9819-26C440152B3A}" type="datetimeFigureOut">
              <a:rPr lang="en-DK" smtClean="0"/>
              <a:t>01/05/2022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CA51698-9C95-69EC-4468-CE8167BA5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98416E4-F1C6-3B23-A4EC-405F53DF2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22D4-7540-419B-9E91-9A92006375A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2928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A8B57-5FF2-888B-3BEA-877178DC1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40551E4-64F9-6A70-B7EF-58A0A35B2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2BB2386-EE17-AB63-48CC-4A5008822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E1536D06-2663-B39F-C06F-979BA8532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5FC166E0-3393-270A-9983-BEF9204E2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C57428C-5F15-9C39-AC4F-D3286E340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A3DE-14DF-470F-9819-26C440152B3A}" type="datetimeFigureOut">
              <a:rPr lang="en-DK" smtClean="0"/>
              <a:t>01/05/2022</a:t>
            </a:fld>
            <a:endParaRPr lang="en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A129E0BC-DBDE-6B39-08A0-E1B914D7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8D463F6C-8EE8-CE6C-E4B5-9C3F899F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22D4-7540-419B-9E91-9A92006375A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1676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772ED-3023-5399-907E-CF8AD1980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BA8EBB1-7E53-A1CC-C783-47315E10D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A3DE-14DF-470F-9819-26C440152B3A}" type="datetimeFigureOut">
              <a:rPr lang="en-DK" smtClean="0"/>
              <a:t>01/05/2022</a:t>
            </a:fld>
            <a:endParaRPr lang="en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A4FF2530-E30B-12B2-CCCE-026C0596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A524A124-4FC4-1DE8-7A58-5341C5755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22D4-7540-419B-9E91-9A92006375A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0026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58A7FFA9-1EAF-D221-3FE3-D8BCB547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A3DE-14DF-470F-9819-26C440152B3A}" type="datetimeFigureOut">
              <a:rPr lang="en-DK" smtClean="0"/>
              <a:t>01/05/2022</a:t>
            </a:fld>
            <a:endParaRPr lang="en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6547D5FB-7C02-215F-8B05-96E209891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3FA7D7E-BEF0-42B9-167B-C3741781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22D4-7540-419B-9E91-9A92006375A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81235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C51BC4-8134-7FC6-1AAC-FF3A6890E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31090D4-80FE-B74D-FCEB-76F34E18A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5A904C6-9221-6777-03ED-ADF368572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401A6EB-9571-0A8D-D737-5A11CE91E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A3DE-14DF-470F-9819-26C440152B3A}" type="datetimeFigureOut">
              <a:rPr lang="en-DK" smtClean="0"/>
              <a:t>01/05/2022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75F1942-3CF5-0724-3790-86A84B04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6DDF77D-3850-48D0-7AFC-1831BCE8E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22D4-7540-419B-9E91-9A92006375A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7049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280152-6FB2-211B-3F5A-72406D4A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F886E47A-DAF5-032B-2EB2-3B7CC28F4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22F06C9-AD80-C308-4AC2-73FD25CC7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6BF1EC5-11CB-EAB9-6036-66F3115C2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A3DE-14DF-470F-9819-26C440152B3A}" type="datetimeFigureOut">
              <a:rPr lang="en-DK" smtClean="0"/>
              <a:t>01/05/2022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EB74165-9F39-1A2A-57CB-8F6B5128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8449705-367D-8DC3-FE72-D9649C32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22D4-7540-419B-9E91-9A92006375A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6886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53EAA72B-21CF-FC57-18D1-D6C4F2119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9DA82E4-981A-0053-669D-8FF45C623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217B675-FE3B-4ED6-5BF2-7681FD15A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DA3DE-14DF-470F-9819-26C440152B3A}" type="datetimeFigureOut">
              <a:rPr lang="en-DK" smtClean="0"/>
              <a:t>01/05/2022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CB08D4C-2EFC-1C26-C576-53B66EBFF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55D6800-D355-B768-5A5E-842637451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B22D4-7540-419B-9E91-9A92006375A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3180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8E6A81-3F94-1D8B-84C1-E6F06EAE2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651" y="188007"/>
            <a:ext cx="11092441" cy="854580"/>
          </a:xfrm>
        </p:spPr>
        <p:txBody>
          <a:bodyPr>
            <a:noAutofit/>
          </a:bodyPr>
          <a:lstStyle/>
          <a:p>
            <a:r>
              <a:rPr lang="en-DK" sz="4000" dirty="0" err="1"/>
              <a:t>Genkendelse</a:t>
            </a:r>
            <a:r>
              <a:rPr lang="en-DK" sz="4000" dirty="0"/>
              <a:t> </a:t>
            </a:r>
            <a:r>
              <a:rPr lang="en-DK" sz="4000" dirty="0" err="1"/>
              <a:t>af</a:t>
            </a:r>
            <a:r>
              <a:rPr lang="en-DK" sz="4000" dirty="0"/>
              <a:t> </a:t>
            </a:r>
            <a:r>
              <a:rPr lang="en-DK" sz="4000" dirty="0" err="1"/>
              <a:t>grafisk</a:t>
            </a:r>
            <a:r>
              <a:rPr lang="en-DK" sz="4000" dirty="0"/>
              <a:t> </a:t>
            </a:r>
            <a:r>
              <a:rPr lang="en-DK" sz="4000" dirty="0" err="1"/>
              <a:t>ændrede</a:t>
            </a:r>
            <a:r>
              <a:rPr lang="en-DK" sz="4000" dirty="0"/>
              <a:t> </a:t>
            </a:r>
            <a:r>
              <a:rPr lang="en-DK" sz="4000" dirty="0" err="1"/>
              <a:t>billeder</a:t>
            </a:r>
            <a:r>
              <a:rPr lang="en-DK" sz="4000" dirty="0"/>
              <a:t> via ML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36EDE01-BB34-2E31-7525-1743C443C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200" y="1289702"/>
            <a:ext cx="3340455" cy="230736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>
              <a:spcBef>
                <a:spcPts val="600"/>
              </a:spcBef>
            </a:pPr>
            <a:r>
              <a:rPr lang="en-DK" sz="1000" b="1" u="sng" dirty="0" err="1">
                <a:effectLst/>
                <a:latin typeface="Arial" panose="020B0604020202020204" pitchFamily="34" charset="0"/>
              </a:rPr>
              <a:t>Introduktion</a:t>
            </a:r>
            <a:r>
              <a:rPr lang="en-DK" sz="1000" dirty="0">
                <a:effectLst/>
                <a:latin typeface="Arial" panose="020B0604020202020204" pitchFamily="34" charset="0"/>
              </a:rPr>
              <a:t>  </a:t>
            </a:r>
          </a:p>
          <a:p>
            <a:pPr algn="l">
              <a:spcBef>
                <a:spcPts val="600"/>
              </a:spcBef>
            </a:pPr>
            <a:r>
              <a:rPr lang="da-DK" sz="900" dirty="0">
                <a:effectLst/>
                <a:latin typeface="Arial" panose="020B0604020202020204" pitchFamily="34" charset="0"/>
              </a:rPr>
              <a:t>Vores ide til O4 projekt omhandler genkendelse af falske ansigter. Datasættet stammer fra </a:t>
            </a:r>
            <a:r>
              <a:rPr lang="da-DK" sz="900" dirty="0" err="1">
                <a:effectLst/>
                <a:latin typeface="Arial" panose="020B0604020202020204" pitchFamily="34" charset="0"/>
              </a:rPr>
              <a:t>Kaggle</a:t>
            </a:r>
            <a:r>
              <a:rPr lang="da-DK" sz="900" dirty="0">
                <a:effectLst/>
                <a:latin typeface="Arial" panose="020B0604020202020204" pitchFamily="34" charset="0"/>
              </a:rPr>
              <a:t>: Real and</a:t>
            </a:r>
            <a:br>
              <a:rPr lang="da-DK" sz="900" dirty="0"/>
            </a:br>
            <a:r>
              <a:rPr lang="da-DK" sz="900" dirty="0">
                <a:effectLst/>
                <a:latin typeface="Arial" panose="020B0604020202020204" pitchFamily="34" charset="0"/>
              </a:rPr>
              <a:t>Fake Face </a:t>
            </a:r>
            <a:r>
              <a:rPr lang="da-DK" sz="900" dirty="0" err="1">
                <a:effectLst/>
                <a:latin typeface="Arial" panose="020B0604020202020204" pitchFamily="34" charset="0"/>
              </a:rPr>
              <a:t>Detection</a:t>
            </a:r>
            <a:r>
              <a:rPr lang="da-DK" sz="900" dirty="0">
                <a:effectLst/>
                <a:latin typeface="Arial" panose="020B0604020202020204" pitchFamily="34" charset="0"/>
              </a:rPr>
              <a:t> [CIPLAB, 2022]. Datasættet består af en række ægte billeder af </a:t>
            </a:r>
            <a:r>
              <a:rPr lang="da-DK" sz="900" dirty="0" err="1">
                <a:effectLst/>
                <a:latin typeface="Arial" panose="020B0604020202020204" pitchFamily="34" charset="0"/>
              </a:rPr>
              <a:t>menneskellige</a:t>
            </a:r>
            <a:r>
              <a:rPr lang="da-DK" sz="900" dirty="0">
                <a:effectLst/>
                <a:latin typeface="Arial" panose="020B0604020202020204" pitchFamily="34" charset="0"/>
              </a:rPr>
              <a:t> ansigter,</a:t>
            </a:r>
            <a:br>
              <a:rPr lang="da-DK" sz="900" dirty="0"/>
            </a:br>
            <a:r>
              <a:rPr lang="da-DK" sz="900" dirty="0" err="1">
                <a:effectLst/>
                <a:latin typeface="Arial" panose="020B0604020202020204" pitchFamily="34" charset="0"/>
              </a:rPr>
              <a:t>sammmen</a:t>
            </a:r>
            <a:r>
              <a:rPr lang="da-DK" sz="900" dirty="0">
                <a:effectLst/>
                <a:latin typeface="Arial" panose="020B0604020202020204" pitchFamily="34" charset="0"/>
              </a:rPr>
              <a:t> med et sæt af ansigter der er lavet i Photoshop. Ansigterne er lavet ved at tage øjne, næse og</a:t>
            </a:r>
            <a:br>
              <a:rPr lang="da-DK" sz="900" dirty="0"/>
            </a:br>
            <a:r>
              <a:rPr lang="da-DK" sz="900" dirty="0">
                <a:effectLst/>
                <a:latin typeface="Arial" panose="020B0604020202020204" pitchFamily="34" charset="0"/>
              </a:rPr>
              <a:t>mund fra andre billeder og indsætte dem, således der blive lavet et ny ansigt. </a:t>
            </a:r>
            <a:endParaRPr lang="en-DK" sz="900" dirty="0">
              <a:effectLst/>
              <a:latin typeface="Arial" panose="020B0604020202020204" pitchFamily="34" charset="0"/>
            </a:endParaRPr>
          </a:p>
          <a:p>
            <a:pPr algn="l">
              <a:spcBef>
                <a:spcPts val="200"/>
              </a:spcBef>
            </a:pPr>
            <a:r>
              <a:rPr lang="en-DK" sz="900" dirty="0">
                <a:effectLst/>
                <a:latin typeface="Arial" panose="020B0604020202020204" pitchFamily="34" charset="0"/>
              </a:rPr>
              <a:t>  </a:t>
            </a:r>
            <a:r>
              <a:rPr lang="da-DK" sz="900" dirty="0">
                <a:effectLst/>
                <a:latin typeface="Arial" panose="020B0604020202020204" pitchFamily="34" charset="0"/>
              </a:rPr>
              <a:t>Datasættet er delt op i 3 dele.</a:t>
            </a:r>
            <a:br>
              <a:rPr lang="da-DK" sz="900" dirty="0"/>
            </a:br>
            <a:r>
              <a:rPr lang="da-DK" sz="900" dirty="0">
                <a:effectLst/>
                <a:latin typeface="Arial" panose="020B0604020202020204" pitchFamily="34" charset="0"/>
              </a:rPr>
              <a:t>Et sæt med ægte billeder af ansigter, et sæt med ansigter der er nemme at genkende som ændret og et sæt</a:t>
            </a:r>
            <a:br>
              <a:rPr lang="da-DK" sz="900" dirty="0"/>
            </a:br>
            <a:r>
              <a:rPr lang="da-DK" sz="900" dirty="0">
                <a:effectLst/>
                <a:latin typeface="Arial" panose="020B0604020202020204" pitchFamily="34" charset="0"/>
              </a:rPr>
              <a:t>der er svær at genkende. Målet med vores model vil derfor være at kunne klassificere de falske billeder fra de rigtige billeder. </a:t>
            </a:r>
            <a:endParaRPr lang="en-DK" sz="900" dirty="0">
              <a:effectLst/>
              <a:latin typeface="Arial" panose="020B0604020202020204" pitchFamily="34" charset="0"/>
            </a:endParaRPr>
          </a:p>
          <a:p>
            <a:pPr algn="l">
              <a:spcBef>
                <a:spcPts val="600"/>
              </a:spcBef>
            </a:pPr>
            <a:r>
              <a:rPr lang="en-DK" sz="900" dirty="0">
                <a:effectLst/>
                <a:latin typeface="Arial" panose="020B0604020202020204" pitchFamily="34" charset="0"/>
              </a:rPr>
              <a:t>  </a:t>
            </a:r>
            <a:r>
              <a:rPr lang="da-DK" sz="900" dirty="0">
                <a:effectLst/>
                <a:latin typeface="Arial" panose="020B0604020202020204" pitchFamily="34" charset="0"/>
              </a:rPr>
              <a:t>Størrelsesmæssigt er vores datasæt samlet 2041 billeder, hvor 960 er falske photoshoppede billeder og 1081 er</a:t>
            </a:r>
            <a:r>
              <a:rPr lang="en-DK" sz="900" dirty="0">
                <a:effectLst/>
                <a:latin typeface="Arial" panose="020B0604020202020204" pitchFamily="34" charset="0"/>
              </a:rPr>
              <a:t> </a:t>
            </a:r>
            <a:r>
              <a:rPr lang="da-DK" sz="900" dirty="0">
                <a:effectLst/>
                <a:latin typeface="Arial" panose="020B0604020202020204" pitchFamily="34" charset="0"/>
              </a:rPr>
              <a:t>faktiske ansigter. Af de falske billeder er de i forvejen kategoriseret af udbyderen.</a:t>
            </a:r>
            <a:endParaRPr lang="en-DK" sz="1200" dirty="0"/>
          </a:p>
        </p:txBody>
      </p:sp>
      <p:sp>
        <p:nvSpPr>
          <p:cNvPr id="4" name="Undertitel 2">
            <a:extLst>
              <a:ext uri="{FF2B5EF4-FFF2-40B4-BE49-F238E27FC236}">
                <a16:creationId xmlns:a16="http://schemas.microsoft.com/office/drawing/2014/main" id="{DC56AF40-EF0E-6500-8BB0-7D70B01C88CF}"/>
              </a:ext>
            </a:extLst>
          </p:cNvPr>
          <p:cNvSpPr txBox="1">
            <a:spLocks/>
          </p:cNvSpPr>
          <p:nvPr/>
        </p:nvSpPr>
        <p:spPr>
          <a:xfrm>
            <a:off x="203200" y="3725254"/>
            <a:ext cx="3340455" cy="2999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DK" dirty="0"/>
          </a:p>
        </p:txBody>
      </p:sp>
      <p:sp>
        <p:nvSpPr>
          <p:cNvPr id="5" name="Undertitel 2">
            <a:extLst>
              <a:ext uri="{FF2B5EF4-FFF2-40B4-BE49-F238E27FC236}">
                <a16:creationId xmlns:a16="http://schemas.microsoft.com/office/drawing/2014/main" id="{B05A5F6F-5829-EC28-AF5E-680C344A409D}"/>
              </a:ext>
            </a:extLst>
          </p:cNvPr>
          <p:cNvSpPr txBox="1">
            <a:spLocks/>
          </p:cNvSpPr>
          <p:nvPr/>
        </p:nvSpPr>
        <p:spPr>
          <a:xfrm>
            <a:off x="3658079" y="1289702"/>
            <a:ext cx="4644637" cy="5434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K" sz="1400" dirty="0" err="1"/>
              <a:t>Resultater</a:t>
            </a:r>
            <a:endParaRPr lang="en-DK" sz="1400" dirty="0"/>
          </a:p>
          <a:p>
            <a:r>
              <a:rPr lang="da-DK" sz="1400" dirty="0"/>
              <a:t>S</a:t>
            </a:r>
            <a:r>
              <a:rPr lang="en-DK" sz="1400" dirty="0"/>
              <a:t>tuff</a:t>
            </a:r>
          </a:p>
          <a:p>
            <a:r>
              <a:rPr lang="da-DK" sz="1400" dirty="0"/>
              <a:t>S</a:t>
            </a:r>
            <a:r>
              <a:rPr lang="en-DK" sz="1400" dirty="0"/>
              <a:t>tuff</a:t>
            </a:r>
          </a:p>
          <a:p>
            <a:r>
              <a:rPr lang="da-DK" sz="1400" dirty="0"/>
              <a:t>S</a:t>
            </a:r>
            <a:r>
              <a:rPr lang="en-DK" sz="1400" dirty="0"/>
              <a:t>tuff</a:t>
            </a:r>
          </a:p>
          <a:p>
            <a:r>
              <a:rPr lang="da-DK" sz="1400" dirty="0"/>
              <a:t>S</a:t>
            </a:r>
            <a:r>
              <a:rPr lang="en-DK" sz="1400" dirty="0"/>
              <a:t>tuff</a:t>
            </a:r>
          </a:p>
          <a:p>
            <a:r>
              <a:rPr lang="da-DK" sz="1400" dirty="0"/>
              <a:t>S</a:t>
            </a:r>
            <a:r>
              <a:rPr lang="en-DK" sz="1400" dirty="0"/>
              <a:t>tuff</a:t>
            </a:r>
          </a:p>
          <a:p>
            <a:r>
              <a:rPr lang="en-DK" sz="1400" dirty="0"/>
              <a:t>stuff</a:t>
            </a:r>
            <a:endParaRPr lang="en-DK" dirty="0"/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0B25390A-4190-DB48-DA89-47CDCB11640D}"/>
              </a:ext>
            </a:extLst>
          </p:cNvPr>
          <p:cNvSpPr txBox="1">
            <a:spLocks/>
          </p:cNvSpPr>
          <p:nvPr/>
        </p:nvSpPr>
        <p:spPr>
          <a:xfrm>
            <a:off x="8417140" y="1289702"/>
            <a:ext cx="3378619" cy="2435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K" sz="1600" dirty="0" err="1"/>
              <a:t>Konklusion</a:t>
            </a:r>
            <a:endParaRPr lang="en-DK" dirty="0"/>
          </a:p>
        </p:txBody>
      </p:sp>
      <p:sp>
        <p:nvSpPr>
          <p:cNvPr id="7" name="Undertitel 2">
            <a:extLst>
              <a:ext uri="{FF2B5EF4-FFF2-40B4-BE49-F238E27FC236}">
                <a16:creationId xmlns:a16="http://schemas.microsoft.com/office/drawing/2014/main" id="{1B668D32-4C2B-3B87-3CEC-89A2F4A9609B}"/>
              </a:ext>
            </a:extLst>
          </p:cNvPr>
          <p:cNvSpPr txBox="1">
            <a:spLocks/>
          </p:cNvSpPr>
          <p:nvPr/>
        </p:nvSpPr>
        <p:spPr>
          <a:xfrm>
            <a:off x="8417140" y="3803712"/>
            <a:ext cx="3378619" cy="2920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K" sz="1600" dirty="0" err="1"/>
              <a:t>Referencer</a:t>
            </a:r>
            <a:endParaRPr lang="en-DK" sz="1600" dirty="0"/>
          </a:p>
          <a:p>
            <a:endParaRPr lang="en-DK" dirty="0"/>
          </a:p>
          <a:p>
            <a:r>
              <a:rPr lang="en-US" sz="900" dirty="0">
                <a:effectLst/>
                <a:latin typeface="Arial" panose="020B0604020202020204" pitchFamily="34" charset="0"/>
              </a:rPr>
              <a:t>[CIPLAB, 2022] CIPLAB (last visited 15/03/2022). Real and fake face detection. </a:t>
            </a:r>
            <a:r>
              <a:rPr lang="en-US" sz="900" dirty="0">
                <a:effectLst/>
                <a:latin typeface="Courier New" panose="02070309020205020404" pitchFamily="49" charset="0"/>
              </a:rPr>
              <a:t>https://www.kaggle.</a:t>
            </a:r>
            <a:br>
              <a:rPr lang="en-US" sz="900" dirty="0"/>
            </a:br>
            <a:r>
              <a:rPr lang="en-US" sz="900" dirty="0">
                <a:effectLst/>
                <a:latin typeface="Courier New" panose="02070309020205020404" pitchFamily="49" charset="0"/>
              </a:rPr>
              <a:t>com/</a:t>
            </a:r>
            <a:r>
              <a:rPr lang="en-US" sz="900" dirty="0" err="1">
                <a:effectLst/>
                <a:latin typeface="Courier New" panose="02070309020205020404" pitchFamily="49" charset="0"/>
              </a:rPr>
              <a:t>ciplab</a:t>
            </a:r>
            <a:r>
              <a:rPr lang="en-US" sz="900" dirty="0">
                <a:effectLst/>
                <a:latin typeface="Courier New" panose="02070309020205020404" pitchFamily="49" charset="0"/>
              </a:rPr>
              <a:t>/real-and-fake-face-</a:t>
            </a:r>
            <a:r>
              <a:rPr lang="en-US" sz="900" dirty="0" err="1">
                <a:effectLst/>
                <a:latin typeface="Courier New" panose="02070309020205020404" pitchFamily="49" charset="0"/>
              </a:rPr>
              <a:t>detectio</a:t>
            </a:r>
            <a:r>
              <a:rPr lang="en-DK" sz="900" dirty="0">
                <a:effectLst/>
                <a:latin typeface="Courier New" panose="02070309020205020404" pitchFamily="49" charset="0"/>
              </a:rPr>
              <a:t>n</a:t>
            </a:r>
            <a:endParaRPr lang="en-DK" sz="900" dirty="0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B40B72D3-338D-6ABE-BBC9-B7083D7943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2093233"/>
              </p:ext>
            </p:extLst>
          </p:nvPr>
        </p:nvGraphicFramePr>
        <p:xfrm>
          <a:off x="317624" y="3985260"/>
          <a:ext cx="3096422" cy="2684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Undertitel 2">
            <a:extLst>
              <a:ext uri="{FF2B5EF4-FFF2-40B4-BE49-F238E27FC236}">
                <a16:creationId xmlns:a16="http://schemas.microsoft.com/office/drawing/2014/main" id="{F2AD9FEB-C951-F1FF-3E5B-CFF37EF6DBB7}"/>
              </a:ext>
            </a:extLst>
          </p:cNvPr>
          <p:cNvSpPr txBox="1">
            <a:spLocks/>
          </p:cNvSpPr>
          <p:nvPr/>
        </p:nvSpPr>
        <p:spPr>
          <a:xfrm>
            <a:off x="874085" y="3725254"/>
            <a:ext cx="1981222" cy="4496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K" sz="1600" dirty="0"/>
              <a:t>Eksempel </a:t>
            </a:r>
            <a:r>
              <a:rPr lang="en-DK" sz="1600" dirty="0" err="1"/>
              <a:t>fra</a:t>
            </a:r>
            <a:r>
              <a:rPr lang="en-DK" sz="1600" dirty="0"/>
              <a:t> </a:t>
            </a:r>
            <a:r>
              <a:rPr lang="en-DK" sz="1600" dirty="0" err="1"/>
              <a:t>datasæt</a:t>
            </a:r>
            <a:endParaRPr lang="en-DK" sz="1600" dirty="0"/>
          </a:p>
        </p:txBody>
      </p:sp>
    </p:spTree>
    <p:extLst>
      <p:ext uri="{BB962C8B-B14F-4D97-AF65-F5344CB8AC3E}">
        <p14:creationId xmlns:p14="http://schemas.microsoft.com/office/powerpoint/2010/main" val="4033861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260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Office-tema</vt:lpstr>
      <vt:lpstr>Genkendelse af grafisk ændrede billeder via 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Genkendelse af grafisk ændrede billeder via ML</dc:title>
  <dc:creator>Gustav Nørgaard Knudsen (Delegate)</dc:creator>
  <cp:lastModifiedBy>Gustav Nørgaard Knudsen (Delegate)</cp:lastModifiedBy>
  <cp:revision>1</cp:revision>
  <dcterms:created xsi:type="dcterms:W3CDTF">2022-05-01T07:45:35Z</dcterms:created>
  <dcterms:modified xsi:type="dcterms:W3CDTF">2022-05-01T08:10:26Z</dcterms:modified>
</cp:coreProperties>
</file>