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 Id="rId4" Type="http://schemas.openxmlformats.org/officeDocument/2006/relationships/image" Target="../media/image6.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C43D22-0FF9-429F-92BE-E5ED320CBE6B}" type="doc">
      <dgm:prSet loTypeId="urn:microsoft.com/office/officeart/2008/layout/CaptionedPictures" loCatId="picture" qsTypeId="urn:microsoft.com/office/officeart/2005/8/quickstyle/simple1" qsCatId="simple" csTypeId="urn:microsoft.com/office/officeart/2005/8/colors/accent1_2" csCatId="accent1" phldr="1"/>
      <dgm:spPr/>
    </dgm:pt>
    <dgm:pt modelId="{BE984E3C-AE80-471C-A64E-549D1518AC32}">
      <dgm:prSet phldrT="[Tekst]"/>
      <dgm:spPr/>
      <dgm:t>
        <a:bodyPr/>
        <a:lstStyle/>
        <a:p>
          <a:r>
            <a:rPr lang="en-DK" b="1" u="sng" dirty="0">
              <a:solidFill>
                <a:schemeClr val="bg1"/>
              </a:solidFill>
            </a:rPr>
            <a:t>Easy</a:t>
          </a:r>
          <a:br>
            <a:rPr lang="en-DK" dirty="0">
              <a:solidFill>
                <a:schemeClr val="bg1"/>
              </a:solidFill>
            </a:rPr>
          </a:br>
          <a:r>
            <a:rPr lang="en-DK" dirty="0" err="1">
              <a:solidFill>
                <a:schemeClr val="bg1"/>
              </a:solidFill>
            </a:rPr>
            <a:t>Mund</a:t>
          </a:r>
          <a:r>
            <a:rPr lang="en-DK" dirty="0">
              <a:solidFill>
                <a:schemeClr val="bg1"/>
              </a:solidFill>
            </a:rPr>
            <a:t> &amp; </a:t>
          </a:r>
          <a:r>
            <a:rPr lang="en-DK" dirty="0" err="1">
              <a:solidFill>
                <a:schemeClr val="bg1"/>
              </a:solidFill>
            </a:rPr>
            <a:t>næse</a:t>
          </a:r>
          <a:r>
            <a:rPr lang="en-DK" dirty="0">
              <a:solidFill>
                <a:schemeClr val="bg1"/>
              </a:solidFill>
            </a:rPr>
            <a:t> er </a:t>
          </a:r>
          <a:r>
            <a:rPr lang="en-DK" dirty="0" err="1">
              <a:solidFill>
                <a:schemeClr val="bg1"/>
              </a:solidFill>
            </a:rPr>
            <a:t>ændret</a:t>
          </a:r>
          <a:endParaRPr lang="en-DK" dirty="0">
            <a:solidFill>
              <a:schemeClr val="bg1"/>
            </a:solidFill>
          </a:endParaRPr>
        </a:p>
      </dgm:t>
    </dgm:pt>
    <dgm:pt modelId="{530ED6D2-D8A5-4C50-A879-F132FDA87106}" type="parTrans" cxnId="{AE07C165-F4CA-4B1A-AF5D-349FC8DB0DD4}">
      <dgm:prSet/>
      <dgm:spPr/>
      <dgm:t>
        <a:bodyPr/>
        <a:lstStyle/>
        <a:p>
          <a:endParaRPr lang="en-DK"/>
        </a:p>
      </dgm:t>
    </dgm:pt>
    <dgm:pt modelId="{E44F3856-7D97-4A5D-B9DF-9B20F0F7B4A2}" type="sibTrans" cxnId="{AE07C165-F4CA-4B1A-AF5D-349FC8DB0DD4}">
      <dgm:prSet/>
      <dgm:spPr/>
      <dgm:t>
        <a:bodyPr/>
        <a:lstStyle/>
        <a:p>
          <a:endParaRPr lang="en-DK"/>
        </a:p>
      </dgm:t>
    </dgm:pt>
    <dgm:pt modelId="{49D1E06F-88C8-415B-B2FE-00DCD7A275E6}">
      <dgm:prSet phldrT="[Tekst]"/>
      <dgm:spPr/>
      <dgm:t>
        <a:bodyPr/>
        <a:lstStyle/>
        <a:p>
          <a:r>
            <a:rPr lang="en-DK" b="1" u="sng" dirty="0">
              <a:solidFill>
                <a:schemeClr val="bg1"/>
              </a:solidFill>
            </a:rPr>
            <a:t>Hard</a:t>
          </a:r>
          <a:br>
            <a:rPr lang="en-DK" dirty="0">
              <a:solidFill>
                <a:schemeClr val="bg1"/>
              </a:solidFill>
            </a:rPr>
          </a:br>
          <a:r>
            <a:rPr lang="en-DK" dirty="0" err="1">
              <a:solidFill>
                <a:schemeClr val="bg1"/>
              </a:solidFill>
            </a:rPr>
            <a:t>Begge</a:t>
          </a:r>
          <a:r>
            <a:rPr lang="en-DK" dirty="0">
              <a:solidFill>
                <a:schemeClr val="bg1"/>
              </a:solidFill>
            </a:rPr>
            <a:t> </a:t>
          </a:r>
          <a:r>
            <a:rPr lang="en-DK" dirty="0" err="1">
              <a:solidFill>
                <a:schemeClr val="bg1"/>
              </a:solidFill>
            </a:rPr>
            <a:t>øjne</a:t>
          </a:r>
          <a:r>
            <a:rPr lang="en-DK" dirty="0">
              <a:solidFill>
                <a:schemeClr val="bg1"/>
              </a:solidFill>
            </a:rPr>
            <a:t>, </a:t>
          </a:r>
          <a:r>
            <a:rPr lang="en-DK" dirty="0" err="1">
              <a:solidFill>
                <a:schemeClr val="bg1"/>
              </a:solidFill>
            </a:rPr>
            <a:t>næse</a:t>
          </a:r>
          <a:r>
            <a:rPr lang="en-DK" dirty="0">
              <a:solidFill>
                <a:schemeClr val="bg1"/>
              </a:solidFill>
            </a:rPr>
            <a:t> </a:t>
          </a:r>
          <a:r>
            <a:rPr lang="en-DK" dirty="0" err="1">
              <a:solidFill>
                <a:schemeClr val="bg1"/>
              </a:solidFill>
            </a:rPr>
            <a:t>og</a:t>
          </a:r>
          <a:r>
            <a:rPr lang="en-DK" dirty="0">
              <a:solidFill>
                <a:schemeClr val="bg1"/>
              </a:solidFill>
            </a:rPr>
            <a:t> </a:t>
          </a:r>
          <a:r>
            <a:rPr lang="en-DK" dirty="0" err="1">
              <a:solidFill>
                <a:schemeClr val="bg1"/>
              </a:solidFill>
            </a:rPr>
            <a:t>mun</a:t>
          </a:r>
          <a:r>
            <a:rPr lang="en-DK" dirty="0">
              <a:solidFill>
                <a:schemeClr val="bg1"/>
              </a:solidFill>
            </a:rPr>
            <a:t> er </a:t>
          </a:r>
          <a:r>
            <a:rPr lang="en-DK" dirty="0" err="1">
              <a:solidFill>
                <a:schemeClr val="bg1"/>
              </a:solidFill>
            </a:rPr>
            <a:t>ændret</a:t>
          </a:r>
          <a:br>
            <a:rPr lang="en-DK" dirty="0">
              <a:solidFill>
                <a:schemeClr val="bg1"/>
              </a:solidFill>
            </a:rPr>
          </a:br>
          <a:endParaRPr lang="en-DK" dirty="0">
            <a:solidFill>
              <a:schemeClr val="bg1"/>
            </a:solidFill>
          </a:endParaRPr>
        </a:p>
      </dgm:t>
    </dgm:pt>
    <dgm:pt modelId="{A7B5B484-E2A1-43BD-A672-DE755953BA12}" type="parTrans" cxnId="{5DF0BACC-916F-4D1B-924A-840A331DBEC4}">
      <dgm:prSet/>
      <dgm:spPr/>
      <dgm:t>
        <a:bodyPr/>
        <a:lstStyle/>
        <a:p>
          <a:endParaRPr lang="en-DK"/>
        </a:p>
      </dgm:t>
    </dgm:pt>
    <dgm:pt modelId="{2332DC0E-614B-4860-AEF7-551EE0502C6B}" type="sibTrans" cxnId="{5DF0BACC-916F-4D1B-924A-840A331DBEC4}">
      <dgm:prSet/>
      <dgm:spPr/>
      <dgm:t>
        <a:bodyPr/>
        <a:lstStyle/>
        <a:p>
          <a:endParaRPr lang="en-DK"/>
        </a:p>
      </dgm:t>
    </dgm:pt>
    <dgm:pt modelId="{4F319B85-17A9-48FD-80C6-0450803A7B8A}">
      <dgm:prSet phldrT="[Tekst]"/>
      <dgm:spPr/>
      <dgm:t>
        <a:bodyPr/>
        <a:lstStyle/>
        <a:p>
          <a:r>
            <a:rPr lang="en-DK" b="1" u="sng" dirty="0">
              <a:solidFill>
                <a:schemeClr val="bg1"/>
              </a:solidFill>
            </a:rPr>
            <a:t>Real</a:t>
          </a:r>
          <a:br>
            <a:rPr lang="en-DK" dirty="0">
              <a:solidFill>
                <a:schemeClr val="bg1"/>
              </a:solidFill>
            </a:rPr>
          </a:br>
          <a:r>
            <a:rPr lang="en-DK" dirty="0" err="1">
              <a:solidFill>
                <a:schemeClr val="bg1"/>
              </a:solidFill>
            </a:rPr>
            <a:t>Originalt</a:t>
          </a:r>
          <a:r>
            <a:rPr lang="en-DK" dirty="0">
              <a:solidFill>
                <a:schemeClr val="bg1"/>
              </a:solidFill>
            </a:rPr>
            <a:t> billed, der </a:t>
          </a:r>
          <a:r>
            <a:rPr lang="en-DK" dirty="0" err="1">
              <a:solidFill>
                <a:schemeClr val="bg1"/>
              </a:solidFill>
            </a:rPr>
            <a:t>ikke</a:t>
          </a:r>
          <a:r>
            <a:rPr lang="en-DK" dirty="0">
              <a:solidFill>
                <a:schemeClr val="bg1"/>
              </a:solidFill>
            </a:rPr>
            <a:t> er </a:t>
          </a:r>
          <a:r>
            <a:rPr lang="en-DK" dirty="0" err="1">
              <a:solidFill>
                <a:schemeClr val="bg1"/>
              </a:solidFill>
            </a:rPr>
            <a:t>ændret</a:t>
          </a:r>
          <a:endParaRPr lang="en-DK" dirty="0">
            <a:solidFill>
              <a:schemeClr val="bg1"/>
            </a:solidFill>
          </a:endParaRPr>
        </a:p>
      </dgm:t>
    </dgm:pt>
    <dgm:pt modelId="{0FBFF61D-97F8-435B-BB10-8890A37EEDBB}" type="parTrans" cxnId="{5113DF9B-7A6E-4C15-9AEA-3388C1798E7B}">
      <dgm:prSet/>
      <dgm:spPr/>
      <dgm:t>
        <a:bodyPr/>
        <a:lstStyle/>
        <a:p>
          <a:endParaRPr lang="en-DK"/>
        </a:p>
      </dgm:t>
    </dgm:pt>
    <dgm:pt modelId="{F350DBCC-E089-4B6B-8CDD-50E2CDB794D2}" type="sibTrans" cxnId="{5113DF9B-7A6E-4C15-9AEA-3388C1798E7B}">
      <dgm:prSet/>
      <dgm:spPr/>
      <dgm:t>
        <a:bodyPr/>
        <a:lstStyle/>
        <a:p>
          <a:endParaRPr lang="en-DK"/>
        </a:p>
      </dgm:t>
    </dgm:pt>
    <dgm:pt modelId="{49C0C9D7-933A-4B0B-BD22-FB3E3FDCBCE2}">
      <dgm:prSet phldrT="[Tekst]"/>
      <dgm:spPr/>
      <dgm:t>
        <a:bodyPr/>
        <a:lstStyle/>
        <a:p>
          <a:r>
            <a:rPr lang="en-DK" b="1" u="sng" dirty="0">
              <a:solidFill>
                <a:schemeClr val="bg1"/>
              </a:solidFill>
            </a:rPr>
            <a:t>Medium</a:t>
          </a:r>
          <a:br>
            <a:rPr lang="en-DK" dirty="0">
              <a:solidFill>
                <a:schemeClr val="bg1"/>
              </a:solidFill>
            </a:rPr>
          </a:br>
          <a:r>
            <a:rPr lang="en-DK" dirty="0" err="1">
              <a:solidFill>
                <a:schemeClr val="bg1"/>
              </a:solidFill>
            </a:rPr>
            <a:t>Begge</a:t>
          </a:r>
          <a:r>
            <a:rPr lang="en-DK" dirty="0">
              <a:solidFill>
                <a:schemeClr val="bg1"/>
              </a:solidFill>
            </a:rPr>
            <a:t> </a:t>
          </a:r>
          <a:r>
            <a:rPr lang="en-DK" dirty="0" err="1">
              <a:solidFill>
                <a:schemeClr val="bg1"/>
              </a:solidFill>
            </a:rPr>
            <a:t>øjne</a:t>
          </a:r>
          <a:r>
            <a:rPr lang="en-DK" dirty="0">
              <a:solidFill>
                <a:schemeClr val="bg1"/>
              </a:solidFill>
            </a:rPr>
            <a:t>, </a:t>
          </a:r>
          <a:r>
            <a:rPr lang="en-DK" dirty="0" err="1">
              <a:solidFill>
                <a:schemeClr val="bg1"/>
              </a:solidFill>
            </a:rPr>
            <a:t>næse</a:t>
          </a:r>
          <a:r>
            <a:rPr lang="en-DK" dirty="0">
              <a:solidFill>
                <a:schemeClr val="bg1"/>
              </a:solidFill>
            </a:rPr>
            <a:t> &amp; </a:t>
          </a:r>
          <a:r>
            <a:rPr lang="en-DK" dirty="0" err="1">
              <a:solidFill>
                <a:schemeClr val="bg1"/>
              </a:solidFill>
            </a:rPr>
            <a:t>mund</a:t>
          </a:r>
          <a:r>
            <a:rPr lang="en-DK" dirty="0">
              <a:solidFill>
                <a:schemeClr val="bg1"/>
              </a:solidFill>
            </a:rPr>
            <a:t> er </a:t>
          </a:r>
          <a:r>
            <a:rPr lang="en-DK" dirty="0" err="1">
              <a:solidFill>
                <a:schemeClr val="bg1"/>
              </a:solidFill>
            </a:rPr>
            <a:t>ændret</a:t>
          </a:r>
          <a:endParaRPr lang="en-DK" dirty="0">
            <a:solidFill>
              <a:schemeClr val="bg1"/>
            </a:solidFill>
          </a:endParaRPr>
        </a:p>
      </dgm:t>
    </dgm:pt>
    <dgm:pt modelId="{4BB9E540-16A4-490A-9E79-8763E9EF04F6}" type="parTrans" cxnId="{9F85E964-2FC4-4ACF-8709-E17D087B1F7A}">
      <dgm:prSet/>
      <dgm:spPr/>
      <dgm:t>
        <a:bodyPr/>
        <a:lstStyle/>
        <a:p>
          <a:endParaRPr lang="en-DK"/>
        </a:p>
      </dgm:t>
    </dgm:pt>
    <dgm:pt modelId="{C09B877F-81F7-44C1-B32B-0DCF700E393C}" type="sibTrans" cxnId="{9F85E964-2FC4-4ACF-8709-E17D087B1F7A}">
      <dgm:prSet/>
      <dgm:spPr/>
      <dgm:t>
        <a:bodyPr/>
        <a:lstStyle/>
        <a:p>
          <a:endParaRPr lang="en-DK"/>
        </a:p>
      </dgm:t>
    </dgm:pt>
    <dgm:pt modelId="{10E5918E-92ED-466C-85EF-777AE4CD94BA}" type="pres">
      <dgm:prSet presAssocID="{07C43D22-0FF9-429F-92BE-E5ED320CBE6B}" presName="Name0" presStyleCnt="0">
        <dgm:presLayoutVars>
          <dgm:chMax/>
          <dgm:chPref/>
          <dgm:dir/>
        </dgm:presLayoutVars>
      </dgm:prSet>
      <dgm:spPr/>
    </dgm:pt>
    <dgm:pt modelId="{5AC59C55-BC5A-4B4E-B9BF-7177ACB59364}" type="pres">
      <dgm:prSet presAssocID="{BE984E3C-AE80-471C-A64E-549D1518AC32}" presName="composite" presStyleCnt="0">
        <dgm:presLayoutVars>
          <dgm:chMax val="1"/>
          <dgm:chPref val="1"/>
        </dgm:presLayoutVars>
      </dgm:prSet>
      <dgm:spPr/>
    </dgm:pt>
    <dgm:pt modelId="{4106B49C-DAF6-473D-9A13-2B12F61231DA}" type="pres">
      <dgm:prSet presAssocID="{BE984E3C-AE80-471C-A64E-549D1518AC32}" presName="Accent" presStyleLbl="trAlignAcc1" presStyleIdx="0" presStyleCnt="4">
        <dgm:presLayoutVars>
          <dgm:chMax val="0"/>
          <dgm:chPref val="0"/>
        </dgm:presLayoutVars>
      </dgm:prSet>
      <dgm:spPr/>
    </dgm:pt>
    <dgm:pt modelId="{65E2A70A-2F93-4093-8785-CAE6F5BF2AB2}" type="pres">
      <dgm:prSet presAssocID="{BE984E3C-AE80-471C-A64E-549D1518AC32}" presName="Image" presStyleLbl="alignImgPlace1" presStyleIdx="0" presStyleCnt="4">
        <dgm:presLayoutVars>
          <dgm:chMax val="0"/>
          <dgm:chPref val="0"/>
        </dgm:presLayoutVars>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extLst>
        <a:ext uri="{E40237B7-FDA0-4F09-8148-C483321AD2D9}">
          <dgm14:cNvPr xmlns:dgm14="http://schemas.microsoft.com/office/drawing/2010/diagram" id="0" name="" descr="Et billede, der indeholder person, udendørs, luk&#10;&#10;Automatisk genereret beskrivelse">
            <a:extLst>
              <a:ext uri="{FF2B5EF4-FFF2-40B4-BE49-F238E27FC236}">
                <a16:creationId xmlns:a16="http://schemas.microsoft.com/office/drawing/2014/main" id="{D2197A46-0AFC-D0BA-F071-CCA895446EA0}"/>
              </a:ext>
            </a:extLst>
          </dgm14:cNvPr>
        </a:ext>
      </dgm:extLst>
    </dgm:pt>
    <dgm:pt modelId="{9CF3283F-BED1-4183-BA63-B46020E0A5AA}" type="pres">
      <dgm:prSet presAssocID="{BE984E3C-AE80-471C-A64E-549D1518AC32}" presName="ChildComposite" presStyleCnt="0"/>
      <dgm:spPr/>
    </dgm:pt>
    <dgm:pt modelId="{9E9B67BD-0929-49BE-9259-FEB85E68FD9F}" type="pres">
      <dgm:prSet presAssocID="{BE984E3C-AE80-471C-A64E-549D1518AC32}" presName="Child" presStyleLbl="node1" presStyleIdx="0" presStyleCnt="0">
        <dgm:presLayoutVars>
          <dgm:chMax val="0"/>
          <dgm:chPref val="0"/>
          <dgm:bulletEnabled val="1"/>
        </dgm:presLayoutVars>
      </dgm:prSet>
      <dgm:spPr/>
    </dgm:pt>
    <dgm:pt modelId="{0E91F2C9-340E-405B-A6A9-8804F8FA7440}" type="pres">
      <dgm:prSet presAssocID="{BE984E3C-AE80-471C-A64E-549D1518AC32}" presName="Parent" presStyleLbl="revTx" presStyleIdx="0" presStyleCnt="4">
        <dgm:presLayoutVars>
          <dgm:chMax val="1"/>
          <dgm:chPref val="0"/>
          <dgm:bulletEnabled val="1"/>
        </dgm:presLayoutVars>
      </dgm:prSet>
      <dgm:spPr/>
    </dgm:pt>
    <dgm:pt modelId="{75E48644-802F-4ACE-BC92-0DC8886CAD45}" type="pres">
      <dgm:prSet presAssocID="{E44F3856-7D97-4A5D-B9DF-9B20F0F7B4A2}" presName="sibTrans" presStyleCnt="0"/>
      <dgm:spPr/>
    </dgm:pt>
    <dgm:pt modelId="{55FF6281-464B-4B6A-BF56-01EBC8C16551}" type="pres">
      <dgm:prSet presAssocID="{49C0C9D7-933A-4B0B-BD22-FB3E3FDCBCE2}" presName="composite" presStyleCnt="0">
        <dgm:presLayoutVars>
          <dgm:chMax val="1"/>
          <dgm:chPref val="1"/>
        </dgm:presLayoutVars>
      </dgm:prSet>
      <dgm:spPr/>
    </dgm:pt>
    <dgm:pt modelId="{252807D9-3E92-430E-8634-7ADF17AC4817}" type="pres">
      <dgm:prSet presAssocID="{49C0C9D7-933A-4B0B-BD22-FB3E3FDCBCE2}" presName="Accent" presStyleLbl="trAlignAcc1" presStyleIdx="1" presStyleCnt="4">
        <dgm:presLayoutVars>
          <dgm:chMax val="0"/>
          <dgm:chPref val="0"/>
        </dgm:presLayoutVars>
      </dgm:prSet>
      <dgm:spPr/>
    </dgm:pt>
    <dgm:pt modelId="{84F40AEE-FFC5-41C7-9C07-AAC46C6E9154}" type="pres">
      <dgm:prSet presAssocID="{49C0C9D7-933A-4B0B-BD22-FB3E3FDCBCE2}" presName="Image" presStyleLbl="alignImgPlace1" presStyleIdx="1" presStyleCnt="4">
        <dgm:presLayoutVars>
          <dgm:chMax val="0"/>
          <dgm:chPref val="0"/>
        </dgm:presLayoutVars>
      </dgm:prSet>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dgm:spPr>
    </dgm:pt>
    <dgm:pt modelId="{E90B9CEA-97CE-47CF-B5DB-634D9EFC16F3}" type="pres">
      <dgm:prSet presAssocID="{49C0C9D7-933A-4B0B-BD22-FB3E3FDCBCE2}" presName="ChildComposite" presStyleCnt="0"/>
      <dgm:spPr/>
    </dgm:pt>
    <dgm:pt modelId="{C3FE671F-2C95-4EEA-B0EF-C5CCBFA17C69}" type="pres">
      <dgm:prSet presAssocID="{49C0C9D7-933A-4B0B-BD22-FB3E3FDCBCE2}" presName="Child" presStyleLbl="node1" presStyleIdx="0" presStyleCnt="0">
        <dgm:presLayoutVars>
          <dgm:chMax val="0"/>
          <dgm:chPref val="0"/>
          <dgm:bulletEnabled val="1"/>
        </dgm:presLayoutVars>
      </dgm:prSet>
      <dgm:spPr/>
    </dgm:pt>
    <dgm:pt modelId="{B6C2DB42-3745-484D-9B52-BC02DE9B08E5}" type="pres">
      <dgm:prSet presAssocID="{49C0C9D7-933A-4B0B-BD22-FB3E3FDCBCE2}" presName="Parent" presStyleLbl="revTx" presStyleIdx="1" presStyleCnt="4">
        <dgm:presLayoutVars>
          <dgm:chMax val="1"/>
          <dgm:chPref val="0"/>
          <dgm:bulletEnabled val="1"/>
        </dgm:presLayoutVars>
      </dgm:prSet>
      <dgm:spPr/>
    </dgm:pt>
    <dgm:pt modelId="{C5F60139-F02F-42A8-8769-6DAF67ADEC68}" type="pres">
      <dgm:prSet presAssocID="{C09B877F-81F7-44C1-B32B-0DCF700E393C}" presName="sibTrans" presStyleCnt="0"/>
      <dgm:spPr/>
    </dgm:pt>
    <dgm:pt modelId="{57E987C0-8DB0-4B4D-9085-710DD1CB0B4D}" type="pres">
      <dgm:prSet presAssocID="{49D1E06F-88C8-415B-B2FE-00DCD7A275E6}" presName="composite" presStyleCnt="0">
        <dgm:presLayoutVars>
          <dgm:chMax val="1"/>
          <dgm:chPref val="1"/>
        </dgm:presLayoutVars>
      </dgm:prSet>
      <dgm:spPr/>
    </dgm:pt>
    <dgm:pt modelId="{E4F05E84-2DFC-4A7F-B8B1-4A4A4EB80718}" type="pres">
      <dgm:prSet presAssocID="{49D1E06F-88C8-415B-B2FE-00DCD7A275E6}" presName="Accent" presStyleLbl="trAlignAcc1" presStyleIdx="2" presStyleCnt="4">
        <dgm:presLayoutVars>
          <dgm:chMax val="0"/>
          <dgm:chPref val="0"/>
        </dgm:presLayoutVars>
      </dgm:prSet>
      <dgm:spPr/>
    </dgm:pt>
    <dgm:pt modelId="{DBE13D3F-A0E1-43B2-A9B4-F1F1F03CFBA3}" type="pres">
      <dgm:prSet presAssocID="{49D1E06F-88C8-415B-B2FE-00DCD7A275E6}" presName="Image" presStyleLbl="alignImgPlace1" presStyleIdx="2" presStyleCnt="4">
        <dgm:presLayoutVars>
          <dgm:chMax val="0"/>
          <dgm:chPref val="0"/>
        </dgm:presLayoutVars>
      </dgm:prSet>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dgm:spPr>
      <dgm:extLst>
        <a:ext uri="{E40237B7-FDA0-4F09-8148-C483321AD2D9}">
          <dgm14:cNvPr xmlns:dgm14="http://schemas.microsoft.com/office/drawing/2010/diagram" id="0" name="" descr="Et billede, der indeholder træ, person, udendørs, mand&#10;&#10;Automatisk genereret beskrivelse">
            <a:extLst>
              <a:ext uri="{FF2B5EF4-FFF2-40B4-BE49-F238E27FC236}">
                <a16:creationId xmlns:a16="http://schemas.microsoft.com/office/drawing/2014/main" id="{DF1355BE-1DC8-1B6F-2CB6-58B808A3CFB1}"/>
              </a:ext>
            </a:extLst>
          </dgm14:cNvPr>
        </a:ext>
      </dgm:extLst>
    </dgm:pt>
    <dgm:pt modelId="{A557946C-2A74-40FF-91DC-6B551386F4F1}" type="pres">
      <dgm:prSet presAssocID="{49D1E06F-88C8-415B-B2FE-00DCD7A275E6}" presName="ChildComposite" presStyleCnt="0"/>
      <dgm:spPr/>
    </dgm:pt>
    <dgm:pt modelId="{4045D62F-67F4-475C-BF41-62AF2370C683}" type="pres">
      <dgm:prSet presAssocID="{49D1E06F-88C8-415B-B2FE-00DCD7A275E6}" presName="Child" presStyleLbl="node1" presStyleIdx="0" presStyleCnt="0">
        <dgm:presLayoutVars>
          <dgm:chMax val="0"/>
          <dgm:chPref val="0"/>
          <dgm:bulletEnabled val="1"/>
        </dgm:presLayoutVars>
      </dgm:prSet>
      <dgm:spPr/>
    </dgm:pt>
    <dgm:pt modelId="{3E8815CB-D798-4D12-95B2-D6B47F644FA7}" type="pres">
      <dgm:prSet presAssocID="{49D1E06F-88C8-415B-B2FE-00DCD7A275E6}" presName="Parent" presStyleLbl="revTx" presStyleIdx="2" presStyleCnt="4">
        <dgm:presLayoutVars>
          <dgm:chMax val="1"/>
          <dgm:chPref val="0"/>
          <dgm:bulletEnabled val="1"/>
        </dgm:presLayoutVars>
      </dgm:prSet>
      <dgm:spPr/>
    </dgm:pt>
    <dgm:pt modelId="{4243FE5D-72EB-4C6B-BA3A-A4BEF92FE750}" type="pres">
      <dgm:prSet presAssocID="{2332DC0E-614B-4860-AEF7-551EE0502C6B}" presName="sibTrans" presStyleCnt="0"/>
      <dgm:spPr/>
    </dgm:pt>
    <dgm:pt modelId="{E8A23733-D045-41C4-A6DC-C44A600ABF5C}" type="pres">
      <dgm:prSet presAssocID="{4F319B85-17A9-48FD-80C6-0450803A7B8A}" presName="composite" presStyleCnt="0">
        <dgm:presLayoutVars>
          <dgm:chMax val="1"/>
          <dgm:chPref val="1"/>
        </dgm:presLayoutVars>
      </dgm:prSet>
      <dgm:spPr/>
    </dgm:pt>
    <dgm:pt modelId="{0038D79E-0EF8-45CE-BAFD-C44545EEAAA2}" type="pres">
      <dgm:prSet presAssocID="{4F319B85-17A9-48FD-80C6-0450803A7B8A}" presName="Accent" presStyleLbl="trAlignAcc1" presStyleIdx="3" presStyleCnt="4">
        <dgm:presLayoutVars>
          <dgm:chMax val="0"/>
          <dgm:chPref val="0"/>
        </dgm:presLayoutVars>
      </dgm:prSet>
      <dgm:spPr/>
    </dgm:pt>
    <dgm:pt modelId="{EEA60A49-E09D-4A71-AD00-7787E691FEF3}" type="pres">
      <dgm:prSet presAssocID="{4F319B85-17A9-48FD-80C6-0450803A7B8A}" presName="Image" presStyleLbl="alignImgPlace1" presStyleIdx="3" presStyleCnt="4">
        <dgm:presLayoutVars>
          <dgm:chMax val="0"/>
          <dgm:chPref val="0"/>
        </dgm:presLayoutVars>
      </dgm:prSet>
      <dgm:spPr>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dgm:spPr>
      <dgm:extLst>
        <a:ext uri="{E40237B7-FDA0-4F09-8148-C483321AD2D9}">
          <dgm14:cNvPr xmlns:dgm14="http://schemas.microsoft.com/office/drawing/2010/diagram" id="0" name="" descr="Et billede, der indeholder person, kvinde, pige, hår&#10;&#10;Automatisk genereret beskrivelse">
            <a:extLst>
              <a:ext uri="{FF2B5EF4-FFF2-40B4-BE49-F238E27FC236}">
                <a16:creationId xmlns:a16="http://schemas.microsoft.com/office/drawing/2014/main" id="{0D865A87-44EC-8960-7B63-C58806886745}"/>
              </a:ext>
            </a:extLst>
          </dgm14:cNvPr>
        </a:ext>
      </dgm:extLst>
    </dgm:pt>
    <dgm:pt modelId="{43008A51-4A06-46F9-B304-72D3BB261E47}" type="pres">
      <dgm:prSet presAssocID="{4F319B85-17A9-48FD-80C6-0450803A7B8A}" presName="ChildComposite" presStyleCnt="0"/>
      <dgm:spPr/>
    </dgm:pt>
    <dgm:pt modelId="{AF081042-D6EB-40F8-8DAE-95293F033D7E}" type="pres">
      <dgm:prSet presAssocID="{4F319B85-17A9-48FD-80C6-0450803A7B8A}" presName="Child" presStyleLbl="node1" presStyleIdx="0" presStyleCnt="0">
        <dgm:presLayoutVars>
          <dgm:chMax val="0"/>
          <dgm:chPref val="0"/>
          <dgm:bulletEnabled val="1"/>
        </dgm:presLayoutVars>
      </dgm:prSet>
      <dgm:spPr/>
    </dgm:pt>
    <dgm:pt modelId="{4C26D970-D849-4C03-8DF4-577FA4EF39A4}" type="pres">
      <dgm:prSet presAssocID="{4F319B85-17A9-48FD-80C6-0450803A7B8A}" presName="Parent" presStyleLbl="revTx" presStyleIdx="3" presStyleCnt="4">
        <dgm:presLayoutVars>
          <dgm:chMax val="1"/>
          <dgm:chPref val="0"/>
          <dgm:bulletEnabled val="1"/>
        </dgm:presLayoutVars>
      </dgm:prSet>
      <dgm:spPr/>
    </dgm:pt>
  </dgm:ptLst>
  <dgm:cxnLst>
    <dgm:cxn modelId="{F983E613-EF37-4934-AE66-F88FFA16A46C}" type="presOf" srcId="{49D1E06F-88C8-415B-B2FE-00DCD7A275E6}" destId="{3E8815CB-D798-4D12-95B2-D6B47F644FA7}" srcOrd="0" destOrd="0" presId="urn:microsoft.com/office/officeart/2008/layout/CaptionedPictures"/>
    <dgm:cxn modelId="{132AE93A-24BD-4C1A-A9C3-C5B488627A88}" type="presOf" srcId="{49C0C9D7-933A-4B0B-BD22-FB3E3FDCBCE2}" destId="{B6C2DB42-3745-484D-9B52-BC02DE9B08E5}" srcOrd="0" destOrd="0" presId="urn:microsoft.com/office/officeart/2008/layout/CaptionedPictures"/>
    <dgm:cxn modelId="{9F85E964-2FC4-4ACF-8709-E17D087B1F7A}" srcId="{07C43D22-0FF9-429F-92BE-E5ED320CBE6B}" destId="{49C0C9D7-933A-4B0B-BD22-FB3E3FDCBCE2}" srcOrd="1" destOrd="0" parTransId="{4BB9E540-16A4-490A-9E79-8763E9EF04F6}" sibTransId="{C09B877F-81F7-44C1-B32B-0DCF700E393C}"/>
    <dgm:cxn modelId="{AE07C165-F4CA-4B1A-AF5D-349FC8DB0DD4}" srcId="{07C43D22-0FF9-429F-92BE-E5ED320CBE6B}" destId="{BE984E3C-AE80-471C-A64E-549D1518AC32}" srcOrd="0" destOrd="0" parTransId="{530ED6D2-D8A5-4C50-A879-F132FDA87106}" sibTransId="{E44F3856-7D97-4A5D-B9DF-9B20F0F7B4A2}"/>
    <dgm:cxn modelId="{3ED88E46-D35D-4517-AA4C-D113E438EAB9}" type="presOf" srcId="{4F319B85-17A9-48FD-80C6-0450803A7B8A}" destId="{4C26D970-D849-4C03-8DF4-577FA4EF39A4}" srcOrd="0" destOrd="0" presId="urn:microsoft.com/office/officeart/2008/layout/CaptionedPictures"/>
    <dgm:cxn modelId="{E022F448-2606-4779-AC45-C1668545E721}" type="presOf" srcId="{BE984E3C-AE80-471C-A64E-549D1518AC32}" destId="{0E91F2C9-340E-405B-A6A9-8804F8FA7440}" srcOrd="0" destOrd="0" presId="urn:microsoft.com/office/officeart/2008/layout/CaptionedPictures"/>
    <dgm:cxn modelId="{5113DF9B-7A6E-4C15-9AEA-3388C1798E7B}" srcId="{07C43D22-0FF9-429F-92BE-E5ED320CBE6B}" destId="{4F319B85-17A9-48FD-80C6-0450803A7B8A}" srcOrd="3" destOrd="0" parTransId="{0FBFF61D-97F8-435B-BB10-8890A37EEDBB}" sibTransId="{F350DBCC-E089-4B6B-8CDD-50E2CDB794D2}"/>
    <dgm:cxn modelId="{5DF0BACC-916F-4D1B-924A-840A331DBEC4}" srcId="{07C43D22-0FF9-429F-92BE-E5ED320CBE6B}" destId="{49D1E06F-88C8-415B-B2FE-00DCD7A275E6}" srcOrd="2" destOrd="0" parTransId="{A7B5B484-E2A1-43BD-A672-DE755953BA12}" sibTransId="{2332DC0E-614B-4860-AEF7-551EE0502C6B}"/>
    <dgm:cxn modelId="{5BDB86FC-5994-42AE-976F-F0EFA6B310C6}" type="presOf" srcId="{07C43D22-0FF9-429F-92BE-E5ED320CBE6B}" destId="{10E5918E-92ED-466C-85EF-777AE4CD94BA}" srcOrd="0" destOrd="0" presId="urn:microsoft.com/office/officeart/2008/layout/CaptionedPictures"/>
    <dgm:cxn modelId="{D4C1CE09-BF03-4BDC-8525-6826976F08AB}" type="presParOf" srcId="{10E5918E-92ED-466C-85EF-777AE4CD94BA}" destId="{5AC59C55-BC5A-4B4E-B9BF-7177ACB59364}" srcOrd="0" destOrd="0" presId="urn:microsoft.com/office/officeart/2008/layout/CaptionedPictures"/>
    <dgm:cxn modelId="{C98BA7E9-BBCB-476E-BAF8-9CAFCF854F1C}" type="presParOf" srcId="{5AC59C55-BC5A-4B4E-B9BF-7177ACB59364}" destId="{4106B49C-DAF6-473D-9A13-2B12F61231DA}" srcOrd="0" destOrd="0" presId="urn:microsoft.com/office/officeart/2008/layout/CaptionedPictures"/>
    <dgm:cxn modelId="{76297E91-6F93-4CE1-AD67-EA8CD0809B6B}" type="presParOf" srcId="{5AC59C55-BC5A-4B4E-B9BF-7177ACB59364}" destId="{65E2A70A-2F93-4093-8785-CAE6F5BF2AB2}" srcOrd="1" destOrd="0" presId="urn:microsoft.com/office/officeart/2008/layout/CaptionedPictures"/>
    <dgm:cxn modelId="{348FF5FA-52DF-45C2-BEF2-BCEF80907B59}" type="presParOf" srcId="{5AC59C55-BC5A-4B4E-B9BF-7177ACB59364}" destId="{9CF3283F-BED1-4183-BA63-B46020E0A5AA}" srcOrd="2" destOrd="0" presId="urn:microsoft.com/office/officeart/2008/layout/CaptionedPictures"/>
    <dgm:cxn modelId="{F9159C7B-7575-48BB-A83C-C4A953066250}" type="presParOf" srcId="{9CF3283F-BED1-4183-BA63-B46020E0A5AA}" destId="{9E9B67BD-0929-49BE-9259-FEB85E68FD9F}" srcOrd="0" destOrd="0" presId="urn:microsoft.com/office/officeart/2008/layout/CaptionedPictures"/>
    <dgm:cxn modelId="{E2C3F7E1-19E4-4502-8F04-FE610DFBC1BD}" type="presParOf" srcId="{9CF3283F-BED1-4183-BA63-B46020E0A5AA}" destId="{0E91F2C9-340E-405B-A6A9-8804F8FA7440}" srcOrd="1" destOrd="0" presId="urn:microsoft.com/office/officeart/2008/layout/CaptionedPictures"/>
    <dgm:cxn modelId="{6E8DE371-FD6F-48B4-8738-59F4C0AA7762}" type="presParOf" srcId="{10E5918E-92ED-466C-85EF-777AE4CD94BA}" destId="{75E48644-802F-4ACE-BC92-0DC8886CAD45}" srcOrd="1" destOrd="0" presId="urn:microsoft.com/office/officeart/2008/layout/CaptionedPictures"/>
    <dgm:cxn modelId="{FD2D05B5-7B67-401E-A68D-EBC3CADF1F77}" type="presParOf" srcId="{10E5918E-92ED-466C-85EF-777AE4CD94BA}" destId="{55FF6281-464B-4B6A-BF56-01EBC8C16551}" srcOrd="2" destOrd="0" presId="urn:microsoft.com/office/officeart/2008/layout/CaptionedPictures"/>
    <dgm:cxn modelId="{CC15B22D-24A6-4A39-B208-B5906BAB2A1F}" type="presParOf" srcId="{55FF6281-464B-4B6A-BF56-01EBC8C16551}" destId="{252807D9-3E92-430E-8634-7ADF17AC4817}" srcOrd="0" destOrd="0" presId="urn:microsoft.com/office/officeart/2008/layout/CaptionedPictures"/>
    <dgm:cxn modelId="{F344BDA2-455E-447F-BCCC-7067E6B29CEF}" type="presParOf" srcId="{55FF6281-464B-4B6A-BF56-01EBC8C16551}" destId="{84F40AEE-FFC5-41C7-9C07-AAC46C6E9154}" srcOrd="1" destOrd="0" presId="urn:microsoft.com/office/officeart/2008/layout/CaptionedPictures"/>
    <dgm:cxn modelId="{A8A74CA5-A0A0-470C-A549-5312AC2099D5}" type="presParOf" srcId="{55FF6281-464B-4B6A-BF56-01EBC8C16551}" destId="{E90B9CEA-97CE-47CF-B5DB-634D9EFC16F3}" srcOrd="2" destOrd="0" presId="urn:microsoft.com/office/officeart/2008/layout/CaptionedPictures"/>
    <dgm:cxn modelId="{B68AF31A-222C-4F53-9F71-8272998C2AFA}" type="presParOf" srcId="{E90B9CEA-97CE-47CF-B5DB-634D9EFC16F3}" destId="{C3FE671F-2C95-4EEA-B0EF-C5CCBFA17C69}" srcOrd="0" destOrd="0" presId="urn:microsoft.com/office/officeart/2008/layout/CaptionedPictures"/>
    <dgm:cxn modelId="{79357137-2F69-4944-A50C-521258F06C65}" type="presParOf" srcId="{E90B9CEA-97CE-47CF-B5DB-634D9EFC16F3}" destId="{B6C2DB42-3745-484D-9B52-BC02DE9B08E5}" srcOrd="1" destOrd="0" presId="urn:microsoft.com/office/officeart/2008/layout/CaptionedPictures"/>
    <dgm:cxn modelId="{2B919BD9-70E6-48EB-8FDF-08B0269F6AFC}" type="presParOf" srcId="{10E5918E-92ED-466C-85EF-777AE4CD94BA}" destId="{C5F60139-F02F-42A8-8769-6DAF67ADEC68}" srcOrd="3" destOrd="0" presId="urn:microsoft.com/office/officeart/2008/layout/CaptionedPictures"/>
    <dgm:cxn modelId="{95F138E9-8E84-424F-9867-5D5CA1FA8EEF}" type="presParOf" srcId="{10E5918E-92ED-466C-85EF-777AE4CD94BA}" destId="{57E987C0-8DB0-4B4D-9085-710DD1CB0B4D}" srcOrd="4" destOrd="0" presId="urn:microsoft.com/office/officeart/2008/layout/CaptionedPictures"/>
    <dgm:cxn modelId="{B6F6DB97-1230-4A0F-8D72-D21C7605BB56}" type="presParOf" srcId="{57E987C0-8DB0-4B4D-9085-710DD1CB0B4D}" destId="{E4F05E84-2DFC-4A7F-B8B1-4A4A4EB80718}" srcOrd="0" destOrd="0" presId="urn:microsoft.com/office/officeart/2008/layout/CaptionedPictures"/>
    <dgm:cxn modelId="{C9524107-EC36-4EC9-8F19-3B03B3110527}" type="presParOf" srcId="{57E987C0-8DB0-4B4D-9085-710DD1CB0B4D}" destId="{DBE13D3F-A0E1-43B2-A9B4-F1F1F03CFBA3}" srcOrd="1" destOrd="0" presId="urn:microsoft.com/office/officeart/2008/layout/CaptionedPictures"/>
    <dgm:cxn modelId="{56DAC865-F4BA-405A-9583-175E242E5701}" type="presParOf" srcId="{57E987C0-8DB0-4B4D-9085-710DD1CB0B4D}" destId="{A557946C-2A74-40FF-91DC-6B551386F4F1}" srcOrd="2" destOrd="0" presId="urn:microsoft.com/office/officeart/2008/layout/CaptionedPictures"/>
    <dgm:cxn modelId="{639450CF-9563-4447-AFF9-AF785F1FF18E}" type="presParOf" srcId="{A557946C-2A74-40FF-91DC-6B551386F4F1}" destId="{4045D62F-67F4-475C-BF41-62AF2370C683}" srcOrd="0" destOrd="0" presId="urn:microsoft.com/office/officeart/2008/layout/CaptionedPictures"/>
    <dgm:cxn modelId="{2F2F8F53-7293-459C-B12C-BC69451FC2E6}" type="presParOf" srcId="{A557946C-2A74-40FF-91DC-6B551386F4F1}" destId="{3E8815CB-D798-4D12-95B2-D6B47F644FA7}" srcOrd="1" destOrd="0" presId="urn:microsoft.com/office/officeart/2008/layout/CaptionedPictures"/>
    <dgm:cxn modelId="{87773BE4-3967-468A-9DF1-1C731285EBBB}" type="presParOf" srcId="{10E5918E-92ED-466C-85EF-777AE4CD94BA}" destId="{4243FE5D-72EB-4C6B-BA3A-A4BEF92FE750}" srcOrd="5" destOrd="0" presId="urn:microsoft.com/office/officeart/2008/layout/CaptionedPictures"/>
    <dgm:cxn modelId="{DD64101A-4E11-41FB-8B40-8A228E77076E}" type="presParOf" srcId="{10E5918E-92ED-466C-85EF-777AE4CD94BA}" destId="{E8A23733-D045-41C4-A6DC-C44A600ABF5C}" srcOrd="6" destOrd="0" presId="urn:microsoft.com/office/officeart/2008/layout/CaptionedPictures"/>
    <dgm:cxn modelId="{EF0798E1-A682-457A-B5E8-FB4F186EEE64}" type="presParOf" srcId="{E8A23733-D045-41C4-A6DC-C44A600ABF5C}" destId="{0038D79E-0EF8-45CE-BAFD-C44545EEAAA2}" srcOrd="0" destOrd="0" presId="urn:microsoft.com/office/officeart/2008/layout/CaptionedPictures"/>
    <dgm:cxn modelId="{9F54C566-5ED8-4CAB-9E58-61BD4EC7B8DE}" type="presParOf" srcId="{E8A23733-D045-41C4-A6DC-C44A600ABF5C}" destId="{EEA60A49-E09D-4A71-AD00-7787E691FEF3}" srcOrd="1" destOrd="0" presId="urn:microsoft.com/office/officeart/2008/layout/CaptionedPictures"/>
    <dgm:cxn modelId="{06555427-1215-473C-A5BF-84301BD62C45}" type="presParOf" srcId="{E8A23733-D045-41C4-A6DC-C44A600ABF5C}" destId="{43008A51-4A06-46F9-B304-72D3BB261E47}" srcOrd="2" destOrd="0" presId="urn:microsoft.com/office/officeart/2008/layout/CaptionedPictures"/>
    <dgm:cxn modelId="{61658315-2B5E-464C-B90E-6CB204621FAC}" type="presParOf" srcId="{43008A51-4A06-46F9-B304-72D3BB261E47}" destId="{AF081042-D6EB-40F8-8DAE-95293F033D7E}" srcOrd="0" destOrd="0" presId="urn:microsoft.com/office/officeart/2008/layout/CaptionedPictures"/>
    <dgm:cxn modelId="{E938D181-83F3-425A-AA9F-AEF6DB78E2D7}" type="presParOf" srcId="{43008A51-4A06-46F9-B304-72D3BB261E47}" destId="{4C26D970-D849-4C03-8DF4-577FA4EF39A4}" srcOrd="1" destOrd="0" presId="urn:microsoft.com/office/officeart/2008/layout/CaptionedPicture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06B49C-DAF6-473D-9A13-2B12F61231DA}">
      <dsp:nvSpPr>
        <dsp:cNvPr id="0" name=""/>
        <dsp:cNvSpPr/>
      </dsp:nvSpPr>
      <dsp:spPr>
        <a:xfrm>
          <a:off x="396421" y="19480"/>
          <a:ext cx="1078612" cy="126895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5E2A70A-2F93-4093-8785-CAE6F5BF2AB2}">
      <dsp:nvSpPr>
        <dsp:cNvPr id="0" name=""/>
        <dsp:cNvSpPr/>
      </dsp:nvSpPr>
      <dsp:spPr>
        <a:xfrm>
          <a:off x="450352" y="70238"/>
          <a:ext cx="970751" cy="82482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91F2C9-340E-405B-A6A9-8804F8FA7440}">
      <dsp:nvSpPr>
        <dsp:cNvPr id="0" name=""/>
        <dsp:cNvSpPr/>
      </dsp:nvSpPr>
      <dsp:spPr>
        <a:xfrm>
          <a:off x="450352" y="895059"/>
          <a:ext cx="970751" cy="34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Easy</a:t>
          </a:r>
          <a:br>
            <a:rPr lang="en-DK" sz="500" kern="1200" dirty="0">
              <a:solidFill>
                <a:schemeClr val="bg1"/>
              </a:solidFill>
            </a:rPr>
          </a:br>
          <a:r>
            <a:rPr lang="en-DK" sz="500" kern="1200" dirty="0" err="1">
              <a:solidFill>
                <a:schemeClr val="bg1"/>
              </a:solidFill>
            </a:rPr>
            <a:t>Mund</a:t>
          </a:r>
          <a:r>
            <a:rPr lang="en-DK" sz="500" kern="1200" dirty="0">
              <a:solidFill>
                <a:schemeClr val="bg1"/>
              </a:solidFill>
            </a:rPr>
            <a:t> &amp; </a:t>
          </a:r>
          <a:r>
            <a:rPr lang="en-DK" sz="500" kern="1200" dirty="0" err="1">
              <a:solidFill>
                <a:schemeClr val="bg1"/>
              </a:solidFill>
            </a:rPr>
            <a:t>næse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dsp:txBody>
      <dsp:txXfrm>
        <a:off x="450352" y="895059"/>
        <a:ext cx="970751" cy="342618"/>
      </dsp:txXfrm>
    </dsp:sp>
    <dsp:sp modelId="{252807D9-3E92-430E-8634-7ADF17AC4817}">
      <dsp:nvSpPr>
        <dsp:cNvPr id="0" name=""/>
        <dsp:cNvSpPr/>
      </dsp:nvSpPr>
      <dsp:spPr>
        <a:xfrm>
          <a:off x="1621388" y="19480"/>
          <a:ext cx="1078612" cy="126895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4F40AEE-FFC5-41C7-9C07-AAC46C6E9154}">
      <dsp:nvSpPr>
        <dsp:cNvPr id="0" name=""/>
        <dsp:cNvSpPr/>
      </dsp:nvSpPr>
      <dsp:spPr>
        <a:xfrm>
          <a:off x="1675318" y="70238"/>
          <a:ext cx="970751" cy="824821"/>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6C2DB42-3745-484D-9B52-BC02DE9B08E5}">
      <dsp:nvSpPr>
        <dsp:cNvPr id="0" name=""/>
        <dsp:cNvSpPr/>
      </dsp:nvSpPr>
      <dsp:spPr>
        <a:xfrm>
          <a:off x="1675318" y="895059"/>
          <a:ext cx="970751" cy="34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Medium</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&amp; </a:t>
          </a:r>
          <a:r>
            <a:rPr lang="en-DK" sz="500" kern="1200" dirty="0" err="1">
              <a:solidFill>
                <a:schemeClr val="bg1"/>
              </a:solidFill>
            </a:rPr>
            <a:t>mund</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dsp:txBody>
      <dsp:txXfrm>
        <a:off x="1675318" y="895059"/>
        <a:ext cx="970751" cy="342618"/>
      </dsp:txXfrm>
    </dsp:sp>
    <dsp:sp modelId="{E4F05E84-2DFC-4A7F-B8B1-4A4A4EB80718}">
      <dsp:nvSpPr>
        <dsp:cNvPr id="0" name=""/>
        <dsp:cNvSpPr/>
      </dsp:nvSpPr>
      <dsp:spPr>
        <a:xfrm>
          <a:off x="396421" y="1396297"/>
          <a:ext cx="1078612" cy="126895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BE13D3F-A0E1-43B2-A9B4-F1F1F03CFBA3}">
      <dsp:nvSpPr>
        <dsp:cNvPr id="0" name=""/>
        <dsp:cNvSpPr/>
      </dsp:nvSpPr>
      <dsp:spPr>
        <a:xfrm>
          <a:off x="450352" y="1447055"/>
          <a:ext cx="970751" cy="824821"/>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Lst>
          </a:blip>
          <a:srcRect/>
          <a:stretch>
            <a:fillRect t="-9000" b="-9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8815CB-D798-4D12-95B2-D6B47F644FA7}">
      <dsp:nvSpPr>
        <dsp:cNvPr id="0" name=""/>
        <dsp:cNvSpPr/>
      </dsp:nvSpPr>
      <dsp:spPr>
        <a:xfrm>
          <a:off x="450352" y="2271876"/>
          <a:ext cx="970751" cy="34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Hard</a:t>
          </a:r>
          <a:br>
            <a:rPr lang="en-DK" sz="500" kern="1200" dirty="0">
              <a:solidFill>
                <a:schemeClr val="bg1"/>
              </a:solidFill>
            </a:rPr>
          </a:br>
          <a:r>
            <a:rPr lang="en-DK" sz="500" kern="1200" dirty="0" err="1">
              <a:solidFill>
                <a:schemeClr val="bg1"/>
              </a:solidFill>
            </a:rPr>
            <a:t>Begge</a:t>
          </a:r>
          <a:r>
            <a:rPr lang="en-DK" sz="500" kern="1200" dirty="0">
              <a:solidFill>
                <a:schemeClr val="bg1"/>
              </a:solidFill>
            </a:rPr>
            <a:t> </a:t>
          </a:r>
          <a:r>
            <a:rPr lang="en-DK" sz="500" kern="1200" dirty="0" err="1">
              <a:solidFill>
                <a:schemeClr val="bg1"/>
              </a:solidFill>
            </a:rPr>
            <a:t>øjne</a:t>
          </a:r>
          <a:r>
            <a:rPr lang="en-DK" sz="500" kern="1200" dirty="0">
              <a:solidFill>
                <a:schemeClr val="bg1"/>
              </a:solidFill>
            </a:rPr>
            <a:t>, </a:t>
          </a:r>
          <a:r>
            <a:rPr lang="en-DK" sz="500" kern="1200" dirty="0" err="1">
              <a:solidFill>
                <a:schemeClr val="bg1"/>
              </a:solidFill>
            </a:rPr>
            <a:t>næse</a:t>
          </a:r>
          <a:r>
            <a:rPr lang="en-DK" sz="500" kern="1200" dirty="0">
              <a:solidFill>
                <a:schemeClr val="bg1"/>
              </a:solidFill>
            </a:rPr>
            <a:t> </a:t>
          </a:r>
          <a:r>
            <a:rPr lang="en-DK" sz="500" kern="1200" dirty="0" err="1">
              <a:solidFill>
                <a:schemeClr val="bg1"/>
              </a:solidFill>
            </a:rPr>
            <a:t>og</a:t>
          </a:r>
          <a:r>
            <a:rPr lang="en-DK" sz="500" kern="1200" dirty="0">
              <a:solidFill>
                <a:schemeClr val="bg1"/>
              </a:solidFill>
            </a:rPr>
            <a:t> </a:t>
          </a:r>
          <a:r>
            <a:rPr lang="en-DK" sz="500" kern="1200" dirty="0" err="1">
              <a:solidFill>
                <a:schemeClr val="bg1"/>
              </a:solidFill>
            </a:rPr>
            <a:t>mun</a:t>
          </a:r>
          <a:r>
            <a:rPr lang="en-DK" sz="500" kern="1200" dirty="0">
              <a:solidFill>
                <a:schemeClr val="bg1"/>
              </a:solidFill>
            </a:rPr>
            <a:t> er </a:t>
          </a:r>
          <a:r>
            <a:rPr lang="en-DK" sz="500" kern="1200" dirty="0" err="1">
              <a:solidFill>
                <a:schemeClr val="bg1"/>
              </a:solidFill>
            </a:rPr>
            <a:t>ændret</a:t>
          </a:r>
          <a:br>
            <a:rPr lang="en-DK" sz="500" kern="1200" dirty="0">
              <a:solidFill>
                <a:schemeClr val="bg1"/>
              </a:solidFill>
            </a:rPr>
          </a:br>
          <a:endParaRPr lang="en-DK" sz="500" kern="1200" dirty="0">
            <a:solidFill>
              <a:schemeClr val="bg1"/>
            </a:solidFill>
          </a:endParaRPr>
        </a:p>
      </dsp:txBody>
      <dsp:txXfrm>
        <a:off x="450352" y="2271876"/>
        <a:ext cx="970751" cy="342618"/>
      </dsp:txXfrm>
    </dsp:sp>
    <dsp:sp modelId="{0038D79E-0EF8-45CE-BAFD-C44545EEAAA2}">
      <dsp:nvSpPr>
        <dsp:cNvPr id="0" name=""/>
        <dsp:cNvSpPr/>
      </dsp:nvSpPr>
      <dsp:spPr>
        <a:xfrm>
          <a:off x="1621388" y="1396297"/>
          <a:ext cx="1078612" cy="1268955"/>
        </a:xfrm>
        <a:prstGeom prst="rect">
          <a:avLst/>
        </a:prstGeom>
        <a:solidFill>
          <a:schemeClr val="lt1">
            <a:alpha val="4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EA60A49-E09D-4A71-AD00-7787E691FEF3}">
      <dsp:nvSpPr>
        <dsp:cNvPr id="0" name=""/>
        <dsp:cNvSpPr/>
      </dsp:nvSpPr>
      <dsp:spPr>
        <a:xfrm>
          <a:off x="1675318" y="1447055"/>
          <a:ext cx="970751" cy="82482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C26D970-D849-4C03-8DF4-577FA4EF39A4}">
      <dsp:nvSpPr>
        <dsp:cNvPr id="0" name=""/>
        <dsp:cNvSpPr/>
      </dsp:nvSpPr>
      <dsp:spPr>
        <a:xfrm>
          <a:off x="1675318" y="2271876"/>
          <a:ext cx="970751" cy="3426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DK" sz="500" b="1" u="sng" kern="1200" dirty="0">
              <a:solidFill>
                <a:schemeClr val="bg1"/>
              </a:solidFill>
            </a:rPr>
            <a:t>Real</a:t>
          </a:r>
          <a:br>
            <a:rPr lang="en-DK" sz="500" kern="1200" dirty="0">
              <a:solidFill>
                <a:schemeClr val="bg1"/>
              </a:solidFill>
            </a:rPr>
          </a:br>
          <a:r>
            <a:rPr lang="en-DK" sz="500" kern="1200" dirty="0" err="1">
              <a:solidFill>
                <a:schemeClr val="bg1"/>
              </a:solidFill>
            </a:rPr>
            <a:t>Originalt</a:t>
          </a:r>
          <a:r>
            <a:rPr lang="en-DK" sz="500" kern="1200" dirty="0">
              <a:solidFill>
                <a:schemeClr val="bg1"/>
              </a:solidFill>
            </a:rPr>
            <a:t> billed, der </a:t>
          </a:r>
          <a:r>
            <a:rPr lang="en-DK" sz="500" kern="1200" dirty="0" err="1">
              <a:solidFill>
                <a:schemeClr val="bg1"/>
              </a:solidFill>
            </a:rPr>
            <a:t>ikke</a:t>
          </a:r>
          <a:r>
            <a:rPr lang="en-DK" sz="500" kern="1200" dirty="0">
              <a:solidFill>
                <a:schemeClr val="bg1"/>
              </a:solidFill>
            </a:rPr>
            <a:t> er </a:t>
          </a:r>
          <a:r>
            <a:rPr lang="en-DK" sz="500" kern="1200" dirty="0" err="1">
              <a:solidFill>
                <a:schemeClr val="bg1"/>
              </a:solidFill>
            </a:rPr>
            <a:t>ændret</a:t>
          </a:r>
          <a:endParaRPr lang="en-DK" sz="500" kern="1200" dirty="0">
            <a:solidFill>
              <a:schemeClr val="bg1"/>
            </a:solidFill>
          </a:endParaRPr>
        </a:p>
      </dsp:txBody>
      <dsp:txXfrm>
        <a:off x="1675318" y="2271876"/>
        <a:ext cx="970751" cy="342618"/>
      </dsp:txXfrm>
    </dsp:sp>
  </dsp:spTree>
</dsp:drawing>
</file>

<file path=ppt/diagrams/layout1.xml><?xml version="1.0" encoding="utf-8"?>
<dgm:layoutDef xmlns:dgm="http://schemas.openxmlformats.org/drawingml/2006/diagram" xmlns:a="http://schemas.openxmlformats.org/drawingml/2006/main" uniqueId="urn:microsoft.com/office/officeart/2008/layout/CaptionedPictures">
  <dgm:title val=""/>
  <dgm:desc val=""/>
  <dgm:catLst>
    <dgm:cat type="picture" pri="5000"/>
    <dgm:cat type="pictureconvert" pri="5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60" srcId="0" destId="10" srcOrd="0" destOrd="0"/>
        <dgm:cxn modelId="12" srcId="10" destId="11" srcOrd="0" destOrd="0"/>
        <dgm:cxn modelId="7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 modelId="90" srcId="0" destId="40" srcOrd="3" destOrd="0"/>
        <dgm:cxn modelId="42" srcId="40" destId="41" srcOrd="0"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forName="Parent" op="equ"/>
      <dgm:constr type="primFontSz" for="des" forName="Child" refType="primFontSz" refFor="des" refForName="Parent" op="lte"/>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varLst>
          <dgm:chMax val="1"/>
          <dgm:chPref val="1"/>
        </dgm:varLst>
        <dgm:alg type="composite">
          <dgm:param type="ar" val="0.85"/>
        </dgm:alg>
        <dgm:shape xmlns:r="http://schemas.openxmlformats.org/officeDocument/2006/relationships" r:blip="">
          <dgm:adjLst/>
        </dgm:shape>
        <dgm:constrLst>
          <dgm:constr type="l" for="ch" forName="Accent" refType="w" fact="0"/>
          <dgm:constr type="t" for="ch" forName="Accent" refType="h" fact="0"/>
          <dgm:constr type="w" for="ch" forName="Accent" refType="w"/>
          <dgm:constr type="h" for="ch" forName="Accent" refType="h"/>
          <dgm:constr type="l" for="ch" forName="Image" refType="w" fact="0.05"/>
          <dgm:constr type="t" for="ch" forName="Image" refType="h" fact="0.04"/>
          <dgm:constr type="w" for="ch" forName="Image" refType="w" fact="0.9"/>
          <dgm:constr type="h" for="ch" forName="Image" refType="h" fact="0.65"/>
          <dgm:constr type="l" for="ch" forName="ChildComposite" refType="w" fact="0.05"/>
          <dgm:constr type="t" for="ch" forName="ChildComposite" refType="h" fact="0.69"/>
          <dgm:constr type="w" for="ch" forName="ChildComposite" refType="w" fact="0.9"/>
          <dgm:constr type="h" for="ch" forName="ChildComposite" refType="h" fact="0.27"/>
        </dgm:constrLst>
        <dgm:layoutNode name="Accent" styleLbl="trAlignAcc1">
          <dgm:varLst>
            <dgm:chMax val="0"/>
            <dgm:chPref val="0"/>
          </dgm:varLst>
          <dgm:alg type="sp"/>
          <dgm:shape xmlns:r="http://schemas.openxmlformats.org/officeDocument/2006/relationships" type="rect" r:blip="">
            <dgm:adjLst/>
          </dgm:shape>
          <dgm:presOf/>
        </dgm:layoutNode>
        <dgm:layoutNode name="Image" styleLbl="alignImgPlace1">
          <dgm:varLst>
            <dgm:chMax val="0"/>
            <dgm:chPref val="0"/>
          </dgm:varLst>
          <dgm:alg type="sp"/>
          <dgm:shape xmlns:r="http://schemas.openxmlformats.org/officeDocument/2006/relationships" type="rect" r:blip="" blipPhldr="1">
            <dgm:adjLst/>
          </dgm:shape>
          <dgm:presOf/>
        </dgm:layoutNode>
        <dgm:layoutNode name="ChildComposite">
          <dgm:alg type="composite"/>
          <dgm:shape xmlns:r="http://schemas.openxmlformats.org/officeDocument/2006/relationships" r:blip="">
            <dgm:adjLst/>
          </dgm:shape>
          <dgm:choose name="Name4">
            <dgm:if name="Name5" axis="ch" ptType="node" func="cnt" op="gte" val="1">
              <dgm:constrLst>
                <dgm:constr type="l" for="ch" forName="Parent" refType="w" fact="0"/>
                <dgm:constr type="t" for="ch" forName="Parent" refType="h" fact="0"/>
                <dgm:constr type="w" for="ch" forName="Parent" refType="w"/>
                <dgm:constr type="h" for="ch" forName="Parent" refType="h" fact="0.3704"/>
                <dgm:constr type="l" for="ch" forName="Child" refType="w" fact="0"/>
                <dgm:constr type="t" for="ch" forName="Child" refType="h" fact="0.3704"/>
                <dgm:constr type="w" for="ch" forName="Child" refType="w"/>
                <dgm:constr type="h" for="ch" forName="Child" refType="h" fact="0.6296"/>
              </dgm:constrLst>
            </dgm:if>
            <dgm:else name="Name6">
              <dgm:constrLst>
                <dgm:constr type="l" for="ch" forName="Parent" refType="w" fact="0"/>
                <dgm:constr type="t" for="ch" forName="Parent" refType="h" fact="0"/>
                <dgm:constr type="w" for="ch" forName="Parent" refType="w"/>
                <dgm:constr type="h" for="ch" forName="Parent" refType="h"/>
                <dgm:constr type="l" for="ch" forName="Child" refType="w" fact="0"/>
                <dgm:constr type="t" for="ch" forName="Child" refType="h" fact="0"/>
                <dgm:constr type="w" for="ch" forName="Child" refType="w" fact="0"/>
                <dgm:constr type="h" for="ch" forName="Child" refType="h" fact="0"/>
              </dgm:constrLst>
            </dgm:else>
          </dgm:choose>
          <dgm:layoutNode name="Child" styleLbl="node1">
            <dgm:varLst>
              <dgm:chMax val="0"/>
              <dgm:chPref val="0"/>
              <dgm:bulletEnabled val="1"/>
            </dgm:varLst>
            <dgm:choose name="Name7">
              <dgm:if name="Name8" axis="ch" ptType="node" func="cnt" op="gt" val="1">
                <dgm:alg type="tx">
                  <dgm:param type="parTxLTRAlign" val="l"/>
                  <dgm:param type="parTxRTLAlign" val="r"/>
                  <dgm:param type="txAnchorVert" val="mid"/>
                  <dgm:param type="txAnchorVertCh" val="mid"/>
                </dgm:alg>
              </dgm:if>
              <dgm:else name="Name9">
                <dgm:alg type="tx">
                  <dgm:param type="parTxLTRAlign" val="ctr"/>
                  <dgm:param type="parTxRTLAlign" val="ctr"/>
                  <dgm:param type="shpTxLTRAlignCh" val="l"/>
                  <dgm:param type="shpTxRTLAlignCh" val="r"/>
                  <dgm:param type="txAnchorVert" val="mid"/>
                  <dgm:param type="txAnchorVertCh" val="mid"/>
                </dgm:alg>
              </dgm:else>
            </dgm:choose>
            <dgm:choose name="Name10">
              <dgm:if name="Name11" axis="ch" ptType="node" func="cnt" op="gte" val="1">
                <dgm:shape xmlns:r="http://schemas.openxmlformats.org/officeDocument/2006/relationships" type="rect" r:blip="">
                  <dgm:adjLst/>
                </dgm:shape>
              </dgm:if>
              <dgm:else name="Name12">
                <dgm:shape xmlns:r="http://schemas.openxmlformats.org/officeDocument/2006/relationships" type="rect" r:blip="" hideGeom="1">
                  <dgm:adjLst/>
                </dgm:shape>
              </dgm:else>
            </dgm:choose>
            <dgm:choose name="Name13">
              <dgm:if name="Name14" axis="ch" ptType="node" func="cnt" op="gte" val="1">
                <dgm:presOf axis="des" ptType="node"/>
              </dgm:if>
              <dgm:else name="Name15">
                <dgm:presOf/>
              </dgm:else>
            </dgm:choos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 styleLbl="revTx">
            <dgm:varLst>
              <dgm:chMax val="1"/>
              <dgm:chPref val="0"/>
              <dgm:bulletEnabled val="1"/>
            </dgm:varLst>
            <dgm:alg type="tx">
              <dgm:param type="shpTxLTRAlignCh" val="ctr"/>
              <dgm:param type="txAnchorVert" val="mid"/>
            </dgm:alg>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D2CDA3DE-14DF-470F-9819-26C440152B3A}" type="datetimeFigureOut">
              <a:rPr lang="en-DK" smtClean="0"/>
              <a:t>07/05/2022</a:t>
            </a:fld>
            <a:endParaRPr lang="en-DK"/>
          </a:p>
        </p:txBody>
      </p:sp>
      <p:sp>
        <p:nvSpPr>
          <p:cNvPr id="5" name="Footer Placeholder 4"/>
          <p:cNvSpPr>
            <a:spLocks noGrp="1"/>
          </p:cNvSpPr>
          <p:nvPr>
            <p:ph type="ftr" sz="quarter" idx="11"/>
          </p:nvPr>
        </p:nvSpPr>
        <p:spPr>
          <a:xfrm>
            <a:off x="1371600" y="4323845"/>
            <a:ext cx="6400800" cy="365125"/>
          </a:xfrm>
        </p:spPr>
        <p:txBody>
          <a:bodyPr/>
          <a:lstStyle/>
          <a:p>
            <a:endParaRPr lang="en-DK"/>
          </a:p>
        </p:txBody>
      </p:sp>
      <p:sp>
        <p:nvSpPr>
          <p:cNvPr id="6" name="Slide Number Placeholder 5"/>
          <p:cNvSpPr>
            <a:spLocks noGrp="1"/>
          </p:cNvSpPr>
          <p:nvPr>
            <p:ph type="sldNum" sz="quarter" idx="12"/>
          </p:nvPr>
        </p:nvSpPr>
        <p:spPr>
          <a:xfrm>
            <a:off x="8077200" y="1430866"/>
            <a:ext cx="2743200"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447481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81061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6782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a:xfrm>
            <a:off x="685800" y="379941"/>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728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a:xfrm>
            <a:off x="685800" y="378883"/>
            <a:ext cx="6991492" cy="365125"/>
          </a:xfrm>
        </p:spPr>
        <p:txBody>
          <a:bodyPr/>
          <a:lstStyle/>
          <a:p>
            <a:endParaRPr lang="en-DK"/>
          </a:p>
        </p:txBody>
      </p:sp>
      <p:sp>
        <p:nvSpPr>
          <p:cNvPr id="7" name="Slide Number Placeholder 6"/>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2793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07/05/2022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720109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2CDA3DE-14DF-470F-9819-26C440152B3A}" type="datetimeFigureOut">
              <a:rPr lang="en-DK" smtClean="0"/>
              <a:t>07/05/2022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79354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07/05/2022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537912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2CDA3DE-14DF-470F-9819-26C440152B3A}" type="datetimeFigureOut">
              <a:rPr lang="en-DK" smtClean="0"/>
              <a:t>07/05/2022</a:t>
            </a:fld>
            <a:endParaRPr lang="en-DK"/>
          </a:p>
        </p:txBody>
      </p:sp>
      <p:sp>
        <p:nvSpPr>
          <p:cNvPr id="5" name="Footer Placeholder 4"/>
          <p:cNvSpPr>
            <a:spLocks noGrp="1"/>
          </p:cNvSpPr>
          <p:nvPr>
            <p:ph type="ftr" sz="quarter" idx="11"/>
          </p:nvPr>
        </p:nvSpPr>
        <p:spPr>
          <a:xfrm>
            <a:off x="685800" y="381000"/>
            <a:ext cx="6991492" cy="36512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076135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CDA3DE-14DF-470F-9819-26C440152B3A}" type="datetimeFigureOut">
              <a:rPr lang="en-DK" smtClean="0"/>
              <a:t>07/05/2022</a:t>
            </a:fld>
            <a:endParaRPr lang="en-DK"/>
          </a:p>
        </p:txBody>
      </p:sp>
      <p:sp>
        <p:nvSpPr>
          <p:cNvPr id="5" name="Footer Placeholder 4"/>
          <p:cNvSpPr>
            <a:spLocks noGrp="1"/>
          </p:cNvSpPr>
          <p:nvPr>
            <p:ph type="ftr" sz="quarter" idx="11"/>
          </p:nvPr>
        </p:nvSpPr>
        <p:spPr/>
        <p:txBody>
          <a:bodyPr/>
          <a:lstStyle/>
          <a:p>
            <a:endParaRPr lang="en-DK"/>
          </a:p>
        </p:txBody>
      </p:sp>
      <p:sp>
        <p:nvSpPr>
          <p:cNvPr id="6" name="Slide Number Placeholder 5"/>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547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2CDA3DE-14DF-470F-9819-26C440152B3A}" type="datetimeFigureOut">
              <a:rPr lang="en-DK" smtClean="0"/>
              <a:t>07/05/2022</a:t>
            </a:fld>
            <a:endParaRPr lang="en-DK"/>
          </a:p>
        </p:txBody>
      </p:sp>
      <p:sp>
        <p:nvSpPr>
          <p:cNvPr id="5" name="Footer Placeholder 4"/>
          <p:cNvSpPr>
            <a:spLocks noGrp="1"/>
          </p:cNvSpPr>
          <p:nvPr>
            <p:ph type="ftr" sz="quarter" idx="11"/>
          </p:nvPr>
        </p:nvSpPr>
        <p:spPr>
          <a:xfrm>
            <a:off x="685800" y="381001"/>
            <a:ext cx="6991492" cy="364065"/>
          </a:xfrm>
        </p:spPr>
        <p:txBody>
          <a:bodyPr/>
          <a:lstStyle/>
          <a:p>
            <a:endParaRPr lang="en-DK"/>
          </a:p>
        </p:txBody>
      </p:sp>
      <p:sp>
        <p:nvSpPr>
          <p:cNvPr id="6" name="Slide Number Placeholder 5"/>
          <p:cNvSpPr>
            <a:spLocks noGrp="1"/>
          </p:cNvSpPr>
          <p:nvPr>
            <p:ph type="sldNum" sz="quarter" idx="12"/>
          </p:nvPr>
        </p:nvSpPr>
        <p:spPr>
          <a:xfrm>
            <a:off x="10862452" y="381000"/>
            <a:ext cx="643748" cy="365125"/>
          </a:xfrm>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34874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4210579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DA3DE-14DF-470F-9819-26C440152B3A}" type="datetimeFigureOut">
              <a:rPr lang="en-DK" smtClean="0"/>
              <a:t>07/05/2022</a:t>
            </a:fld>
            <a:endParaRPr lang="en-DK"/>
          </a:p>
        </p:txBody>
      </p:sp>
      <p:sp>
        <p:nvSpPr>
          <p:cNvPr id="8" name="Footer Placeholder 7"/>
          <p:cNvSpPr>
            <a:spLocks noGrp="1"/>
          </p:cNvSpPr>
          <p:nvPr>
            <p:ph type="ftr" sz="quarter" idx="11"/>
          </p:nvPr>
        </p:nvSpPr>
        <p:spPr/>
        <p:txBody>
          <a:bodyPr/>
          <a:lstStyle/>
          <a:p>
            <a:endParaRPr lang="en-DK"/>
          </a:p>
        </p:txBody>
      </p:sp>
      <p:sp>
        <p:nvSpPr>
          <p:cNvPr id="9" name="Slide Number Placeholder 8"/>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52186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CDA3DE-14DF-470F-9819-26C440152B3A}" type="datetimeFigureOut">
              <a:rPr lang="en-DK" smtClean="0"/>
              <a:t>07/05/2022</a:t>
            </a:fld>
            <a:endParaRPr lang="en-DK"/>
          </a:p>
        </p:txBody>
      </p:sp>
      <p:sp>
        <p:nvSpPr>
          <p:cNvPr id="4" name="Footer Placeholder 3"/>
          <p:cNvSpPr>
            <a:spLocks noGrp="1"/>
          </p:cNvSpPr>
          <p:nvPr>
            <p:ph type="ftr" sz="quarter" idx="11"/>
          </p:nvPr>
        </p:nvSpPr>
        <p:spPr/>
        <p:txBody>
          <a:bodyPr/>
          <a:lstStyle/>
          <a:p>
            <a:endParaRPr lang="en-DK"/>
          </a:p>
        </p:txBody>
      </p:sp>
      <p:sp>
        <p:nvSpPr>
          <p:cNvPr id="5" name="Slide Number Placeholder 4"/>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005568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DA3DE-14DF-470F-9819-26C440152B3A}" type="datetimeFigureOut">
              <a:rPr lang="en-DK" smtClean="0"/>
              <a:t>07/05/2022</a:t>
            </a:fld>
            <a:endParaRPr lang="en-DK"/>
          </a:p>
        </p:txBody>
      </p:sp>
      <p:sp>
        <p:nvSpPr>
          <p:cNvPr id="3" name="Footer Placeholder 2"/>
          <p:cNvSpPr>
            <a:spLocks noGrp="1"/>
          </p:cNvSpPr>
          <p:nvPr>
            <p:ph type="ftr" sz="quarter" idx="11"/>
          </p:nvPr>
        </p:nvSpPr>
        <p:spPr/>
        <p:txBody>
          <a:bodyPr/>
          <a:lstStyle/>
          <a:p>
            <a:endParaRPr lang="en-DK"/>
          </a:p>
        </p:txBody>
      </p:sp>
      <p:sp>
        <p:nvSpPr>
          <p:cNvPr id="4" name="Slide Number Placeholder 3"/>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3122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318985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2CDA3DE-14DF-470F-9819-26C440152B3A}" type="datetimeFigureOut">
              <a:rPr lang="en-DK" smtClean="0"/>
              <a:t>07/05/2022</a:t>
            </a:fld>
            <a:endParaRPr lang="en-DK"/>
          </a:p>
        </p:txBody>
      </p:sp>
      <p:sp>
        <p:nvSpPr>
          <p:cNvPr id="6" name="Footer Placeholder 5"/>
          <p:cNvSpPr>
            <a:spLocks noGrp="1"/>
          </p:cNvSpPr>
          <p:nvPr>
            <p:ph type="ftr" sz="quarter" idx="11"/>
          </p:nvPr>
        </p:nvSpPr>
        <p:spPr/>
        <p:txBody>
          <a:bodyPr/>
          <a:lstStyle/>
          <a:p>
            <a:endParaRPr lang="en-DK"/>
          </a:p>
        </p:txBody>
      </p:sp>
      <p:sp>
        <p:nvSpPr>
          <p:cNvPr id="7" name="Slide Number Placeholder 6"/>
          <p:cNvSpPr>
            <a:spLocks noGrp="1"/>
          </p:cNvSpPr>
          <p:nvPr>
            <p:ph type="sldNum" sz="quarter" idx="12"/>
          </p:nvPr>
        </p:nvSpPr>
        <p:spPr/>
        <p:txBody>
          <a:bodyPr/>
          <a:lstStyle/>
          <a:p>
            <a:fld id="{E6DB22D4-7540-419B-9E91-9A92006375AE}" type="slidenum">
              <a:rPr lang="en-DK" smtClean="0"/>
              <a:t>‹#›</a:t>
            </a:fld>
            <a:endParaRPr lang="en-DK"/>
          </a:p>
        </p:txBody>
      </p:sp>
    </p:spTree>
    <p:extLst>
      <p:ext uri="{BB962C8B-B14F-4D97-AF65-F5344CB8AC3E}">
        <p14:creationId xmlns:p14="http://schemas.microsoft.com/office/powerpoint/2010/main" val="276179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2CDA3DE-14DF-470F-9819-26C440152B3A}" type="datetimeFigureOut">
              <a:rPr lang="en-DK" smtClean="0"/>
              <a:t>07/05/2022</a:t>
            </a:fld>
            <a:endParaRPr lang="en-DK"/>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DK"/>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6DB22D4-7540-419B-9E91-9A92006375AE}" type="slidenum">
              <a:rPr lang="en-DK" smtClean="0"/>
              <a:t>‹#›</a:t>
            </a:fld>
            <a:endParaRPr lang="en-DK"/>
          </a:p>
        </p:txBody>
      </p:sp>
    </p:spTree>
    <p:extLst>
      <p:ext uri="{BB962C8B-B14F-4D97-AF65-F5344CB8AC3E}">
        <p14:creationId xmlns:p14="http://schemas.microsoft.com/office/powerpoint/2010/main" val="78706961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8E6A81-3F94-1D8B-84C1-E6F06EAE2E98}"/>
              </a:ext>
            </a:extLst>
          </p:cNvPr>
          <p:cNvSpPr>
            <a:spLocks noGrp="1"/>
          </p:cNvSpPr>
          <p:nvPr>
            <p:ph type="ctrTitle"/>
          </p:nvPr>
        </p:nvSpPr>
        <p:spPr>
          <a:xfrm>
            <a:off x="549779" y="-239283"/>
            <a:ext cx="11092441" cy="854580"/>
          </a:xfrm>
        </p:spPr>
        <p:txBody>
          <a:bodyPr>
            <a:noAutofit/>
          </a:bodyPr>
          <a:lstStyle/>
          <a:p>
            <a:r>
              <a:rPr lang="en-DK" sz="3200" dirty="0" err="1"/>
              <a:t>Genkendelse</a:t>
            </a:r>
            <a:r>
              <a:rPr lang="en-DK" sz="3200" dirty="0"/>
              <a:t> </a:t>
            </a:r>
            <a:r>
              <a:rPr lang="en-DK" sz="3200" dirty="0" err="1"/>
              <a:t>af</a:t>
            </a:r>
            <a:r>
              <a:rPr lang="en-DK" sz="3200" dirty="0"/>
              <a:t> </a:t>
            </a:r>
            <a:r>
              <a:rPr lang="en-DK" sz="3200" dirty="0" err="1"/>
              <a:t>grafisk</a:t>
            </a:r>
            <a:r>
              <a:rPr lang="en-DK" sz="3200" dirty="0"/>
              <a:t> </a:t>
            </a:r>
            <a:r>
              <a:rPr lang="en-DK" sz="3200" dirty="0" err="1"/>
              <a:t>ændrede</a:t>
            </a:r>
            <a:r>
              <a:rPr lang="en-DK" sz="3200" dirty="0"/>
              <a:t> </a:t>
            </a:r>
            <a:r>
              <a:rPr lang="en-DK" sz="3200" dirty="0" err="1"/>
              <a:t>billeder</a:t>
            </a:r>
            <a:r>
              <a:rPr lang="en-DK" sz="3200" dirty="0"/>
              <a:t> via ML</a:t>
            </a:r>
          </a:p>
        </p:txBody>
      </p:sp>
      <p:sp>
        <p:nvSpPr>
          <p:cNvPr id="3" name="Undertitel 2">
            <a:extLst>
              <a:ext uri="{FF2B5EF4-FFF2-40B4-BE49-F238E27FC236}">
                <a16:creationId xmlns:a16="http://schemas.microsoft.com/office/drawing/2014/main" id="{436EDE01-BB34-2E31-7525-1743C443C85E}"/>
              </a:ext>
            </a:extLst>
          </p:cNvPr>
          <p:cNvSpPr>
            <a:spLocks noGrp="1"/>
          </p:cNvSpPr>
          <p:nvPr>
            <p:ph type="subTitle" idx="1"/>
          </p:nvPr>
        </p:nvSpPr>
        <p:spPr>
          <a:xfrm>
            <a:off x="203200" y="704675"/>
            <a:ext cx="3340455" cy="2892391"/>
          </a:xfrm>
        </p:spPr>
        <p:style>
          <a:lnRef idx="2">
            <a:schemeClr val="dk1"/>
          </a:lnRef>
          <a:fillRef idx="1">
            <a:schemeClr val="lt1"/>
          </a:fillRef>
          <a:effectRef idx="0">
            <a:schemeClr val="dk1"/>
          </a:effectRef>
          <a:fontRef idx="minor">
            <a:schemeClr val="dk1"/>
          </a:fontRef>
        </p:style>
        <p:txBody>
          <a:bodyPr>
            <a:normAutofit fontScale="92500"/>
          </a:bodyPr>
          <a:lstStyle/>
          <a:p>
            <a:pPr>
              <a:spcBef>
                <a:spcPts val="600"/>
              </a:spcBef>
            </a:pPr>
            <a:r>
              <a:rPr lang="en-DK" sz="1700" b="1" dirty="0" err="1">
                <a:effectLst/>
                <a:latin typeface="Arial" panose="020B0604020202020204" pitchFamily="34" charset="0"/>
              </a:rPr>
              <a:t>Introduktion</a:t>
            </a:r>
            <a:r>
              <a:rPr lang="en-DK" sz="1000" dirty="0">
                <a:effectLst/>
                <a:latin typeface="Arial" panose="020B0604020202020204" pitchFamily="34" charset="0"/>
              </a:rPr>
              <a:t>  </a:t>
            </a:r>
          </a:p>
          <a:p>
            <a:pPr algn="l">
              <a:spcBef>
                <a:spcPts val="600"/>
              </a:spcBef>
            </a:pPr>
            <a:r>
              <a:rPr lang="da-DK" sz="900" dirty="0">
                <a:effectLst/>
                <a:latin typeface="Arial" panose="020B0604020202020204" pitchFamily="34" charset="0"/>
              </a:rPr>
              <a:t>I dagens Danmark er det populært at ‘poste’ billeder af sig selv på internettet. Men disse billeder er ofte redigerede, og det kan være svært at vide hvordan en person faktisk ser ud. Vores ide til O4 projektet vil omhandle en model, der kan genkende falske eller redigerede ansigter, så man nemmere kan se hvordan folk faktisk ser ud.</a:t>
            </a:r>
          </a:p>
          <a:p>
            <a:pPr algn="l">
              <a:spcBef>
                <a:spcPts val="600"/>
              </a:spcBef>
            </a:pPr>
            <a:r>
              <a:rPr lang="da-DK" sz="900" dirty="0">
                <a:effectLst/>
                <a:latin typeface="Arial" panose="020B0604020202020204" pitchFamily="34" charset="0"/>
              </a:rPr>
              <a:t>Datasættet stammer fra </a:t>
            </a:r>
            <a:r>
              <a:rPr lang="da-DK" sz="900" dirty="0" err="1">
                <a:effectLst/>
                <a:latin typeface="Arial" panose="020B0604020202020204" pitchFamily="34" charset="0"/>
              </a:rPr>
              <a:t>Kaggle</a:t>
            </a:r>
            <a:r>
              <a:rPr lang="da-DK" sz="900" dirty="0">
                <a:effectLst/>
                <a:latin typeface="Arial" panose="020B0604020202020204" pitchFamily="34" charset="0"/>
              </a:rPr>
              <a:t>: Real and Fake Face </a:t>
            </a:r>
            <a:r>
              <a:rPr lang="da-DK" sz="900" dirty="0" err="1">
                <a:effectLst/>
                <a:latin typeface="Arial" panose="020B0604020202020204" pitchFamily="34" charset="0"/>
              </a:rPr>
              <a:t>Detection</a:t>
            </a:r>
            <a:r>
              <a:rPr lang="da-DK" sz="900" dirty="0">
                <a:effectLst/>
                <a:latin typeface="Arial" panose="020B0604020202020204" pitchFamily="34" charset="0"/>
              </a:rPr>
              <a:t> [CIPLAB, 2022]. Datasættet består af en række ægte billeder af </a:t>
            </a:r>
            <a:r>
              <a:rPr lang="da-DK" sz="900" dirty="0" err="1">
                <a:effectLst/>
                <a:latin typeface="Arial" panose="020B0604020202020204" pitchFamily="34" charset="0"/>
              </a:rPr>
              <a:t>menneskellige</a:t>
            </a:r>
            <a:r>
              <a:rPr lang="da-DK" sz="900" dirty="0">
                <a:effectLst/>
                <a:latin typeface="Arial" panose="020B0604020202020204" pitchFamily="34" charset="0"/>
              </a:rPr>
              <a:t> ansigter, </a:t>
            </a:r>
            <a:r>
              <a:rPr lang="da-DK" sz="900" dirty="0" err="1">
                <a:effectLst/>
                <a:latin typeface="Arial" panose="020B0604020202020204" pitchFamily="34" charset="0"/>
              </a:rPr>
              <a:t>sammmen</a:t>
            </a:r>
            <a:r>
              <a:rPr lang="da-DK" sz="900" dirty="0">
                <a:effectLst/>
                <a:latin typeface="Arial" panose="020B0604020202020204" pitchFamily="34" charset="0"/>
              </a:rPr>
              <a:t> med et sæt af ansigter der er lavet i Photoshop. Ansigterne er lavet ved at tage øjne, næse og</a:t>
            </a:r>
            <a:br>
              <a:rPr lang="da-DK" sz="900" dirty="0"/>
            </a:br>
            <a:r>
              <a:rPr lang="da-DK" sz="900" dirty="0">
                <a:effectLst/>
                <a:latin typeface="Arial" panose="020B0604020202020204" pitchFamily="34" charset="0"/>
              </a:rPr>
              <a:t>mund fra andre billeder og indsætte dem, således der blive lavet et nyt ansigt.</a:t>
            </a:r>
          </a:p>
          <a:p>
            <a:pPr algn="l">
              <a:spcBef>
                <a:spcPts val="600"/>
              </a:spcBef>
            </a:pPr>
            <a:r>
              <a:rPr lang="da-DK" sz="900" dirty="0">
                <a:effectLst/>
                <a:latin typeface="Arial" panose="020B0604020202020204" pitchFamily="34" charset="0"/>
              </a:rPr>
              <a:t>Datasættet er delt op i 3 dele. </a:t>
            </a:r>
            <a:r>
              <a:rPr lang="da-DK" sz="900" dirty="0">
                <a:latin typeface="Arial" panose="020B0604020202020204" pitchFamily="34" charset="0"/>
              </a:rPr>
              <a:t>É</a:t>
            </a:r>
            <a:r>
              <a:rPr lang="da-DK" sz="900" dirty="0">
                <a:effectLst/>
                <a:latin typeface="Arial" panose="020B0604020202020204" pitchFamily="34" charset="0"/>
              </a:rPr>
              <a:t>t sæt med ægte billeder af ansigter, ét sæt med ansigter der er nemme at genkende som ændret og et sæt der er svært at genkende. Målet med vores model vil derfor være at kunne klassificere de falske billeder fra de rigtige billeder. </a:t>
            </a:r>
            <a:endParaRPr lang="en-DK" sz="900" dirty="0">
              <a:effectLst/>
              <a:latin typeface="Arial" panose="020B0604020202020204" pitchFamily="34" charset="0"/>
            </a:endParaRPr>
          </a:p>
          <a:p>
            <a:pPr algn="l">
              <a:spcBef>
                <a:spcPts val="600"/>
              </a:spcBef>
            </a:pPr>
            <a:r>
              <a:rPr lang="da-DK" sz="900" dirty="0">
                <a:effectLst/>
                <a:latin typeface="Arial" panose="020B0604020202020204" pitchFamily="34" charset="0"/>
              </a:rPr>
              <a:t>Størrelsesmæssigt er vores datasæt samlet 2041 billeder, hvor 960 er falske photoshoppede billeder og 1081 er</a:t>
            </a:r>
            <a:r>
              <a:rPr lang="en-DK" sz="900" dirty="0">
                <a:effectLst/>
                <a:latin typeface="Arial" panose="020B0604020202020204" pitchFamily="34" charset="0"/>
              </a:rPr>
              <a:t> </a:t>
            </a:r>
            <a:r>
              <a:rPr lang="da-DK" sz="900" dirty="0">
                <a:effectLst/>
                <a:latin typeface="Arial" panose="020B0604020202020204" pitchFamily="34" charset="0"/>
              </a:rPr>
              <a:t>faktiske ansigter. Af de falske billeder er de i forvejen kategoriseret af udbyderen.</a:t>
            </a:r>
            <a:endParaRPr lang="en-DK" sz="1200" dirty="0"/>
          </a:p>
        </p:txBody>
      </p:sp>
      <p:sp>
        <p:nvSpPr>
          <p:cNvPr id="4" name="Undertitel 2">
            <a:extLst>
              <a:ext uri="{FF2B5EF4-FFF2-40B4-BE49-F238E27FC236}">
                <a16:creationId xmlns:a16="http://schemas.microsoft.com/office/drawing/2014/main" id="{DC56AF40-EF0E-6500-8BB0-7D70B01C88CF}"/>
              </a:ext>
            </a:extLst>
          </p:cNvPr>
          <p:cNvSpPr txBox="1">
            <a:spLocks/>
          </p:cNvSpPr>
          <p:nvPr/>
        </p:nvSpPr>
        <p:spPr>
          <a:xfrm>
            <a:off x="203200" y="3725254"/>
            <a:ext cx="3340455" cy="299939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DK" dirty="0"/>
          </a:p>
        </p:txBody>
      </p:sp>
      <p:sp>
        <p:nvSpPr>
          <p:cNvPr id="5" name="Undertitel 2">
            <a:extLst>
              <a:ext uri="{FF2B5EF4-FFF2-40B4-BE49-F238E27FC236}">
                <a16:creationId xmlns:a16="http://schemas.microsoft.com/office/drawing/2014/main" id="{B05A5F6F-5829-EC28-AF5E-680C344A409D}"/>
              </a:ext>
            </a:extLst>
          </p:cNvPr>
          <p:cNvSpPr txBox="1">
            <a:spLocks/>
          </p:cNvSpPr>
          <p:nvPr/>
        </p:nvSpPr>
        <p:spPr>
          <a:xfrm>
            <a:off x="3658079" y="704675"/>
            <a:ext cx="4644637" cy="601997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Metoder</a:t>
            </a:r>
            <a:endParaRPr lang="da-DK" sz="800" dirty="0">
              <a:solidFill>
                <a:schemeClr val="bg1"/>
              </a:solidFill>
            </a:endParaRPr>
          </a:p>
          <a:p>
            <a:r>
              <a:rPr lang="da-DK" sz="800" b="1" dirty="0">
                <a:solidFill>
                  <a:schemeClr val="bg1"/>
                </a:solidFill>
              </a:rPr>
              <a:t>Hvilke features arbejder vi med?</a:t>
            </a:r>
          </a:p>
          <a:p>
            <a:pPr algn="l"/>
            <a:r>
              <a:rPr lang="da-DK" sz="800" dirty="0">
                <a:solidFill>
                  <a:schemeClr val="bg1"/>
                </a:solidFill>
              </a:rPr>
              <a:t>Da vores datasæt består af billeder, vil hvert pixel være en </a:t>
            </a:r>
            <a:r>
              <a:rPr lang="da-DK" sz="800" dirty="0" err="1">
                <a:solidFill>
                  <a:schemeClr val="bg1"/>
                </a:solidFill>
              </a:rPr>
              <a:t>attribute</a:t>
            </a:r>
            <a:r>
              <a:rPr lang="da-DK" sz="800" dirty="0">
                <a:solidFill>
                  <a:schemeClr val="bg1"/>
                </a:solidFill>
              </a:rPr>
              <a:t> i sig selv. Heraf har vi RGB data for hvert pixel, som vil være hvert pixels features.</a:t>
            </a:r>
          </a:p>
          <a:p>
            <a:r>
              <a:rPr lang="da-DK" sz="800" b="1" dirty="0">
                <a:solidFill>
                  <a:schemeClr val="bg1"/>
                </a:solidFill>
              </a:rPr>
              <a:t>Hvilken algoritmeklasse bruger vi?</a:t>
            </a:r>
            <a:endParaRPr lang="da-DK" sz="800" dirty="0">
              <a:solidFill>
                <a:schemeClr val="bg1"/>
              </a:solidFill>
            </a:endParaRPr>
          </a:p>
          <a:p>
            <a:pPr algn="l"/>
            <a:r>
              <a:rPr lang="da-DK" sz="800" dirty="0">
                <a:solidFill>
                  <a:schemeClr val="bg1"/>
                </a:solidFill>
              </a:rPr>
              <a:t>Som en del af vores datasæt er vi givet en række information for hvert billede. Dette inkludere hvorvidt billedet er redigeret, og hvis ja, hvilke dele af det er redigeret. Det er derfor oplagt at vi benytter en </a:t>
            </a:r>
            <a:r>
              <a:rPr lang="da-DK" sz="800" dirty="0" err="1">
                <a:solidFill>
                  <a:schemeClr val="bg1"/>
                </a:solidFill>
              </a:rPr>
              <a:t>supervised</a:t>
            </a:r>
            <a:r>
              <a:rPr lang="da-DK" sz="800" dirty="0">
                <a:solidFill>
                  <a:schemeClr val="bg1"/>
                </a:solidFill>
              </a:rPr>
              <a:t> model. Det kommer også naturligt af datasættets natur at det det vil være en klassificerings model, da datasættet er diskret.  </a:t>
            </a:r>
          </a:p>
          <a:p>
            <a:r>
              <a:rPr lang="da-DK" sz="800" b="1" dirty="0">
                <a:solidFill>
                  <a:schemeClr val="bg1"/>
                </a:solidFill>
              </a:rPr>
              <a:t>Hvorfor passer vores valgte algoritme til vores datasæt?</a:t>
            </a:r>
            <a:endParaRPr lang="da-DK" sz="800" dirty="0">
              <a:solidFill>
                <a:schemeClr val="bg1"/>
              </a:solidFill>
            </a:endParaRPr>
          </a:p>
          <a:p>
            <a:pPr algn="l"/>
            <a:r>
              <a:rPr lang="da-DK" sz="800" dirty="0" err="1">
                <a:solidFill>
                  <a:schemeClr val="bg1"/>
                </a:solidFill>
              </a:rPr>
              <a:t>Convolutional</a:t>
            </a:r>
            <a:r>
              <a:rPr lang="da-DK" sz="800" dirty="0">
                <a:solidFill>
                  <a:schemeClr val="bg1"/>
                </a:solidFill>
              </a:rPr>
              <a:t> Neural </a:t>
            </a:r>
            <a:r>
              <a:rPr lang="da-DK" sz="800" dirty="0" err="1">
                <a:solidFill>
                  <a:schemeClr val="bg1"/>
                </a:solidFill>
              </a:rPr>
              <a:t>Network's</a:t>
            </a:r>
            <a:r>
              <a:rPr lang="da-DK" sz="800" dirty="0">
                <a:solidFill>
                  <a:schemeClr val="bg1"/>
                </a:solidFill>
              </a:rPr>
              <a:t> (CNN's) er den hyppigst brugte type af model til billedklassificering. Dette kommer af, at CNN modeller tager input i form af matricer, og det er derfor nemt at repræsentere et billede som input. Ellers ville data for hvert pixel blive fladet ud, så billedets dimensioner bliver tabt. Der er derfor blevet valgt en CNN model.</a:t>
            </a:r>
          </a:p>
          <a:p>
            <a:r>
              <a:rPr lang="da-DK" sz="800" b="1" dirty="0">
                <a:solidFill>
                  <a:schemeClr val="bg1"/>
                </a:solidFill>
              </a:rPr>
              <a:t>Hvordan opsætter vi validerings –og træningssæt?</a:t>
            </a:r>
            <a:endParaRPr lang="da-DK" sz="800" dirty="0">
              <a:solidFill>
                <a:schemeClr val="bg1"/>
              </a:solidFill>
            </a:endParaRPr>
          </a:p>
          <a:p>
            <a:pPr algn="l"/>
            <a:r>
              <a:rPr lang="da-DK" sz="800" dirty="0">
                <a:solidFill>
                  <a:schemeClr val="bg1"/>
                </a:solidFill>
              </a:rPr>
              <a:t>Vores datasæt er relativt lille, specielt når man tager forhold for at billederne er delt op i '</a:t>
            </a:r>
            <a:r>
              <a:rPr lang="da-DK" sz="800" dirty="0" err="1">
                <a:solidFill>
                  <a:schemeClr val="bg1"/>
                </a:solidFill>
              </a:rPr>
              <a:t>easy</a:t>
            </a:r>
            <a:r>
              <a:rPr lang="da-DK" sz="800" dirty="0">
                <a:solidFill>
                  <a:schemeClr val="bg1"/>
                </a:solidFill>
              </a:rPr>
              <a:t>', 'normal', '</a:t>
            </a:r>
            <a:r>
              <a:rPr lang="da-DK" sz="800" dirty="0" err="1">
                <a:solidFill>
                  <a:schemeClr val="bg1"/>
                </a:solidFill>
              </a:rPr>
              <a:t>hard</a:t>
            </a:r>
            <a:r>
              <a:rPr lang="da-DK" sz="800" dirty="0">
                <a:solidFill>
                  <a:schemeClr val="bg1"/>
                </a:solidFill>
              </a:rPr>
              <a:t>' og 'real'. Der vil derfor blive benyttet K-fold Cross </a:t>
            </a:r>
            <a:r>
              <a:rPr lang="da-DK" sz="800" dirty="0" err="1">
                <a:solidFill>
                  <a:schemeClr val="bg1"/>
                </a:solidFill>
              </a:rPr>
              <a:t>Validation</a:t>
            </a:r>
            <a:r>
              <a:rPr lang="da-DK" sz="800" dirty="0">
                <a:solidFill>
                  <a:schemeClr val="bg1"/>
                </a:solidFill>
              </a:rPr>
              <a:t> til at summere validerings -og trænings-sæt i samme datasæt.</a:t>
            </a:r>
          </a:p>
          <a:p>
            <a:r>
              <a:rPr lang="da-DK" sz="800" b="1" dirty="0">
                <a:solidFill>
                  <a:schemeClr val="bg1"/>
                </a:solidFill>
              </a:rPr>
              <a:t>Hvordan vil vi måle effektiviteten af vores model?</a:t>
            </a:r>
            <a:endParaRPr lang="da-DK" sz="800" dirty="0">
              <a:solidFill>
                <a:schemeClr val="bg1"/>
              </a:solidFill>
            </a:endParaRPr>
          </a:p>
          <a:p>
            <a:pPr algn="l"/>
            <a:r>
              <a:rPr lang="da-DK" sz="800" dirty="0">
                <a:solidFill>
                  <a:schemeClr val="bg1"/>
                </a:solidFill>
              </a:rPr>
              <a:t>Vi vil optimalt have en model der kan fortælle os hvilke dele af billedet der er blevet redigeret. Her ville performance bliver bestemt ud fra XXX. Vi har dog en forventning om at det bliver svært at opnå en tilfredsstillende model med tidligere nævnte metrik. Derfor overvejer vi også at måle modellen efter om den kan kende redigerede billeder fra uredigerede billeder. Her ville performance blive målt ud fra en 'Performance Matrice', med FN, TN, FP og TP.</a:t>
            </a:r>
          </a:p>
          <a:p>
            <a:r>
              <a:rPr lang="da-DK" sz="800" b="1" dirty="0">
                <a:solidFill>
                  <a:schemeClr val="bg1"/>
                </a:solidFill>
              </a:rPr>
              <a:t>Hvordan har vi optimeret vores system?</a:t>
            </a:r>
          </a:p>
          <a:p>
            <a:pPr algn="l"/>
            <a:r>
              <a:rPr lang="da-DK" sz="800" dirty="0">
                <a:solidFill>
                  <a:schemeClr val="bg1"/>
                </a:solidFill>
              </a:rPr>
              <a:t>Til at optimere har vi benyttet en række optimerings tekniker:</a:t>
            </a:r>
          </a:p>
          <a:p>
            <a:pPr marL="171450" indent="-171450" algn="l">
              <a:buFont typeface="Arial" panose="020B0604020202020204" pitchFamily="34" charset="0"/>
              <a:buChar char="•"/>
            </a:pPr>
            <a:r>
              <a:rPr lang="da-DK" sz="800" dirty="0">
                <a:solidFill>
                  <a:schemeClr val="bg1"/>
                </a:solidFill>
              </a:rPr>
              <a:t>Vi bruger </a:t>
            </a:r>
            <a:r>
              <a:rPr lang="da-DK" sz="800" dirty="0" err="1">
                <a:solidFill>
                  <a:schemeClr val="bg1"/>
                </a:solidFill>
              </a:rPr>
              <a:t>adam</a:t>
            </a:r>
            <a:r>
              <a:rPr lang="da-DK" sz="800" dirty="0">
                <a:solidFill>
                  <a:schemeClr val="bg1"/>
                </a:solidFill>
              </a:rPr>
              <a:t> optimerings algoritmen, som er en kombination af </a:t>
            </a:r>
            <a:r>
              <a:rPr lang="da-DK" sz="800" dirty="0" err="1">
                <a:solidFill>
                  <a:schemeClr val="bg1"/>
                </a:solidFill>
              </a:rPr>
              <a:t>AdaGrad</a:t>
            </a:r>
            <a:r>
              <a:rPr lang="da-DK" sz="800" dirty="0">
                <a:solidFill>
                  <a:schemeClr val="bg1"/>
                </a:solidFill>
              </a:rPr>
              <a:t> og </a:t>
            </a:r>
            <a:r>
              <a:rPr lang="da-DK" sz="800" dirty="0" err="1">
                <a:solidFill>
                  <a:schemeClr val="bg1"/>
                </a:solidFill>
              </a:rPr>
              <a:t>RMSProp</a:t>
            </a:r>
            <a:r>
              <a:rPr lang="da-DK" sz="800" dirty="0">
                <a:solidFill>
                  <a:schemeClr val="bg1"/>
                </a:solidFill>
              </a:rPr>
              <a:t>. Der benyttes derfor både Momentum og RMS </a:t>
            </a:r>
            <a:r>
              <a:rPr lang="da-DK" sz="800" dirty="0" err="1">
                <a:solidFill>
                  <a:schemeClr val="bg1"/>
                </a:solidFill>
              </a:rPr>
              <a:t>Propegation</a:t>
            </a:r>
            <a:r>
              <a:rPr lang="da-DK" sz="800" dirty="0">
                <a:solidFill>
                  <a:schemeClr val="bg1"/>
                </a:solidFill>
              </a:rPr>
              <a:t> optimering.</a:t>
            </a:r>
          </a:p>
          <a:p>
            <a:pPr marL="171450" indent="-171450" algn="l">
              <a:buFont typeface="Arial" panose="020B0604020202020204" pitchFamily="34" charset="0"/>
              <a:buChar char="•"/>
            </a:pPr>
            <a:r>
              <a:rPr lang="da-DK" sz="800" dirty="0">
                <a:solidFill>
                  <a:schemeClr val="bg1"/>
                </a:solidFill>
              </a:rPr>
              <a:t>Grid Search bliver benyttet for at finde optimale </a:t>
            </a:r>
            <a:r>
              <a:rPr lang="da-DK" sz="800" dirty="0" err="1">
                <a:solidFill>
                  <a:schemeClr val="bg1"/>
                </a:solidFill>
              </a:rPr>
              <a:t>hyperparametre</a:t>
            </a:r>
            <a:r>
              <a:rPr lang="da-DK" sz="800" dirty="0">
                <a:solidFill>
                  <a:schemeClr val="bg1"/>
                </a:solidFill>
              </a:rPr>
              <a:t>, vi har valgt at benytte Grid Search, da vores datasæt er relativt lille, og GS derfor ikke kommer til at tage for lang tid, og kan give bedre </a:t>
            </a:r>
            <a:r>
              <a:rPr lang="da-DK" sz="800" dirty="0" err="1">
                <a:solidFill>
                  <a:schemeClr val="bg1"/>
                </a:solidFill>
              </a:rPr>
              <a:t>hyperparametre</a:t>
            </a:r>
            <a:r>
              <a:rPr lang="da-DK" sz="800" dirty="0">
                <a:solidFill>
                  <a:schemeClr val="bg1"/>
                </a:solidFill>
              </a:rPr>
              <a:t>.</a:t>
            </a:r>
          </a:p>
        </p:txBody>
      </p:sp>
      <p:sp>
        <p:nvSpPr>
          <p:cNvPr id="6" name="Undertitel 2">
            <a:extLst>
              <a:ext uri="{FF2B5EF4-FFF2-40B4-BE49-F238E27FC236}">
                <a16:creationId xmlns:a16="http://schemas.microsoft.com/office/drawing/2014/main" id="{0B25390A-4190-DB48-DA89-47CDCB11640D}"/>
              </a:ext>
            </a:extLst>
          </p:cNvPr>
          <p:cNvSpPr txBox="1">
            <a:spLocks/>
          </p:cNvSpPr>
          <p:nvPr/>
        </p:nvSpPr>
        <p:spPr>
          <a:xfrm>
            <a:off x="8417140" y="2664595"/>
            <a:ext cx="3378619" cy="302057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Resultater</a:t>
            </a:r>
          </a:p>
          <a:p>
            <a:r>
              <a:rPr lang="da-DK" sz="800" dirty="0">
                <a:solidFill>
                  <a:schemeClr val="bg1"/>
                </a:solidFill>
              </a:rPr>
              <a:t>Hvad har vi fundet ud af? Ingenting, giv mig høj karakter, tak.</a:t>
            </a:r>
          </a:p>
        </p:txBody>
      </p:sp>
      <p:sp>
        <p:nvSpPr>
          <p:cNvPr id="7" name="Undertitel 2">
            <a:extLst>
              <a:ext uri="{FF2B5EF4-FFF2-40B4-BE49-F238E27FC236}">
                <a16:creationId xmlns:a16="http://schemas.microsoft.com/office/drawing/2014/main" id="{1B668D32-4C2B-3B87-3CEC-89A2F4A9609B}"/>
              </a:ext>
            </a:extLst>
          </p:cNvPr>
          <p:cNvSpPr txBox="1">
            <a:spLocks/>
          </p:cNvSpPr>
          <p:nvPr/>
        </p:nvSpPr>
        <p:spPr>
          <a:xfrm>
            <a:off x="8417140" y="5796793"/>
            <a:ext cx="3378619" cy="92785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DK" sz="1600" b="1" dirty="0" err="1">
                <a:solidFill>
                  <a:schemeClr val="bg1"/>
                </a:solidFill>
              </a:rPr>
              <a:t>Referencer</a:t>
            </a:r>
            <a:endParaRPr lang="en-DK" dirty="0">
              <a:solidFill>
                <a:schemeClr val="bg1"/>
              </a:solidFill>
            </a:endParaRPr>
          </a:p>
          <a:p>
            <a:r>
              <a:rPr lang="en-US" sz="900" dirty="0">
                <a:solidFill>
                  <a:schemeClr val="bg1"/>
                </a:solidFill>
                <a:effectLst/>
                <a:latin typeface="Arial" panose="020B0604020202020204" pitchFamily="34" charset="0"/>
              </a:rPr>
              <a:t>[CIPLAB, 2022] CIPLAB (last visited 15/03/2022). Real and fake face detection. </a:t>
            </a:r>
            <a:r>
              <a:rPr lang="en-US" sz="900" dirty="0">
                <a:solidFill>
                  <a:schemeClr val="bg1"/>
                </a:solidFill>
                <a:effectLst/>
                <a:latin typeface="Courier New" panose="02070309020205020404" pitchFamily="49" charset="0"/>
              </a:rPr>
              <a:t>https://www.kaggle.</a:t>
            </a:r>
            <a:br>
              <a:rPr lang="en-US" sz="900" dirty="0">
                <a:solidFill>
                  <a:schemeClr val="bg1"/>
                </a:solidFill>
              </a:rPr>
            </a:br>
            <a:r>
              <a:rPr lang="en-US" sz="900" dirty="0">
                <a:solidFill>
                  <a:schemeClr val="bg1"/>
                </a:solidFill>
                <a:effectLst/>
                <a:latin typeface="Courier New" panose="02070309020205020404" pitchFamily="49" charset="0"/>
              </a:rPr>
              <a:t>com/</a:t>
            </a:r>
            <a:r>
              <a:rPr lang="en-US" sz="900" dirty="0" err="1">
                <a:solidFill>
                  <a:schemeClr val="bg1"/>
                </a:solidFill>
                <a:effectLst/>
                <a:latin typeface="Courier New" panose="02070309020205020404" pitchFamily="49" charset="0"/>
              </a:rPr>
              <a:t>ciplab</a:t>
            </a:r>
            <a:r>
              <a:rPr lang="en-US" sz="900" dirty="0">
                <a:solidFill>
                  <a:schemeClr val="bg1"/>
                </a:solidFill>
                <a:effectLst/>
                <a:latin typeface="Courier New" panose="02070309020205020404" pitchFamily="49" charset="0"/>
              </a:rPr>
              <a:t>/real-and-fake-face-</a:t>
            </a:r>
            <a:r>
              <a:rPr lang="en-US" sz="900" dirty="0" err="1">
                <a:solidFill>
                  <a:schemeClr val="bg1"/>
                </a:solidFill>
                <a:effectLst/>
                <a:latin typeface="Courier New" panose="02070309020205020404" pitchFamily="49" charset="0"/>
              </a:rPr>
              <a:t>detectio</a:t>
            </a:r>
            <a:r>
              <a:rPr lang="en-DK" sz="900" dirty="0">
                <a:solidFill>
                  <a:schemeClr val="bg1"/>
                </a:solidFill>
                <a:effectLst/>
                <a:latin typeface="Courier New" panose="02070309020205020404" pitchFamily="49" charset="0"/>
              </a:rPr>
              <a:t>n</a:t>
            </a:r>
            <a:endParaRPr lang="da-DK" sz="900" dirty="0">
              <a:solidFill>
                <a:schemeClr val="bg1"/>
              </a:solidFill>
              <a:effectLst/>
              <a:latin typeface="Courier New" panose="02070309020205020404" pitchFamily="49" charset="0"/>
            </a:endParaRPr>
          </a:p>
          <a:p>
            <a:pPr algn="l"/>
            <a:endParaRPr lang="en-DK" sz="900" dirty="0">
              <a:solidFill>
                <a:schemeClr val="bg1"/>
              </a:solidFill>
            </a:endParaRPr>
          </a:p>
        </p:txBody>
      </p:sp>
      <p:graphicFrame>
        <p:nvGraphicFramePr>
          <p:cNvPr id="15" name="Diagram 14">
            <a:extLst>
              <a:ext uri="{FF2B5EF4-FFF2-40B4-BE49-F238E27FC236}">
                <a16:creationId xmlns:a16="http://schemas.microsoft.com/office/drawing/2014/main" id="{B40B72D3-338D-6ABE-BBC9-B7083D7943EF}"/>
              </a:ext>
            </a:extLst>
          </p:cNvPr>
          <p:cNvGraphicFramePr/>
          <p:nvPr>
            <p:extLst>
              <p:ext uri="{D42A27DB-BD31-4B8C-83A1-F6EECF244321}">
                <p14:modId xmlns:p14="http://schemas.microsoft.com/office/powerpoint/2010/main" val="1953319955"/>
              </p:ext>
            </p:extLst>
          </p:nvPr>
        </p:nvGraphicFramePr>
        <p:xfrm>
          <a:off x="317624" y="3985260"/>
          <a:ext cx="3096422" cy="2684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Undertitel 2">
            <a:extLst>
              <a:ext uri="{FF2B5EF4-FFF2-40B4-BE49-F238E27FC236}">
                <a16:creationId xmlns:a16="http://schemas.microsoft.com/office/drawing/2014/main" id="{F2AD9FEB-C951-F1FF-3E5B-CFF37EF6DBB7}"/>
              </a:ext>
            </a:extLst>
          </p:cNvPr>
          <p:cNvSpPr txBox="1">
            <a:spLocks/>
          </p:cNvSpPr>
          <p:nvPr/>
        </p:nvSpPr>
        <p:spPr>
          <a:xfrm>
            <a:off x="203200" y="3725254"/>
            <a:ext cx="3340455" cy="449631"/>
          </a:xfrm>
          <a:prstGeom prst="rect">
            <a:avLst/>
          </a:prstGeom>
          <a:noFill/>
          <a:ln>
            <a:noFill/>
          </a:ln>
        </p:spPr>
        <p:style>
          <a:lnRef idx="0">
            <a:scrgbClr r="0" g="0" b="0"/>
          </a:lnRef>
          <a:fillRef idx="0">
            <a:scrgbClr r="0" g="0" b="0"/>
          </a:fillRef>
          <a:effectRef idx="0">
            <a:scrgbClr r="0" g="0" b="0"/>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DK" sz="1200" b="1" dirty="0">
                <a:solidFill>
                  <a:schemeClr val="bg1"/>
                </a:solidFill>
              </a:rPr>
              <a:t>Eksempel </a:t>
            </a:r>
            <a:r>
              <a:rPr lang="en-DK" sz="1200" b="1" dirty="0" err="1">
                <a:solidFill>
                  <a:schemeClr val="bg1"/>
                </a:solidFill>
              </a:rPr>
              <a:t>fra</a:t>
            </a:r>
            <a:r>
              <a:rPr lang="en-DK" sz="1200" b="1" dirty="0">
                <a:solidFill>
                  <a:schemeClr val="bg1"/>
                </a:solidFill>
              </a:rPr>
              <a:t> </a:t>
            </a:r>
            <a:r>
              <a:rPr lang="en-DK" sz="1200" b="1" dirty="0" err="1">
                <a:solidFill>
                  <a:schemeClr val="bg1"/>
                </a:solidFill>
              </a:rPr>
              <a:t>datasæt</a:t>
            </a:r>
            <a:r>
              <a:rPr lang="da-DK" sz="1200" b="1" dirty="0">
                <a:solidFill>
                  <a:schemeClr val="bg1"/>
                </a:solidFill>
              </a:rPr>
              <a:t> – Kan du kende forskel?</a:t>
            </a:r>
            <a:endParaRPr lang="en-DK" sz="1200" b="1" dirty="0">
              <a:solidFill>
                <a:schemeClr val="bg1"/>
              </a:solidFill>
            </a:endParaRPr>
          </a:p>
        </p:txBody>
      </p:sp>
      <p:sp>
        <p:nvSpPr>
          <p:cNvPr id="10" name="Undertitel 2">
            <a:extLst>
              <a:ext uri="{FF2B5EF4-FFF2-40B4-BE49-F238E27FC236}">
                <a16:creationId xmlns:a16="http://schemas.microsoft.com/office/drawing/2014/main" id="{DB1B99AF-1144-76CE-1A7B-92C80372F1DC}"/>
              </a:ext>
            </a:extLst>
          </p:cNvPr>
          <p:cNvSpPr txBox="1">
            <a:spLocks/>
          </p:cNvSpPr>
          <p:nvPr/>
        </p:nvSpPr>
        <p:spPr>
          <a:xfrm>
            <a:off x="8417140" y="726917"/>
            <a:ext cx="3378619" cy="1826060"/>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a-DK" sz="1600" b="1" dirty="0">
                <a:solidFill>
                  <a:schemeClr val="bg1"/>
                </a:solidFill>
              </a:rPr>
              <a:t>Metoder – Fortsat</a:t>
            </a:r>
          </a:p>
          <a:p>
            <a:r>
              <a:rPr lang="da-DK" sz="800" b="1" dirty="0">
                <a:solidFill>
                  <a:schemeClr val="bg1"/>
                </a:solidFill>
              </a:rPr>
              <a:t>Hvordan undgår vi under –og/eller overfitting?</a:t>
            </a:r>
          </a:p>
          <a:p>
            <a:pPr algn="l"/>
            <a:r>
              <a:rPr lang="da-DK" sz="800" dirty="0">
                <a:solidFill>
                  <a:schemeClr val="bg1"/>
                </a:solidFill>
              </a:rPr>
              <a:t>L2 </a:t>
            </a:r>
            <a:r>
              <a:rPr lang="da-DK" sz="800" dirty="0" err="1">
                <a:solidFill>
                  <a:schemeClr val="bg1"/>
                </a:solidFill>
              </a:rPr>
              <a:t>Regularization</a:t>
            </a:r>
            <a:r>
              <a:rPr lang="da-DK" sz="800" dirty="0">
                <a:solidFill>
                  <a:schemeClr val="bg1"/>
                </a:solidFill>
              </a:rPr>
              <a:t> benyttes til at undgå overfitting, ved at reducere vægtninger ud fra den kvadrerede sum. Derved kan der ikke komme for store fluktuationerne på </a:t>
            </a:r>
            <a:r>
              <a:rPr lang="da-DK" sz="800" dirty="0" err="1">
                <a:solidFill>
                  <a:schemeClr val="bg1"/>
                </a:solidFill>
              </a:rPr>
              <a:t>vægtningene</a:t>
            </a:r>
            <a:r>
              <a:rPr lang="da-DK" sz="800" dirty="0">
                <a:solidFill>
                  <a:schemeClr val="bg1"/>
                </a:solidFill>
              </a:rPr>
              <a:t>. </a:t>
            </a:r>
          </a:p>
          <a:p>
            <a:pPr algn="l"/>
            <a:r>
              <a:rPr lang="da-DK" sz="800" dirty="0">
                <a:solidFill>
                  <a:schemeClr val="bg1"/>
                </a:solidFill>
              </a:rPr>
              <a:t>Derudover benyttes der også Data Augmentation, for at sikre der ikke findes uhensigtsmæssige mønstre. Dette er specielt vigtigt, da vores datasæt er relativt lille. Til sidst benytter vi dropout </a:t>
            </a:r>
            <a:r>
              <a:rPr lang="da-DK" sz="800" dirty="0" err="1">
                <a:solidFill>
                  <a:schemeClr val="bg1"/>
                </a:solidFill>
              </a:rPr>
              <a:t>regularization</a:t>
            </a:r>
            <a:r>
              <a:rPr lang="da-DK" sz="800" dirty="0">
                <a:solidFill>
                  <a:schemeClr val="bg1"/>
                </a:solidFill>
              </a:rPr>
              <a:t>, af samme grund.</a:t>
            </a:r>
          </a:p>
        </p:txBody>
      </p:sp>
    </p:spTree>
    <p:extLst>
      <p:ext uri="{BB962C8B-B14F-4D97-AF65-F5344CB8AC3E}">
        <p14:creationId xmlns:p14="http://schemas.microsoft.com/office/powerpoint/2010/main" val="403386177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135</TotalTime>
  <Words>823</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Courier New</vt:lpstr>
      <vt:lpstr>Vapor Trail</vt:lpstr>
      <vt:lpstr>Genkendelse af grafisk ændrede billeder via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Genkendelse af grafisk ændrede billeder via ML</dc:title>
  <dc:creator>Gustav Nørgaard Knudsen (Delegate)</dc:creator>
  <cp:lastModifiedBy>Christian Bach Johansen</cp:lastModifiedBy>
  <cp:revision>8</cp:revision>
  <dcterms:created xsi:type="dcterms:W3CDTF">2022-05-01T07:45:35Z</dcterms:created>
  <dcterms:modified xsi:type="dcterms:W3CDTF">2022-05-07T07:55:42Z</dcterms:modified>
</cp:coreProperties>
</file>