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794500" cy="9931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260"/>
    <a:srgbClr val="613C8D"/>
    <a:srgbClr val="73ADA0"/>
    <a:srgbClr val="58A99F"/>
    <a:srgbClr val="3EA089"/>
    <a:srgbClr val="9DBCB0"/>
    <a:srgbClr val="62B2C4"/>
    <a:srgbClr val="75B3C0"/>
    <a:srgbClr val="79B57F"/>
    <a:srgbClr val="B5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Mørkt layou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Mørkt layou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039" autoAdjust="0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26" y="78"/>
      </p:cViewPr>
      <p:guideLst>
        <p:guide orient="horz" pos="3128"/>
        <p:guide pos="214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03B2-37E0-4442-9C78-FB117A6F1863}" type="datetime1">
              <a:rPr lang="da-DK" smtClean="0"/>
              <a:t>10.03.2024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B31C-007A-410F-BB42-8A2D3B6872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40367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62279-CC46-5447-9128-BEED102D31B5}" type="datetime1">
              <a:rPr lang="da-DK" smtClean="0"/>
              <a:t>10.03.2024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B5FE-4561-469F-AFBF-A10AA9A1D6C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917462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62279-CC46-5447-9128-BEED102D31B5}" type="datetime1">
              <a:rPr lang="da-DK" smtClean="0"/>
              <a:t>10.03.2024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B5FE-4561-469F-AFBF-A10AA9A1D6C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197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62279-CC46-5447-9128-BEED102D31B5}" type="datetime1">
              <a:rPr lang="da-DK" smtClean="0"/>
              <a:t>10.03.2024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B5FE-4561-469F-AFBF-A10AA9A1D6C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72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29901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613C8D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1977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 userDrawn="1"/>
        </p:nvSpPr>
        <p:spPr>
          <a:xfrm>
            <a:off x="-4832" y="0"/>
            <a:ext cx="9144000" cy="6885384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1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7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1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259632" y="429309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/>
          <p:cNvSpPr/>
          <p:nvPr userDrawn="1"/>
        </p:nvSpPr>
        <p:spPr>
          <a:xfrm>
            <a:off x="2112650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3203848" y="378904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-5144" y="2924944"/>
            <a:ext cx="9140262" cy="72008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Overskrift eller kapitel</a:t>
            </a:r>
          </a:p>
          <a:p>
            <a:endParaRPr lang="da-DK" dirty="0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cxnSp>
        <p:nvCxnSpPr>
          <p:cNvPr id="15" name="Lige forbindelse 14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6" name="Billed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21" name="Lige forbindelse 20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7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dsholder til indhold 2"/>
          <p:cNvSpPr>
            <a:spLocks noGrp="1"/>
          </p:cNvSpPr>
          <p:nvPr>
            <p:ph sz="half" idx="13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adsholder til indhold 2"/>
          <p:cNvSpPr>
            <a:spLocks noGrp="1"/>
          </p:cNvSpPr>
          <p:nvPr>
            <p:ph sz="half" idx="14" hasCustomPrompt="1"/>
          </p:nvPr>
        </p:nvSpPr>
        <p:spPr>
          <a:xfrm>
            <a:off x="4752024" y="1718772"/>
            <a:ext cx="3420456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7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sp>
        <p:nvSpPr>
          <p:cNvPr id="16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971520" y="1718773"/>
            <a:ext cx="7200960" cy="396052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lnSpc>
                <a:spcPct val="100000"/>
              </a:lnSpc>
              <a:buNone/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</a:t>
            </a:r>
            <a:r>
              <a:rPr lang="da-DK" dirty="0" err="1"/>
              <a:t>redige</a:t>
            </a:r>
            <a:r>
              <a:rPr lang="da-DK" dirty="0"/>
              <a:t>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cxnSp>
        <p:nvCxnSpPr>
          <p:cNvPr id="17" name="Lige forbindelse 16"/>
          <p:cNvCxnSpPr/>
          <p:nvPr userDrawn="1"/>
        </p:nvCxnSpPr>
        <p:spPr>
          <a:xfrm>
            <a:off x="971520" y="1448736"/>
            <a:ext cx="7200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72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1509234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9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2B2C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9368496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971520" y="548616"/>
            <a:ext cx="7200960" cy="900120"/>
          </a:xfrm>
        </p:spPr>
        <p:txBody>
          <a:bodyPr/>
          <a:lstStyle>
            <a:lvl1pPr algn="l">
              <a:defRPr/>
            </a:lvl1pPr>
          </a:lstStyle>
          <a:p>
            <a:r>
              <a:rPr lang="da-DK" dirty="0"/>
              <a:t>Klik for at redigere i master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816170"/>
              </p:ext>
            </p:extLst>
          </p:nvPr>
        </p:nvGraphicFramePr>
        <p:xfrm>
          <a:off x="971520" y="2168832"/>
          <a:ext cx="717614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16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18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19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0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2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3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4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pic>
        <p:nvPicPr>
          <p:cNvPr id="21" name="Billed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sp>
        <p:nvSpPr>
          <p:cNvPr id="22" name="Pladsholder til indhold 2"/>
          <p:cNvSpPr>
            <a:spLocks noGrp="1"/>
          </p:cNvSpPr>
          <p:nvPr>
            <p:ph idx="18"/>
          </p:nvPr>
        </p:nvSpPr>
        <p:spPr>
          <a:xfrm>
            <a:off x="2185392" y="260648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1" name="Pladsholder til billede 2"/>
          <p:cNvSpPr>
            <a:spLocks noGrp="1"/>
          </p:cNvSpPr>
          <p:nvPr>
            <p:ph type="pic" idx="19"/>
          </p:nvPr>
        </p:nvSpPr>
        <p:spPr>
          <a:xfrm>
            <a:off x="441792" y="2150900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5" name="Pladsholder til indhold 2"/>
          <p:cNvSpPr>
            <a:spLocks noGrp="1"/>
          </p:cNvSpPr>
          <p:nvPr>
            <p:ph idx="20"/>
          </p:nvPr>
        </p:nvSpPr>
        <p:spPr>
          <a:xfrm>
            <a:off x="2195736" y="2150900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26" name="Pladsholder til billede 2"/>
          <p:cNvSpPr>
            <a:spLocks noGrp="1"/>
          </p:cNvSpPr>
          <p:nvPr>
            <p:ph type="pic" idx="21"/>
          </p:nvPr>
        </p:nvSpPr>
        <p:spPr>
          <a:xfrm>
            <a:off x="469914" y="4077104"/>
            <a:ext cx="1512168" cy="122413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27" name="Pladsholder til indhold 2"/>
          <p:cNvSpPr>
            <a:spLocks noGrp="1"/>
          </p:cNvSpPr>
          <p:nvPr>
            <p:ph idx="22"/>
          </p:nvPr>
        </p:nvSpPr>
        <p:spPr>
          <a:xfrm>
            <a:off x="2223858" y="4077104"/>
            <a:ext cx="6491064" cy="172816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85725" indent="0" algn="just">
              <a:lnSpc>
                <a:spcPct val="150000"/>
              </a:lnSpc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6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6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53A1B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79B57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B5293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40004253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31448" y="260648"/>
            <a:ext cx="8280920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67544" y="5229200"/>
            <a:ext cx="83529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i master</a:t>
            </a:r>
          </a:p>
        </p:txBody>
      </p:sp>
      <p:sp>
        <p:nvSpPr>
          <p:cNvPr id="8" name="Rektangel 7"/>
          <p:cNvSpPr/>
          <p:nvPr userDrawn="1"/>
        </p:nvSpPr>
        <p:spPr>
          <a:xfrm>
            <a:off x="-4832" y="5805264"/>
            <a:ext cx="9144000" cy="1080120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69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210D-F596-4EFF-8595-A055D708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6AC-EC15-40C9-8A72-57D50C6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E17B-3CA0-4729-8D78-22AF35D2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4379F-A27A-4064-9FBF-A0CBF580D62B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03281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23FA-48BF-4749-9054-B5E067B2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79EA-D86E-4878-877E-1DB321D7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6E03E-4708-4B5B-BB67-BB2C9583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2202-5AD7-4CD5-A584-EBA56D7C82C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36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57849" cy="6857999"/>
          </a:xfrm>
          <a:prstGeom prst="rect">
            <a:avLst/>
          </a:prstGeom>
          <a:solidFill>
            <a:srgbClr val="613C8D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5364088" y="3559785"/>
            <a:ext cx="4221545" cy="4221545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/>
          <p:cNvSpPr/>
          <p:nvPr userDrawn="1"/>
        </p:nvSpPr>
        <p:spPr>
          <a:xfrm>
            <a:off x="5586855" y="-2259632"/>
            <a:ext cx="4252626" cy="4252626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0" name="Lige forbindelse 9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18971"/>
            <a:ext cx="2448272" cy="924382"/>
          </a:xfrm>
          <a:prstGeom prst="rect">
            <a:avLst/>
          </a:prstGeom>
        </p:spPr>
      </p:pic>
      <p:sp>
        <p:nvSpPr>
          <p:cNvPr id="12" name="Ellipse 11"/>
          <p:cNvSpPr/>
          <p:nvPr userDrawn="1"/>
        </p:nvSpPr>
        <p:spPr>
          <a:xfrm>
            <a:off x="-2340768" y="0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/>
          <p:cNvSpPr/>
          <p:nvPr userDrawn="1"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614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-4832" y="5157192"/>
            <a:ext cx="9144000" cy="1728192"/>
          </a:xfrm>
          <a:prstGeom prst="rect">
            <a:avLst/>
          </a:prstGeom>
          <a:solidFill>
            <a:srgbClr val="FF7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13982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62B2C4">
              <a:alpha val="84706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27034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79B57F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186924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68579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0" y="5157192"/>
            <a:ext cx="9157849" cy="1700807"/>
          </a:xfrm>
          <a:prstGeom prst="rect">
            <a:avLst/>
          </a:prstGeom>
          <a:solidFill>
            <a:srgbClr val="B52933">
              <a:alpha val="85000"/>
            </a:srgb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                                      </a:t>
            </a:r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755576" y="6309320"/>
            <a:ext cx="273630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 userDrawn="1"/>
        </p:nvSpPr>
        <p:spPr>
          <a:xfrm>
            <a:off x="2186787" y="5045655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5" name="Billed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23175"/>
            <a:ext cx="2232248" cy="842819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755576" y="5802612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755576" y="5348808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Skriv titel på præsentation</a:t>
            </a:r>
          </a:p>
        </p:txBody>
      </p:sp>
    </p:spTree>
    <p:extLst>
      <p:ext uri="{BB962C8B-B14F-4D97-AF65-F5344CB8AC3E}">
        <p14:creationId xmlns:p14="http://schemas.microsoft.com/office/powerpoint/2010/main" val="36410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1532" y="548616"/>
            <a:ext cx="7110948" cy="90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1532" y="1808784"/>
            <a:ext cx="7110948" cy="4317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Line 49"/>
          <p:cNvSpPr>
            <a:spLocks noChangeShapeType="1"/>
          </p:cNvSpPr>
          <p:nvPr userDrawn="1"/>
        </p:nvSpPr>
        <p:spPr bwMode="auto">
          <a:xfrm>
            <a:off x="467544" y="6237312"/>
            <a:ext cx="3456384" cy="0"/>
          </a:xfrm>
          <a:prstGeom prst="line">
            <a:avLst/>
          </a:prstGeom>
          <a:ln w="28575">
            <a:solidFill>
              <a:schemeClr val="bg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2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4" r:id="rId4"/>
    <p:sldLayoutId id="2147483675" r:id="rId5"/>
    <p:sldLayoutId id="2147483660" r:id="rId6"/>
    <p:sldLayoutId id="2147483676" r:id="rId7"/>
    <p:sldLayoutId id="2147483677" r:id="rId8"/>
    <p:sldLayoutId id="2147483678" r:id="rId9"/>
    <p:sldLayoutId id="2147483679" r:id="rId10"/>
    <p:sldLayoutId id="2147483667" r:id="rId11"/>
    <p:sldLayoutId id="2147483665" r:id="rId12"/>
    <p:sldLayoutId id="2147483670" r:id="rId13"/>
    <p:sldLayoutId id="2147483671" r:id="rId14"/>
    <p:sldLayoutId id="2147483650" r:id="rId15"/>
    <p:sldLayoutId id="2147483652" r:id="rId16"/>
    <p:sldLayoutId id="2147483680" r:id="rId17"/>
    <p:sldLayoutId id="2147483666" r:id="rId18"/>
    <p:sldLayoutId id="2147483681" r:id="rId19"/>
    <p:sldLayoutId id="2147483682" r:id="rId20"/>
    <p:sldLayoutId id="2147483664" r:id="rId21"/>
    <p:sldLayoutId id="2147483707" r:id="rId22"/>
    <p:sldLayoutId id="2147483708" r:id="rId23"/>
    <p:sldLayoutId id="2147483709" r:id="rId24"/>
    <p:sldLayoutId id="2147483710" r:id="rId25"/>
    <p:sldLayoutId id="2147483700" r:id="rId26"/>
    <p:sldLayoutId id="2147483711" r:id="rId27"/>
    <p:sldLayoutId id="2147483712" r:id="rId28"/>
    <p:sldLayoutId id="2147483713" r:id="rId29"/>
    <p:sldLayoutId id="2147483714" r:id="rId30"/>
    <p:sldLayoutId id="2147483663" r:id="rId31"/>
    <p:sldLayoutId id="2147483687" r:id="rId32"/>
    <p:sldLayoutId id="2147483688" r:id="rId33"/>
    <p:sldLayoutId id="2147483689" r:id="rId34"/>
    <p:sldLayoutId id="2147483690" r:id="rId35"/>
    <p:sldLayoutId id="2147483662" r:id="rId36"/>
    <p:sldLayoutId id="2147483696" r:id="rId37"/>
    <p:sldLayoutId id="2147483697" r:id="rId38"/>
    <p:sldLayoutId id="2147483698" r:id="rId39"/>
    <p:sldLayoutId id="2147483699" r:id="rId40"/>
    <p:sldLayoutId id="2147483715" r:id="rId41"/>
    <p:sldLayoutId id="2147483716" r:id="rId4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460" y="1448736"/>
            <a:ext cx="8101080" cy="3240432"/>
          </a:xfrm>
        </p:spPr>
        <p:txBody>
          <a:bodyPr>
            <a:noAutofit/>
          </a:bodyPr>
          <a:lstStyle/>
          <a:p>
            <a:r>
              <a:rPr lang="da-DK" sz="4800" dirty="0"/>
              <a:t>Skalering af kode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E5150-189F-40AE-CB19-7CC90B769B63}"/>
              </a:ext>
            </a:extLst>
          </p:cNvPr>
          <p:cNvSpPr txBox="1"/>
          <p:nvPr/>
        </p:nvSpPr>
        <p:spPr>
          <a:xfrm>
            <a:off x="4031928" y="4689168"/>
            <a:ext cx="482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>
                <a:solidFill>
                  <a:schemeClr val="bg1"/>
                </a:solidFill>
              </a:rPr>
              <a:t>En trinvis </a:t>
            </a:r>
            <a:r>
              <a:rPr lang="da-DK" sz="2400" b="1" dirty="0" err="1">
                <a:solidFill>
                  <a:schemeClr val="bg1"/>
                </a:solidFill>
              </a:rPr>
              <a:t>roadmap</a:t>
            </a:r>
            <a:r>
              <a:rPr lang="da-DK" sz="2400" b="1" dirty="0">
                <a:solidFill>
                  <a:schemeClr val="bg1"/>
                </a:solidFill>
              </a:rPr>
              <a:t> for y-skalering</a:t>
            </a:r>
          </a:p>
        </p:txBody>
      </p:sp>
    </p:spTree>
    <p:extLst>
      <p:ext uri="{BB962C8B-B14F-4D97-AF65-F5344CB8AC3E}">
        <p14:creationId xmlns:p14="http://schemas.microsoft.com/office/powerpoint/2010/main" val="17537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63B-764E-2D4E-4D24-AF77A408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Udgangspunkt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6DBEF-4DEC-2D62-AB77-6A5F5A4DB7EE}"/>
              </a:ext>
            </a:extLst>
          </p:cNvPr>
          <p:cNvSpPr/>
          <p:nvPr/>
        </p:nvSpPr>
        <p:spPr>
          <a:xfrm>
            <a:off x="1871640" y="2078820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255C1-0AC0-F618-9DDE-296D7EBD15D1}"/>
              </a:ext>
            </a:extLst>
          </p:cNvPr>
          <p:cNvSpPr/>
          <p:nvPr/>
        </p:nvSpPr>
        <p:spPr>
          <a:xfrm>
            <a:off x="2861772" y="2078820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652A6-F58C-5628-6C82-EA7FC740B08A}"/>
              </a:ext>
            </a:extLst>
          </p:cNvPr>
          <p:cNvSpPr/>
          <p:nvPr/>
        </p:nvSpPr>
        <p:spPr>
          <a:xfrm>
            <a:off x="2156177" y="3064642"/>
            <a:ext cx="720096" cy="4500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0169D-33A9-BC1E-F789-B453A8EDB387}"/>
              </a:ext>
            </a:extLst>
          </p:cNvPr>
          <p:cNvSpPr/>
          <p:nvPr/>
        </p:nvSpPr>
        <p:spPr>
          <a:xfrm>
            <a:off x="1665709" y="3985907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1D257-11E2-8F40-A4FF-49723E54A070}"/>
              </a:ext>
            </a:extLst>
          </p:cNvPr>
          <p:cNvSpPr/>
          <p:nvPr/>
        </p:nvSpPr>
        <p:spPr>
          <a:xfrm>
            <a:off x="2321280" y="3985907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61042-970E-C9C8-AC5D-B26BC6C9EE99}"/>
              </a:ext>
            </a:extLst>
          </p:cNvPr>
          <p:cNvSpPr/>
          <p:nvPr/>
        </p:nvSpPr>
        <p:spPr>
          <a:xfrm>
            <a:off x="2996790" y="3985907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85DB8-729B-DCC4-A359-EB95DBCB6FC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051664" y="2438868"/>
            <a:ext cx="464561" cy="6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0398C-EAF4-9A73-9BBE-995A6A8151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16225" y="2438868"/>
            <a:ext cx="525571" cy="62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068E-37D3-1ECD-E250-DB3ED02BE6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890739" y="3514702"/>
            <a:ext cx="625486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43F89-1DA0-D82F-94AB-1CE8760EEA8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516225" y="3514702"/>
            <a:ext cx="3008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94C55-FAB3-90BF-AAE0-CA4B4A37929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516225" y="3514702"/>
            <a:ext cx="70559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B9ABBC-FA96-0600-E5A0-5B05B7EA10D8}"/>
              </a:ext>
            </a:extLst>
          </p:cNvPr>
          <p:cNvSpPr txBox="1"/>
          <p:nvPr/>
        </p:nvSpPr>
        <p:spPr>
          <a:xfrm>
            <a:off x="4186678" y="1948798"/>
            <a:ext cx="3681136" cy="923330"/>
          </a:xfrm>
          <a:prstGeom prst="rect">
            <a:avLst/>
          </a:prstGeom>
          <a:solidFill>
            <a:srgbClr val="FFFF00">
              <a:alpha val="36946"/>
            </a:srgb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Koden i A - og de klasser den bruger -</a:t>
            </a:r>
          </a:p>
          <a:p>
            <a:r>
              <a:rPr lang="da-DK" dirty="0"/>
              <a:t>skal kunne tilgås via et API – på en</a:t>
            </a:r>
          </a:p>
          <a:p>
            <a:r>
              <a:rPr lang="da-DK" dirty="0"/>
              <a:t>anden computer/program.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AEB6E2-4A05-AC10-2339-DE5B4C5087E5}"/>
              </a:ext>
            </a:extLst>
          </p:cNvPr>
          <p:cNvSpPr/>
          <p:nvPr/>
        </p:nvSpPr>
        <p:spPr>
          <a:xfrm>
            <a:off x="1061531" y="1808783"/>
            <a:ext cx="2880385" cy="29703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909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63B-764E-2D4E-4D24-AF77A408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Step 1: Indfør interface og </a:t>
            </a:r>
            <a:r>
              <a:rPr lang="da-DK" dirty="0" err="1"/>
              <a:t>factory</a:t>
            </a:r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6DBEF-4DEC-2D62-AB77-6A5F5A4DB7EE}"/>
              </a:ext>
            </a:extLst>
          </p:cNvPr>
          <p:cNvSpPr/>
          <p:nvPr/>
        </p:nvSpPr>
        <p:spPr>
          <a:xfrm>
            <a:off x="2051664" y="1612465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255C1-0AC0-F618-9DDE-296D7EBD15D1}"/>
              </a:ext>
            </a:extLst>
          </p:cNvPr>
          <p:cNvSpPr/>
          <p:nvPr/>
        </p:nvSpPr>
        <p:spPr>
          <a:xfrm>
            <a:off x="3041796" y="1612465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652A6-F58C-5628-6C82-EA7FC740B08A}"/>
              </a:ext>
            </a:extLst>
          </p:cNvPr>
          <p:cNvSpPr/>
          <p:nvPr/>
        </p:nvSpPr>
        <p:spPr>
          <a:xfrm>
            <a:off x="2411712" y="4312825"/>
            <a:ext cx="720096" cy="4500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0169D-33A9-BC1E-F789-B453A8EDB387}"/>
              </a:ext>
            </a:extLst>
          </p:cNvPr>
          <p:cNvSpPr/>
          <p:nvPr/>
        </p:nvSpPr>
        <p:spPr>
          <a:xfrm>
            <a:off x="1921244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1D257-11E2-8F40-A4FF-49723E54A070}"/>
              </a:ext>
            </a:extLst>
          </p:cNvPr>
          <p:cNvSpPr/>
          <p:nvPr/>
        </p:nvSpPr>
        <p:spPr>
          <a:xfrm>
            <a:off x="2576815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61042-970E-C9C8-AC5D-B26BC6C9EE99}"/>
              </a:ext>
            </a:extLst>
          </p:cNvPr>
          <p:cNvSpPr/>
          <p:nvPr/>
        </p:nvSpPr>
        <p:spPr>
          <a:xfrm>
            <a:off x="3252325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068E-37D3-1ECD-E250-DB3ED02BE6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146274" y="4762885"/>
            <a:ext cx="625486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43F89-1DA0-D82F-94AB-1CE8760EEA8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71760" y="4762885"/>
            <a:ext cx="3008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94C55-FAB3-90BF-AAE0-CA4B4A37929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771760" y="4762885"/>
            <a:ext cx="70559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B9ABBC-FA96-0600-E5A0-5B05B7EA10D8}"/>
              </a:ext>
            </a:extLst>
          </p:cNvPr>
          <p:cNvSpPr txBox="1"/>
          <p:nvPr/>
        </p:nvSpPr>
        <p:spPr>
          <a:xfrm>
            <a:off x="5022060" y="1643467"/>
            <a:ext cx="2992742" cy="646331"/>
          </a:xfrm>
          <a:prstGeom prst="rect">
            <a:avLst/>
          </a:prstGeom>
          <a:solidFill>
            <a:srgbClr val="FFFF00">
              <a:alpha val="36946"/>
            </a:srgb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Nu er A isoleret og det er kun </a:t>
            </a:r>
          </a:p>
          <a:p>
            <a:r>
              <a:rPr lang="da-DK" dirty="0" err="1"/>
              <a:t>FactoryA</a:t>
            </a:r>
            <a:r>
              <a:rPr lang="da-DK" dirty="0"/>
              <a:t> der kender til 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9575-8FE5-6A67-8DDF-C02AE294C045}"/>
              </a:ext>
            </a:extLst>
          </p:cNvPr>
          <p:cNvSpPr/>
          <p:nvPr/>
        </p:nvSpPr>
        <p:spPr>
          <a:xfrm>
            <a:off x="1632109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&lt;&lt;IA&gt;&gt;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6612-C881-7584-F188-BD84E2F65469}"/>
              </a:ext>
            </a:extLst>
          </p:cNvPr>
          <p:cNvSpPr/>
          <p:nvPr/>
        </p:nvSpPr>
        <p:spPr>
          <a:xfrm>
            <a:off x="3266141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FactoryA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FE7DA-494D-416B-DBE9-230F9D4523C9}"/>
              </a:ext>
            </a:extLst>
          </p:cNvPr>
          <p:cNvSpPr/>
          <p:nvPr/>
        </p:nvSpPr>
        <p:spPr>
          <a:xfrm>
            <a:off x="1241556" y="2848825"/>
            <a:ext cx="3330444" cy="7439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6A3E218-9267-FC23-4F73-7D241A8B743D}"/>
              </a:ext>
            </a:extLst>
          </p:cNvPr>
          <p:cNvSpPr/>
          <p:nvPr/>
        </p:nvSpPr>
        <p:spPr>
          <a:xfrm>
            <a:off x="2037163" y="3469624"/>
            <a:ext cx="270036" cy="322102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0E02E8-2D0A-3081-31F9-F02BD6B7516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2172181" y="3791726"/>
            <a:ext cx="599579" cy="52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FA0431-FAE1-2CB9-947D-062FA0E340B2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2712253" y="3200911"/>
            <a:ext cx="55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2FAFF5-7D41-28A5-BB16-6523B6156F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71760" y="3436513"/>
            <a:ext cx="1034453" cy="8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54DB8E-B45A-863E-3CCB-5D616357FAD2}"/>
              </a:ext>
            </a:extLst>
          </p:cNvPr>
          <p:cNvCxnSpPr>
            <a:stCxn id="4" idx="2"/>
          </p:cNvCxnSpPr>
          <p:nvPr/>
        </p:nvCxnSpPr>
        <p:spPr>
          <a:xfrm>
            <a:off x="2231688" y="1972513"/>
            <a:ext cx="15042" cy="8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C21FB-C9EE-FF24-F7F9-2A0450E304F3}"/>
              </a:ext>
            </a:extLst>
          </p:cNvPr>
          <p:cNvCxnSpPr>
            <a:stCxn id="5" idx="2"/>
          </p:cNvCxnSpPr>
          <p:nvPr/>
        </p:nvCxnSpPr>
        <p:spPr>
          <a:xfrm>
            <a:off x="3221820" y="1972513"/>
            <a:ext cx="0" cy="8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2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63B-764E-2D4E-4D24-AF77A408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Step 2: Kopier koden og byg et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6DBEF-4DEC-2D62-AB77-6A5F5A4DB7EE}"/>
              </a:ext>
            </a:extLst>
          </p:cNvPr>
          <p:cNvSpPr/>
          <p:nvPr/>
        </p:nvSpPr>
        <p:spPr>
          <a:xfrm>
            <a:off x="2038301" y="1933895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255C1-0AC0-F618-9DDE-296D7EBD15D1}"/>
              </a:ext>
            </a:extLst>
          </p:cNvPr>
          <p:cNvSpPr/>
          <p:nvPr/>
        </p:nvSpPr>
        <p:spPr>
          <a:xfrm>
            <a:off x="3026875" y="1945441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652A6-F58C-5628-6C82-EA7FC740B08A}"/>
              </a:ext>
            </a:extLst>
          </p:cNvPr>
          <p:cNvSpPr/>
          <p:nvPr/>
        </p:nvSpPr>
        <p:spPr>
          <a:xfrm>
            <a:off x="2411712" y="4312825"/>
            <a:ext cx="720096" cy="4500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0169D-33A9-BC1E-F789-B453A8EDB387}"/>
              </a:ext>
            </a:extLst>
          </p:cNvPr>
          <p:cNvSpPr/>
          <p:nvPr/>
        </p:nvSpPr>
        <p:spPr>
          <a:xfrm>
            <a:off x="1921244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1D257-11E2-8F40-A4FF-49723E54A070}"/>
              </a:ext>
            </a:extLst>
          </p:cNvPr>
          <p:cNvSpPr/>
          <p:nvPr/>
        </p:nvSpPr>
        <p:spPr>
          <a:xfrm>
            <a:off x="2576815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61042-970E-C9C8-AC5D-B26BC6C9EE99}"/>
              </a:ext>
            </a:extLst>
          </p:cNvPr>
          <p:cNvSpPr/>
          <p:nvPr/>
        </p:nvSpPr>
        <p:spPr>
          <a:xfrm>
            <a:off x="3252325" y="5234090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068E-37D3-1ECD-E250-DB3ED02BE60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146274" y="4762885"/>
            <a:ext cx="625486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043F89-1DA0-D82F-94AB-1CE8760EEA8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771760" y="4762885"/>
            <a:ext cx="3008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94C55-FAB3-90BF-AAE0-CA4B4A37929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2771760" y="4762885"/>
            <a:ext cx="70559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B9ABBC-FA96-0600-E5A0-5B05B7EA10D8}"/>
              </a:ext>
            </a:extLst>
          </p:cNvPr>
          <p:cNvSpPr txBox="1"/>
          <p:nvPr/>
        </p:nvSpPr>
        <p:spPr>
          <a:xfrm>
            <a:off x="296244" y="6036210"/>
            <a:ext cx="5624745" cy="369332"/>
          </a:xfrm>
          <a:prstGeom prst="rect">
            <a:avLst/>
          </a:prstGeom>
          <a:solidFill>
            <a:srgbClr val="FFFF00">
              <a:alpha val="36946"/>
            </a:srgbClr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Nu er A tilgængelig via et API – kan testes med fx </a:t>
            </a:r>
            <a:r>
              <a:rPr lang="da-DK" dirty="0" err="1"/>
              <a:t>Postman</a:t>
            </a:r>
            <a:endParaRPr lang="da-D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9575-8FE5-6A67-8DDF-C02AE294C045}"/>
              </a:ext>
            </a:extLst>
          </p:cNvPr>
          <p:cNvSpPr/>
          <p:nvPr/>
        </p:nvSpPr>
        <p:spPr>
          <a:xfrm>
            <a:off x="1632109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&lt;&lt;IA&gt;&gt;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6612-C881-7584-F188-BD84E2F65469}"/>
              </a:ext>
            </a:extLst>
          </p:cNvPr>
          <p:cNvSpPr/>
          <p:nvPr/>
        </p:nvSpPr>
        <p:spPr>
          <a:xfrm>
            <a:off x="3266141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FactoryA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FE7DA-494D-416B-DBE9-230F9D4523C9}"/>
              </a:ext>
            </a:extLst>
          </p:cNvPr>
          <p:cNvSpPr/>
          <p:nvPr/>
        </p:nvSpPr>
        <p:spPr>
          <a:xfrm>
            <a:off x="1241556" y="2848825"/>
            <a:ext cx="3330444" cy="7439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6A3E218-9267-FC23-4F73-7D241A8B743D}"/>
              </a:ext>
            </a:extLst>
          </p:cNvPr>
          <p:cNvSpPr/>
          <p:nvPr/>
        </p:nvSpPr>
        <p:spPr>
          <a:xfrm>
            <a:off x="2037163" y="3469624"/>
            <a:ext cx="270036" cy="322102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0E02E8-2D0A-3081-31F9-F02BD6B7516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2172181" y="3791726"/>
            <a:ext cx="599579" cy="52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FA0431-FAE1-2CB9-947D-062FA0E340B2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2712253" y="3200911"/>
            <a:ext cx="55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2FAFF5-7D41-28A5-BB16-6523B6156F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71760" y="3436513"/>
            <a:ext cx="1034453" cy="8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54DB8E-B45A-863E-3CCB-5D616357FA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218325" y="2293943"/>
            <a:ext cx="688453" cy="55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C21FB-C9EE-FF24-F7F9-2A0450E304F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906778" y="2305489"/>
            <a:ext cx="300121" cy="54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02D28-8C5D-A445-B758-BB2F72F34D97}"/>
              </a:ext>
            </a:extLst>
          </p:cNvPr>
          <p:cNvSpPr/>
          <p:nvPr/>
        </p:nvSpPr>
        <p:spPr>
          <a:xfrm>
            <a:off x="6846771" y="4308720"/>
            <a:ext cx="720096" cy="4500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3C029-76AB-070C-9BC9-4696EF0AE941}"/>
              </a:ext>
            </a:extLst>
          </p:cNvPr>
          <p:cNvSpPr/>
          <p:nvPr/>
        </p:nvSpPr>
        <p:spPr>
          <a:xfrm>
            <a:off x="6356303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B46CB-20B9-A035-9551-A57F97227ED7}"/>
              </a:ext>
            </a:extLst>
          </p:cNvPr>
          <p:cNvSpPr/>
          <p:nvPr/>
        </p:nvSpPr>
        <p:spPr>
          <a:xfrm>
            <a:off x="7011874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7382B3-283D-52B4-279E-F542A660A352}"/>
              </a:ext>
            </a:extLst>
          </p:cNvPr>
          <p:cNvSpPr/>
          <p:nvPr/>
        </p:nvSpPr>
        <p:spPr>
          <a:xfrm>
            <a:off x="7687384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EB07A5-8781-02C2-6902-71623DD77B3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581333" y="4758780"/>
            <a:ext cx="625486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7BD7B7-B401-CFD3-5932-2F8487DB711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7206819" y="4758780"/>
            <a:ext cx="3008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CE6B4-0AC1-C3C0-8F06-12E3B9B29C39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7206819" y="4758780"/>
            <a:ext cx="70559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0D8BA9-D37A-EE18-C60A-A36F084C00A7}"/>
              </a:ext>
            </a:extLst>
          </p:cNvPr>
          <p:cNvSpPr/>
          <p:nvPr/>
        </p:nvSpPr>
        <p:spPr>
          <a:xfrm>
            <a:off x="5652144" y="1808784"/>
            <a:ext cx="3330444" cy="39818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6C50E-D5C5-8CBA-B021-2D8EC75813E5}"/>
              </a:ext>
            </a:extLst>
          </p:cNvPr>
          <p:cNvSpPr txBox="1"/>
          <p:nvPr/>
        </p:nvSpPr>
        <p:spPr>
          <a:xfrm>
            <a:off x="5585144" y="144409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CE1C43-1C11-C6FA-8117-FB31244F9347}"/>
              </a:ext>
            </a:extLst>
          </p:cNvPr>
          <p:cNvSpPr/>
          <p:nvPr/>
        </p:nvSpPr>
        <p:spPr>
          <a:xfrm>
            <a:off x="6511524" y="2078075"/>
            <a:ext cx="1420673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01779C-5837-04C5-B73B-168D329686DD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 flipH="1">
            <a:off x="7206819" y="2549280"/>
            <a:ext cx="15042" cy="17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3AB059-8504-344B-3C19-9A44CED1331A}"/>
              </a:ext>
            </a:extLst>
          </p:cNvPr>
          <p:cNvSpPr/>
          <p:nvPr/>
        </p:nvSpPr>
        <p:spPr>
          <a:xfrm>
            <a:off x="1061531" y="1808783"/>
            <a:ext cx="3689265" cy="3981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CE7CDB-A824-EDE8-9AD4-A6E481D934AF}"/>
              </a:ext>
            </a:extLst>
          </p:cNvPr>
          <p:cNvSpPr txBox="1"/>
          <p:nvPr/>
        </p:nvSpPr>
        <p:spPr>
          <a:xfrm>
            <a:off x="5056241" y="34365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+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38859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63B-764E-2D4E-4D24-AF77A408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20" y="548616"/>
            <a:ext cx="7561008" cy="900120"/>
          </a:xfrm>
        </p:spPr>
        <p:txBody>
          <a:bodyPr>
            <a:normAutofit fontScale="90000"/>
          </a:bodyPr>
          <a:lstStyle/>
          <a:p>
            <a:r>
              <a:rPr lang="da-DK" dirty="0"/>
              <a:t>Step 3: Lav en proxy der bruger </a:t>
            </a:r>
            <a:r>
              <a:rPr lang="da-DK" dirty="0" err="1"/>
              <a:t>API’et</a:t>
            </a:r>
            <a:endParaRPr lang="da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6DBEF-4DEC-2D62-AB77-6A5F5A4DB7EE}"/>
              </a:ext>
            </a:extLst>
          </p:cNvPr>
          <p:cNvSpPr/>
          <p:nvPr/>
        </p:nvSpPr>
        <p:spPr>
          <a:xfrm>
            <a:off x="2038301" y="1933895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255C1-0AC0-F618-9DDE-296D7EBD15D1}"/>
              </a:ext>
            </a:extLst>
          </p:cNvPr>
          <p:cNvSpPr/>
          <p:nvPr/>
        </p:nvSpPr>
        <p:spPr>
          <a:xfrm>
            <a:off x="3026875" y="1945441"/>
            <a:ext cx="360048" cy="360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652A6-F58C-5628-6C82-EA7FC740B08A}"/>
              </a:ext>
            </a:extLst>
          </p:cNvPr>
          <p:cNvSpPr/>
          <p:nvPr/>
        </p:nvSpPr>
        <p:spPr>
          <a:xfrm>
            <a:off x="2411712" y="4312825"/>
            <a:ext cx="1170156" cy="4500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ProxyA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A9575-8FE5-6A67-8DDF-C02AE294C045}"/>
              </a:ext>
            </a:extLst>
          </p:cNvPr>
          <p:cNvSpPr/>
          <p:nvPr/>
        </p:nvSpPr>
        <p:spPr>
          <a:xfrm>
            <a:off x="1632109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&lt;&lt;IA&gt;&gt;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56612-C881-7584-F188-BD84E2F65469}"/>
              </a:ext>
            </a:extLst>
          </p:cNvPr>
          <p:cNvSpPr/>
          <p:nvPr/>
        </p:nvSpPr>
        <p:spPr>
          <a:xfrm>
            <a:off x="3266141" y="2965308"/>
            <a:ext cx="1080144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FactoryA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FE7DA-494D-416B-DBE9-230F9D4523C9}"/>
              </a:ext>
            </a:extLst>
          </p:cNvPr>
          <p:cNvSpPr/>
          <p:nvPr/>
        </p:nvSpPr>
        <p:spPr>
          <a:xfrm>
            <a:off x="1241556" y="2848825"/>
            <a:ext cx="3330444" cy="74390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6A3E218-9267-FC23-4F73-7D241A8B743D}"/>
              </a:ext>
            </a:extLst>
          </p:cNvPr>
          <p:cNvSpPr/>
          <p:nvPr/>
        </p:nvSpPr>
        <p:spPr>
          <a:xfrm>
            <a:off x="2037163" y="3469624"/>
            <a:ext cx="270036" cy="322102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0E02E8-2D0A-3081-31F9-F02BD6B7516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2172181" y="3791726"/>
            <a:ext cx="824609" cy="52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FA0431-FAE1-2CB9-947D-062FA0E340B2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2712253" y="3200911"/>
            <a:ext cx="55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2FAFF5-7D41-28A5-BB16-6523B6156F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6790" y="3436513"/>
            <a:ext cx="809423" cy="8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54DB8E-B45A-863E-3CCB-5D616357FA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218325" y="2293943"/>
            <a:ext cx="688453" cy="55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C21FB-C9EE-FF24-F7F9-2A0450E304F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906778" y="2305489"/>
            <a:ext cx="300121" cy="54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802D28-8C5D-A445-B758-BB2F72F34D97}"/>
              </a:ext>
            </a:extLst>
          </p:cNvPr>
          <p:cNvSpPr/>
          <p:nvPr/>
        </p:nvSpPr>
        <p:spPr>
          <a:xfrm>
            <a:off x="6846771" y="4308720"/>
            <a:ext cx="720096" cy="4500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3C029-76AB-070C-9BC9-4696EF0AE941}"/>
              </a:ext>
            </a:extLst>
          </p:cNvPr>
          <p:cNvSpPr/>
          <p:nvPr/>
        </p:nvSpPr>
        <p:spPr>
          <a:xfrm>
            <a:off x="6356303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B46CB-20B9-A035-9551-A57F97227ED7}"/>
              </a:ext>
            </a:extLst>
          </p:cNvPr>
          <p:cNvSpPr/>
          <p:nvPr/>
        </p:nvSpPr>
        <p:spPr>
          <a:xfrm>
            <a:off x="7011874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7382B3-283D-52B4-279E-F542A660A352}"/>
              </a:ext>
            </a:extLst>
          </p:cNvPr>
          <p:cNvSpPr/>
          <p:nvPr/>
        </p:nvSpPr>
        <p:spPr>
          <a:xfrm>
            <a:off x="7687384" y="5229985"/>
            <a:ext cx="450060" cy="3600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EB07A5-8781-02C2-6902-71623DD77B3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581333" y="4758780"/>
            <a:ext cx="625486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7BD7B7-B401-CFD3-5932-2F8487DB711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7206819" y="4758780"/>
            <a:ext cx="3008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CE6B4-0AC1-C3C0-8F06-12E3B9B29C39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7206819" y="4758780"/>
            <a:ext cx="705595" cy="47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F0D8BA9-D37A-EE18-C60A-A36F084C00A7}"/>
              </a:ext>
            </a:extLst>
          </p:cNvPr>
          <p:cNvSpPr/>
          <p:nvPr/>
        </p:nvSpPr>
        <p:spPr>
          <a:xfrm>
            <a:off x="5652144" y="1808784"/>
            <a:ext cx="3330444" cy="39818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26C50E-D5C5-8CBA-B021-2D8EC75813E5}"/>
              </a:ext>
            </a:extLst>
          </p:cNvPr>
          <p:cNvSpPr txBox="1"/>
          <p:nvPr/>
        </p:nvSpPr>
        <p:spPr>
          <a:xfrm>
            <a:off x="5585144" y="144409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CE1C43-1C11-C6FA-8117-FB31244F9347}"/>
              </a:ext>
            </a:extLst>
          </p:cNvPr>
          <p:cNvSpPr/>
          <p:nvPr/>
        </p:nvSpPr>
        <p:spPr>
          <a:xfrm>
            <a:off x="6511524" y="2078075"/>
            <a:ext cx="1420673" cy="471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01779C-5837-04C5-B73B-168D329686DD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 flipH="1">
            <a:off x="7206819" y="2549280"/>
            <a:ext cx="15042" cy="175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3AB059-8504-344B-3C19-9A44CED1331A}"/>
              </a:ext>
            </a:extLst>
          </p:cNvPr>
          <p:cNvSpPr/>
          <p:nvPr/>
        </p:nvSpPr>
        <p:spPr>
          <a:xfrm>
            <a:off x="1061531" y="1808783"/>
            <a:ext cx="3689265" cy="39818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CE7CDB-A824-EDE8-9AD4-A6E481D934AF}"/>
              </a:ext>
            </a:extLst>
          </p:cNvPr>
          <p:cNvSpPr txBox="1"/>
          <p:nvPr/>
        </p:nvSpPr>
        <p:spPr>
          <a:xfrm>
            <a:off x="5056241" y="34365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+</a:t>
            </a:r>
            <a:endParaRPr lang="da-DK" b="1" dirty="0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53607C71-961F-1B4F-812C-7D0C98C13D2C}"/>
              </a:ext>
            </a:extLst>
          </p:cNvPr>
          <p:cNvSpPr/>
          <p:nvPr/>
        </p:nvSpPr>
        <p:spPr>
          <a:xfrm>
            <a:off x="4776495" y="4137095"/>
            <a:ext cx="914400" cy="914400"/>
          </a:xfrm>
          <a:prstGeom prst="cloud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3774C-A987-D585-6BCA-4D929A38A25F}"/>
              </a:ext>
            </a:extLst>
          </p:cNvPr>
          <p:cNvCxnSpPr>
            <a:stCxn id="7" idx="3"/>
            <a:endCxn id="39" idx="2"/>
          </p:cNvCxnSpPr>
          <p:nvPr/>
        </p:nvCxnSpPr>
        <p:spPr>
          <a:xfrm>
            <a:off x="3581868" y="4537855"/>
            <a:ext cx="1197463" cy="5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7CEC5A-68DC-69F6-62CD-9806E5F1FEA4}"/>
              </a:ext>
            </a:extLst>
          </p:cNvPr>
          <p:cNvCxnSpPr>
            <a:stCxn id="39" idx="3"/>
          </p:cNvCxnSpPr>
          <p:nvPr/>
        </p:nvCxnSpPr>
        <p:spPr>
          <a:xfrm flipV="1">
            <a:off x="5233695" y="2560056"/>
            <a:ext cx="1660381" cy="16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4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FC5E-3292-AC5A-37F5-0EEDF33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7141-2187-45D1-DAC2-84D49C370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A703C-7100-CF8E-9742-4EAF79E3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88" y="1988808"/>
            <a:ext cx="4860648" cy="35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306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Brugerdefineret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33A24E69C6E41AAC757A5EE7EA4CE" ma:contentTypeVersion="0" ma:contentTypeDescription="Opret et nyt dokument." ma:contentTypeScope="" ma:versionID="770393eef86d7b4bef4bb0f2e56185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ED8E34-367B-40C1-A70A-5C8464280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C4D403-FD8F-406A-9EDF-320652EB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51F44B-3034-4740-95C2-985891052F7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116</Words>
  <Application>Microsoft Macintosh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</vt:lpstr>
      <vt:lpstr>Kontortema</vt:lpstr>
      <vt:lpstr>PowerPoint Presentation</vt:lpstr>
      <vt:lpstr>Udgangspunkt</vt:lpstr>
      <vt:lpstr>Step 1: Indfør interface og factory</vt:lpstr>
      <vt:lpstr>Step 2: Kopier koden og byg et API</vt:lpstr>
      <vt:lpstr>Step 3: Lav en proxy der bruger API’et</vt:lpstr>
      <vt:lpstr>Dagens opgave 1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Henrik Varmark (Marketingchef – eaaa.dk)</dc:creator>
  <cp:lastModifiedBy>Ole Eriksen (lektor – oler@eaaa.dk)</cp:lastModifiedBy>
  <cp:revision>150</cp:revision>
  <cp:lastPrinted>2014-02-11T13:26:00Z</cp:lastPrinted>
  <dcterms:created xsi:type="dcterms:W3CDTF">2014-02-11T09:21:34Z</dcterms:created>
  <dcterms:modified xsi:type="dcterms:W3CDTF">2024-03-10T20:28:28Z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0x01010097133A24E69C6E41AAC757A5EE7EA4CE</vt:lpwstr>
  </property>
</Properties>
</file>