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60" d="100"/>
          <a:sy n="60" d="100"/>
        </p:scale>
        <p:origin x="4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3A487-5E37-41A9-A396-4C83C8C9F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5113C79-7D65-46F4-A452-E86CBFF6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AB9FC2-20CE-4FB0-9FC8-29E80E62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A857E2-5969-46D5-AED7-A0A6395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D4368B-0E89-41B4-AB12-7431EFE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7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67735-CDD5-47E6-87DF-E00B55E8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598834B-E3CD-4DAB-919B-97E24AA2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6803A9-91EC-4DC8-A5C9-C5493D71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F97913-706F-44D2-B5F3-448D48A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DF5022-F72D-4C76-9C23-DF3D5D7A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065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806BF11-31C1-4697-B3CD-AFF467B4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889B75-84B2-4405-8439-E68F4656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063EC5-1FCA-457D-B795-04F42E7A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FB2E62-8611-4658-9D43-625C005A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1D0F38-AAF8-4747-B7B4-A87153B8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93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55653-6844-4DBE-9679-0C57DD35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7F0C88-9F71-4AD1-8339-CF478275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16A86B-2959-4592-8385-267EEC66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58C90D-9B2E-41E6-9901-5C92DE37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F158C5-4B1C-4AF8-A60C-165194ED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84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72631-CB06-4C19-AC82-2B8ADAAA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301327-8973-4D20-9268-55477511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4329BC-9A2A-4262-9258-774AC591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005BF6-2658-4470-8822-6F7A5080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48B672-E2DF-4FED-9C13-5C03AAED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96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13D7-DEC2-4CA5-A67C-1CF4202F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8BFEA4-F537-4AC7-9E82-4290BE424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BB9961-8183-48B2-B3E5-4B1BACF3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1B6C731-7398-40C9-97DC-A03876C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7FFA97-C6AC-474D-B587-CB82538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F2832D0-F953-4713-92C3-BB9D90C4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4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25096-715D-4C43-847A-83C1053A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A3DA71-2617-4844-9D09-B83A3706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012895-0AB4-4D6A-9703-5D9FFB3A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4C4A111-7592-4808-94FD-E92B626F6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95013C8-2EC0-4262-91AF-56705B4F3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93C2DCF-C1C4-469C-958B-41FC2795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7FF4279-2FA1-4D11-B063-A189D00B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7F34397-29B5-4B7A-8E28-91CF592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6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F1BA8-A0E8-42AA-83CF-3632A102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E6F2199-9F09-4D86-B135-BF1E346E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B89852C-9954-4334-9673-1F0E9DF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7B5C9DE-C002-424D-B25D-5A3A0AF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1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FEB2B95-BD10-4DCF-B2F8-4B27B897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9188084-64AF-46EA-ABA2-DD871838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F382244-1090-40D4-82C7-FF2D42C4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20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E0069-AF26-4811-94A2-965B213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6F0B09-991B-4601-9F56-2ADC4F58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0A3CCA0-D6D4-49B1-84E4-33B88252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A6C425-C058-43BA-8854-0B9034BD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B0BFDA-69D6-4810-A328-63317BD9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4FB6DA-95B1-4777-B1F0-734EFE46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19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67BE8-F882-4DE9-A3E6-3AB584B5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F862AE2-5383-4473-B308-08A522C8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E78B39-C56D-4B37-8C68-9A9B99052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658056C-313F-4F1E-BFD1-9EB8AD6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B75530-6C58-4622-AF99-074DD8EC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0D74EB3-1EDD-4FE3-8589-25BE3D44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13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FFEE6E0-1D94-4A5A-B6CF-60D8CDE7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48F1D25-7F6D-41D1-9A92-31DE8A0D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79D68C-1E8D-4A41-8359-8510B7669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06E2-4766-4D4F-B96E-C0B86DFAB4B3}" type="datetimeFigureOut">
              <a:rPr lang="da-DK" smtClean="0"/>
              <a:t>20-11-2021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A2F241-312B-439B-AB8E-4580158FC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E6B06-6C76-4333-922D-48060013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6606-C669-4517-A4A2-AD29543A43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9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C3D9E7-3905-4B46-8EEA-2530F413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0"/>
            <a:ext cx="7712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B4AB478-879C-4D62-8B33-34ED27F3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23" y="1285875"/>
            <a:ext cx="981075" cy="428625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4E16FE6A-42AF-4AF2-9F1C-3CC5BCFF2159}"/>
              </a:ext>
            </a:extLst>
          </p:cNvPr>
          <p:cNvSpPr txBox="1"/>
          <p:nvPr/>
        </p:nvSpPr>
        <p:spPr>
          <a:xfrm>
            <a:off x="4523872" y="2679031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37D50CE0-6B95-42F3-8C53-13DDB3A727C6}"/>
              </a:ext>
            </a:extLst>
          </p:cNvPr>
          <p:cNvSpPr txBox="1"/>
          <p:nvPr/>
        </p:nvSpPr>
        <p:spPr>
          <a:xfrm>
            <a:off x="2895599" y="0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2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9FE2CA21-6E5D-4465-9848-4AE6F647AED3}"/>
              </a:ext>
            </a:extLst>
          </p:cNvPr>
          <p:cNvSpPr txBox="1"/>
          <p:nvPr/>
        </p:nvSpPr>
        <p:spPr>
          <a:xfrm>
            <a:off x="2895598" y="513711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3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02F7BB30-57FC-4D23-84C2-867370DB64F1}"/>
              </a:ext>
            </a:extLst>
          </p:cNvPr>
          <p:cNvSpPr txBox="1"/>
          <p:nvPr/>
        </p:nvSpPr>
        <p:spPr>
          <a:xfrm>
            <a:off x="2895597" y="1692806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4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545AAC53-0442-4719-9C1D-EC51DF13DDC0}"/>
              </a:ext>
            </a:extLst>
          </p:cNvPr>
          <p:cNvSpPr txBox="1"/>
          <p:nvPr/>
        </p:nvSpPr>
        <p:spPr>
          <a:xfrm>
            <a:off x="2895596" y="2229670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5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798843BC-0EC8-4B4A-A208-F1489EE8A12D}"/>
              </a:ext>
            </a:extLst>
          </p:cNvPr>
          <p:cNvSpPr txBox="1"/>
          <p:nvPr/>
        </p:nvSpPr>
        <p:spPr>
          <a:xfrm>
            <a:off x="3479037" y="1942003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6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C436B986-B01D-4E43-ADC7-C024AE7B4391}"/>
              </a:ext>
            </a:extLst>
          </p:cNvPr>
          <p:cNvSpPr txBox="1"/>
          <p:nvPr/>
        </p:nvSpPr>
        <p:spPr>
          <a:xfrm>
            <a:off x="6231310" y="2502024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7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2583FC0F-ABE4-42CF-9B00-8CF84386F19D}"/>
              </a:ext>
            </a:extLst>
          </p:cNvPr>
          <p:cNvSpPr txBox="1"/>
          <p:nvPr/>
        </p:nvSpPr>
        <p:spPr>
          <a:xfrm>
            <a:off x="7090613" y="2686690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8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FC921D78-CF3B-4B75-AE8A-077E64CC7FF1}"/>
              </a:ext>
            </a:extLst>
          </p:cNvPr>
          <p:cNvSpPr txBox="1"/>
          <p:nvPr/>
        </p:nvSpPr>
        <p:spPr>
          <a:xfrm>
            <a:off x="6231310" y="166017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9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ED666CC2-27CD-44E0-92AA-E8A28C9823F0}"/>
              </a:ext>
            </a:extLst>
          </p:cNvPr>
          <p:cNvSpPr txBox="1"/>
          <p:nvPr/>
        </p:nvSpPr>
        <p:spPr>
          <a:xfrm>
            <a:off x="7938748" y="2062138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10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0BFDAFE-B9D5-4E16-851C-76C07BC1AEC0}"/>
              </a:ext>
            </a:extLst>
          </p:cNvPr>
          <p:cNvSpPr txBox="1"/>
          <p:nvPr/>
        </p:nvSpPr>
        <p:spPr>
          <a:xfrm>
            <a:off x="2895596" y="4090737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11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6A9C7B7F-D4A5-4288-BD35-4FCEC3B2542A}"/>
              </a:ext>
            </a:extLst>
          </p:cNvPr>
          <p:cNvSpPr txBox="1"/>
          <p:nvPr/>
        </p:nvSpPr>
        <p:spPr>
          <a:xfrm>
            <a:off x="2895596" y="4604448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12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433A2ECE-3B58-414F-A6AB-3BBC46988414}"/>
              </a:ext>
            </a:extLst>
          </p:cNvPr>
          <p:cNvSpPr txBox="1"/>
          <p:nvPr/>
        </p:nvSpPr>
        <p:spPr>
          <a:xfrm>
            <a:off x="3551230" y="4275403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13</a:t>
            </a: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70298ADB-AE2D-486F-A70F-BB085E7AE878}"/>
              </a:ext>
            </a:extLst>
          </p:cNvPr>
          <p:cNvSpPr txBox="1"/>
          <p:nvPr/>
        </p:nvSpPr>
        <p:spPr>
          <a:xfrm>
            <a:off x="4286207" y="4973780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17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B01CEA25-AF30-4A65-8E59-6B2E6019D88C}"/>
              </a:ext>
            </a:extLst>
          </p:cNvPr>
          <p:cNvSpPr txBox="1"/>
          <p:nvPr/>
        </p:nvSpPr>
        <p:spPr>
          <a:xfrm>
            <a:off x="2802309" y="5361892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14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B7D360AF-73E9-4795-AC19-4BE00627A69A}"/>
              </a:ext>
            </a:extLst>
          </p:cNvPr>
          <p:cNvSpPr txBox="1"/>
          <p:nvPr/>
        </p:nvSpPr>
        <p:spPr>
          <a:xfrm>
            <a:off x="2850437" y="5925280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15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758C4188-A181-4CC6-B937-2780342D7D30}"/>
              </a:ext>
            </a:extLst>
          </p:cNvPr>
          <p:cNvSpPr txBox="1"/>
          <p:nvPr/>
        </p:nvSpPr>
        <p:spPr>
          <a:xfrm>
            <a:off x="2871529" y="6564687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16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A7012FF-DE50-436F-8869-2DDB25FD536C}"/>
              </a:ext>
            </a:extLst>
          </p:cNvPr>
          <p:cNvSpPr txBox="1"/>
          <p:nvPr/>
        </p:nvSpPr>
        <p:spPr>
          <a:xfrm>
            <a:off x="4286207" y="5764677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18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B05222D4-D433-45D0-A7C7-28EDF9DF39FA}"/>
              </a:ext>
            </a:extLst>
          </p:cNvPr>
          <p:cNvSpPr txBox="1"/>
          <p:nvPr/>
        </p:nvSpPr>
        <p:spPr>
          <a:xfrm>
            <a:off x="4286207" y="6380021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19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ABF3C214-23CE-4E66-AB90-D010D57D5CAA}"/>
              </a:ext>
            </a:extLst>
          </p:cNvPr>
          <p:cNvSpPr txBox="1"/>
          <p:nvPr/>
        </p:nvSpPr>
        <p:spPr>
          <a:xfrm>
            <a:off x="5995127" y="5202793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21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60454C54-9F86-4CCA-B46A-19ADFE5FD4D1}"/>
              </a:ext>
            </a:extLst>
          </p:cNvPr>
          <p:cNvSpPr txBox="1"/>
          <p:nvPr/>
        </p:nvSpPr>
        <p:spPr>
          <a:xfrm>
            <a:off x="7475624" y="5764677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22</a:t>
            </a: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A1B756F8-5B99-4855-A04F-16754E96F526}"/>
              </a:ext>
            </a:extLst>
          </p:cNvPr>
          <p:cNvSpPr txBox="1"/>
          <p:nvPr/>
        </p:nvSpPr>
        <p:spPr>
          <a:xfrm>
            <a:off x="5062886" y="5800227"/>
            <a:ext cx="4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4221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Gustav Clausen</dc:creator>
  <cp:lastModifiedBy>Gustav Clausen</cp:lastModifiedBy>
  <cp:revision>1</cp:revision>
  <dcterms:created xsi:type="dcterms:W3CDTF">2021-11-20T11:42:45Z</dcterms:created>
  <dcterms:modified xsi:type="dcterms:W3CDTF">2021-11-20T12:27:55Z</dcterms:modified>
</cp:coreProperties>
</file>