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63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10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505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34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293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4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75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27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81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47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83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A993-6D71-40D4-82CE-0F5960C3F7F8}" type="datetimeFigureOut">
              <a:rPr lang="fi-FI" smtClean="0"/>
              <a:t>2.4.2015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8556-00E4-4783-B062-E6AFA356D8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75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://image8.spreadshirtmedia.net/image-server/v1/productTypes/281/views/1/appearances/306?width=700&amp;height=700&amp;mediaType=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6" name="AutoShape 6" descr="http://image8.spreadshirtmedia.net/image-server/v1/productTypes/281/views/1/appearances/306?width=700&amp;height=700&amp;mediaType=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7" name="AutoShape 8" descr="http://image8.spreadshirtmedia.net/image-server/v1/productTypes/281/views/1/appearances/306?width=700&amp;height=700&amp;mediaType=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1034" name="Picture 10" descr="http://image8.spreadshirtmedia.net/image-server/v1/productTypes/281/views/1/appearances/306?width=700&amp;height=700&amp;mediaType=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10561" b="32567"/>
          <a:stretch/>
        </p:blipFill>
        <p:spPr bwMode="auto">
          <a:xfrm>
            <a:off x="155574" y="314607"/>
            <a:ext cx="6576301" cy="564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0.spreadshirtmedia.net/image-server/v1/productTypes/281/views/3/appearances/306?width=700&amp;height=700&amp;mediaType=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r="11010"/>
          <a:stretch/>
        </p:blipFill>
        <p:spPr bwMode="auto">
          <a:xfrm>
            <a:off x="6522275" y="1001378"/>
            <a:ext cx="2405183" cy="31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nssi\Dropbox\Public\gustavelundopen\images\gustislogo-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76344"/>
            <a:ext cx="1008112" cy="42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64288" y="3056420"/>
            <a:ext cx="792088" cy="279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3851920" y="3195936"/>
            <a:ext cx="1008112" cy="377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907704" y="2626430"/>
            <a:ext cx="1008112" cy="377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52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Anssi</dc:creator>
  <cp:lastModifiedBy>Anssi</cp:lastModifiedBy>
  <cp:revision>2</cp:revision>
  <dcterms:created xsi:type="dcterms:W3CDTF">2015-04-02T19:42:14Z</dcterms:created>
  <dcterms:modified xsi:type="dcterms:W3CDTF">2015-04-02T19:56:32Z</dcterms:modified>
</cp:coreProperties>
</file>