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54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53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22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78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034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83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12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05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332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22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92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720C-5F13-4BE8-A4C8-BD8B2F372AB3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80EE-096D-4CFF-BDC4-AB2411629AA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39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 rot="16200000">
            <a:off x="3287874" y="824695"/>
            <a:ext cx="2400205" cy="444046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34 w 8567"/>
              <a:gd name="connsiteY0" fmla="*/ 0 h 10000"/>
              <a:gd name="connsiteX1" fmla="*/ 8567 w 8567"/>
              <a:gd name="connsiteY1" fmla="*/ 0 h 10000"/>
              <a:gd name="connsiteX2" fmla="*/ 6900 w 8567"/>
              <a:gd name="connsiteY2" fmla="*/ 5000 h 10000"/>
              <a:gd name="connsiteX3" fmla="*/ 8567 w 8567"/>
              <a:gd name="connsiteY3" fmla="*/ 10000 h 10000"/>
              <a:gd name="connsiteX4" fmla="*/ 234 w 8567"/>
              <a:gd name="connsiteY4" fmla="*/ 10000 h 10000"/>
              <a:gd name="connsiteX5" fmla="*/ 1415 w 8567"/>
              <a:gd name="connsiteY5" fmla="*/ 4802 h 10000"/>
              <a:gd name="connsiteX6" fmla="*/ 234 w 8567"/>
              <a:gd name="connsiteY6" fmla="*/ 0 h 10000"/>
              <a:gd name="connsiteX0" fmla="*/ 273 w 10000"/>
              <a:gd name="connsiteY0" fmla="*/ 0 h 10000"/>
              <a:gd name="connsiteX1" fmla="*/ 10000 w 10000"/>
              <a:gd name="connsiteY1" fmla="*/ 0 h 10000"/>
              <a:gd name="connsiteX2" fmla="*/ 8608 w 10000"/>
              <a:gd name="connsiteY2" fmla="*/ 5000 h 10000"/>
              <a:gd name="connsiteX3" fmla="*/ 10000 w 10000"/>
              <a:gd name="connsiteY3" fmla="*/ 10000 h 10000"/>
              <a:gd name="connsiteX4" fmla="*/ 273 w 10000"/>
              <a:gd name="connsiteY4" fmla="*/ 10000 h 10000"/>
              <a:gd name="connsiteX5" fmla="*/ 1652 w 10000"/>
              <a:gd name="connsiteY5" fmla="*/ 4802 h 10000"/>
              <a:gd name="connsiteX6" fmla="*/ 273 w 10000"/>
              <a:gd name="connsiteY6" fmla="*/ 0 h 10000"/>
              <a:gd name="connsiteX0" fmla="*/ 273 w 10000"/>
              <a:gd name="connsiteY0" fmla="*/ 0 h 10000"/>
              <a:gd name="connsiteX1" fmla="*/ 10000 w 10000"/>
              <a:gd name="connsiteY1" fmla="*/ 0 h 10000"/>
              <a:gd name="connsiteX2" fmla="*/ 8608 w 10000"/>
              <a:gd name="connsiteY2" fmla="*/ 5000 h 10000"/>
              <a:gd name="connsiteX3" fmla="*/ 10000 w 10000"/>
              <a:gd name="connsiteY3" fmla="*/ 10000 h 10000"/>
              <a:gd name="connsiteX4" fmla="*/ 273 w 10000"/>
              <a:gd name="connsiteY4" fmla="*/ 10000 h 10000"/>
              <a:gd name="connsiteX5" fmla="*/ 1652 w 10000"/>
              <a:gd name="connsiteY5" fmla="*/ 4802 h 10000"/>
              <a:gd name="connsiteX6" fmla="*/ 273 w 10000"/>
              <a:gd name="connsiteY6" fmla="*/ 0 h 10000"/>
              <a:gd name="connsiteX0" fmla="*/ 0 w 9727"/>
              <a:gd name="connsiteY0" fmla="*/ 0 h 10000"/>
              <a:gd name="connsiteX1" fmla="*/ 9727 w 9727"/>
              <a:gd name="connsiteY1" fmla="*/ 0 h 10000"/>
              <a:gd name="connsiteX2" fmla="*/ 8335 w 9727"/>
              <a:gd name="connsiteY2" fmla="*/ 5000 h 10000"/>
              <a:gd name="connsiteX3" fmla="*/ 9727 w 9727"/>
              <a:gd name="connsiteY3" fmla="*/ 10000 h 10000"/>
              <a:gd name="connsiteX4" fmla="*/ 0 w 9727"/>
              <a:gd name="connsiteY4" fmla="*/ 10000 h 10000"/>
              <a:gd name="connsiteX5" fmla="*/ 1379 w 9727"/>
              <a:gd name="connsiteY5" fmla="*/ 4802 h 10000"/>
              <a:gd name="connsiteX6" fmla="*/ 0 w 9727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69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69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69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69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69 w 10000"/>
              <a:gd name="connsiteY2" fmla="*/ 5000 h 10000"/>
              <a:gd name="connsiteX3" fmla="*/ 9502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18 w 10000"/>
              <a:gd name="connsiteY5" fmla="*/ 480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54 w 10000"/>
              <a:gd name="connsiteY5" fmla="*/ 4975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54 w 10000"/>
              <a:gd name="connsiteY5" fmla="*/ 4975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54 w 10000"/>
              <a:gd name="connsiteY5" fmla="*/ 4975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54 w 10000"/>
              <a:gd name="connsiteY5" fmla="*/ 4975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427 w 10000"/>
              <a:gd name="connsiteY2" fmla="*/ 5000 h 10000"/>
              <a:gd name="connsiteX3" fmla="*/ 9502 w 10000"/>
              <a:gd name="connsiteY3" fmla="*/ 10000 h 10000"/>
              <a:gd name="connsiteX4" fmla="*/ 320 w 10000"/>
              <a:gd name="connsiteY4" fmla="*/ 10000 h 10000"/>
              <a:gd name="connsiteX5" fmla="*/ 1454 w 10000"/>
              <a:gd name="connsiteY5" fmla="*/ 4975 h 10000"/>
              <a:gd name="connsiteX6" fmla="*/ 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8824" y="1108"/>
                  <a:pt x="8510" y="3333"/>
                  <a:pt x="8427" y="5000"/>
                </a:cubicBezTo>
                <a:cubicBezTo>
                  <a:pt x="8344" y="6667"/>
                  <a:pt x="8148" y="9538"/>
                  <a:pt x="9502" y="10000"/>
                </a:cubicBezTo>
                <a:lnTo>
                  <a:pt x="320" y="10000"/>
                </a:lnTo>
                <a:cubicBezTo>
                  <a:pt x="1316" y="9498"/>
                  <a:pt x="1507" y="6642"/>
                  <a:pt x="1454" y="4975"/>
                </a:cubicBezTo>
                <a:cubicBezTo>
                  <a:pt x="1401" y="3308"/>
                  <a:pt x="1032" y="1165"/>
                  <a:pt x="0" y="0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2555776" y="2276872"/>
            <a:ext cx="3967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 smtClean="0">
                <a:solidFill>
                  <a:schemeClr val="bg1"/>
                </a:solidFill>
                <a:latin typeface="Modern No. 20" panose="02070704070505020303" pitchFamily="18" charset="0"/>
              </a:rPr>
              <a:t>GUSTAVELUND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5839" y="297620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i="1" dirty="0" smtClean="0">
                <a:solidFill>
                  <a:schemeClr val="bg1"/>
                </a:solidFill>
              </a:rPr>
              <a:t>T U U S U L A</a:t>
            </a:r>
            <a:endParaRPr lang="fi-FI" sz="14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6249" y="3284984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b="1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2015</a:t>
            </a:r>
            <a:endParaRPr lang="fi-FI" sz="4000" b="1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26" name="Picture 2" descr="Tennis ball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084">
            <a:off x="5758509" y="3051576"/>
            <a:ext cx="559067" cy="559067"/>
          </a:xfrm>
          <a:prstGeom prst="rect">
            <a:avLst/>
          </a:prstGeom>
          <a:noFill/>
          <a:effectLst>
            <a:outerShdw blurRad="63500" dist="25400" dir="3180000" sx="98000" sy="98000" algn="ctr" rotWithShape="0">
              <a:schemeClr val="bg1">
                <a:alpha val="2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15209" y="2837709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 smtClean="0">
                <a:solidFill>
                  <a:schemeClr val="bg1"/>
                </a:solidFill>
                <a:latin typeface="Modern No. 20" panose="02070704070505020303" pitchFamily="18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1722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"/>
          <p:cNvSpPr/>
          <p:nvPr/>
        </p:nvSpPr>
        <p:spPr>
          <a:xfrm>
            <a:off x="1979712" y="692696"/>
            <a:ext cx="5328592" cy="5328592"/>
          </a:xfrm>
          <a:prstGeom prst="donut">
            <a:avLst>
              <a:gd name="adj" fmla="val 11617"/>
            </a:avLst>
          </a:prstGeom>
          <a:solidFill>
            <a:srgbClr val="268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836712"/>
            <a:ext cx="5040560" cy="496855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162018"/>
              </a:avLst>
            </a:prstTxWarp>
            <a:spAutoFit/>
          </a:bodyPr>
          <a:lstStyle/>
          <a:p>
            <a:pPr algn="ctr"/>
            <a:r>
              <a:rPr lang="fi-FI" sz="4800" spc="300" dirty="0" smtClean="0">
                <a:solidFill>
                  <a:schemeClr val="bg1"/>
                </a:solidFill>
                <a:latin typeface="Modern No. 20" panose="02070704070505020303" pitchFamily="18" charset="0"/>
              </a:rPr>
              <a:t>TUUSULA</a:t>
            </a:r>
            <a:endParaRPr lang="fi-FI" sz="4800" spc="3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1124744"/>
            <a:ext cx="4464496" cy="432048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fi-FI" sz="4800" spc="300" dirty="0" smtClean="0">
                <a:solidFill>
                  <a:schemeClr val="bg1"/>
                </a:solidFill>
                <a:latin typeface="Modern No. 20" panose="02070704070505020303" pitchFamily="18" charset="0"/>
              </a:rPr>
              <a:t>GUSTAVELUND OPEN</a:t>
            </a:r>
            <a:endParaRPr lang="fi-FI" sz="4800" spc="300" dirty="0">
              <a:solidFill>
                <a:schemeClr val="bg1"/>
              </a:solidFill>
              <a:latin typeface="Modern No. 20" panose="02070704070505020303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717794" y="1430778"/>
            <a:ext cx="3852428" cy="38524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2" descr="Tennis ball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10142">
            <a:off x="2793780" y="1466020"/>
            <a:ext cx="3778180" cy="3778180"/>
          </a:xfrm>
          <a:prstGeom prst="rect">
            <a:avLst/>
          </a:prstGeom>
          <a:noFill/>
          <a:effectLst>
            <a:outerShdw blurRad="63500" dist="25400" dir="3180000" sx="98000" sy="98000" algn="ctr" rotWithShape="0">
              <a:schemeClr val="bg1">
                <a:alpha val="2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7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Anssi</dc:creator>
  <cp:lastModifiedBy>Anssi</cp:lastModifiedBy>
  <cp:revision>5</cp:revision>
  <dcterms:created xsi:type="dcterms:W3CDTF">2014-10-05T11:23:20Z</dcterms:created>
  <dcterms:modified xsi:type="dcterms:W3CDTF">2014-10-13T15:06:19Z</dcterms:modified>
</cp:coreProperties>
</file>