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70" r:id="rId8"/>
    <p:sldId id="269" r:id="rId9"/>
    <p:sldId id="272" r:id="rId10"/>
    <p:sldId id="271" r:id="rId11"/>
    <p:sldId id="273" r:id="rId12"/>
    <p:sldId id="275" r:id="rId13"/>
    <p:sldId id="274" r:id="rId14"/>
    <p:sldId id="276" r:id="rId15"/>
    <p:sldId id="278" r:id="rId16"/>
    <p:sldId id="277" r:id="rId17"/>
    <p:sldId id="282" r:id="rId18"/>
    <p:sldId id="281" r:id="rId19"/>
    <p:sldId id="279" r:id="rId20"/>
    <p:sldId id="280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87D42-BEB6-407F-9D5A-5568717DD1C4}" v="567" dt="2021-04-03T20:45:36.058"/>
    <p1510:client id="{4FC191D8-D48C-4A2D-8E40-85D67372DB33}" v="152" dt="2021-05-30T23:06:31.664"/>
    <p1510:client id="{50C9DC07-14BB-4311-A099-22C7894A738A}" v="192" dt="2021-05-29T21:47:22.035"/>
    <p1510:client id="{5EFE324A-3115-4C27-AD68-478421183F39}" v="77" dt="2021-05-30T21:26:56.536"/>
    <p1510:client id="{671D2656-395E-439B-A35C-337C3A9DE4BB}" v="152" dt="2021-04-03T20:42:20.128"/>
    <p1510:client id="{6A6F8F1F-AA63-4864-8E92-AC743911DADE}" v="18" dt="2021-05-30T23:14:50.139"/>
    <p1510:client id="{D714A082-9449-4AC6-B03F-C6DAB601C560}" v="197" dt="2021-04-03T20:24:05.979"/>
    <p1510:client id="{DBE1F090-90F2-4F62-9DCB-592EEA2A73BD}" v="128" dt="2021-05-30T23:15:17.548"/>
    <p1510:client id="{EA5F1D6B-7BC9-4EDB-881F-5EE2296D42E7}" v="49" dt="2021-04-03T21:00:25.499"/>
    <p1510:client id="{F200FB2E-0D60-4F7D-94FD-9EB7CC4BB13C}" v="1318" dt="2021-04-18T21:29:52.094"/>
    <p1510:client id="{FFB31608-2666-4DE5-A91D-6D04250BA3D3}" v="989" dt="2021-04-18T21:41:1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A7DD2-33F1-43D2-9737-86A113D479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C868A-7F27-45A1-8E0F-F603BBF680D7}">
      <dgm:prSet/>
      <dgm:spPr/>
      <dgm:t>
        <a:bodyPr/>
        <a:lstStyle/>
        <a:p>
          <a:r>
            <a:rPr lang="pt-BR" dirty="0"/>
            <a:t>1 - Introdução</a:t>
          </a:r>
          <a:endParaRPr lang="en-US" dirty="0"/>
        </a:p>
      </dgm:t>
    </dgm:pt>
    <dgm:pt modelId="{10A5B03A-DBE1-406C-8C4C-54E9554FEC45}" type="parTrans" cxnId="{AED1D1A8-399F-4349-B5C3-ED32DAED8289}">
      <dgm:prSet/>
      <dgm:spPr/>
      <dgm:t>
        <a:bodyPr/>
        <a:lstStyle/>
        <a:p>
          <a:endParaRPr lang="en-US"/>
        </a:p>
      </dgm:t>
    </dgm:pt>
    <dgm:pt modelId="{F2B4ED1A-8B21-477E-BABA-19CF55411745}" type="sibTrans" cxnId="{AED1D1A8-399F-4349-B5C3-ED32DAED8289}">
      <dgm:prSet/>
      <dgm:spPr/>
      <dgm:t>
        <a:bodyPr/>
        <a:lstStyle/>
        <a:p>
          <a:endParaRPr lang="en-US"/>
        </a:p>
      </dgm:t>
    </dgm:pt>
    <dgm:pt modelId="{9FFF944D-ADEA-4E87-94DB-F5592C59EE5C}">
      <dgm:prSet/>
      <dgm:spPr/>
      <dgm:t>
        <a:bodyPr/>
        <a:lstStyle/>
        <a:p>
          <a:r>
            <a:rPr lang="pt-BR" dirty="0"/>
            <a:t>2 - Período</a:t>
          </a:r>
          <a:endParaRPr lang="en-US" dirty="0"/>
        </a:p>
      </dgm:t>
    </dgm:pt>
    <dgm:pt modelId="{2A4D61C0-7258-4E5B-B57F-34DE95A3660B}" type="parTrans" cxnId="{A72FFDD6-60EC-42AA-AFA7-F57A8CBB5C7F}">
      <dgm:prSet/>
      <dgm:spPr/>
      <dgm:t>
        <a:bodyPr/>
        <a:lstStyle/>
        <a:p>
          <a:endParaRPr lang="en-US"/>
        </a:p>
      </dgm:t>
    </dgm:pt>
    <dgm:pt modelId="{1972C051-6F75-4981-83EE-A261107596CA}" type="sibTrans" cxnId="{A72FFDD6-60EC-42AA-AFA7-F57A8CBB5C7F}">
      <dgm:prSet/>
      <dgm:spPr/>
      <dgm:t>
        <a:bodyPr/>
        <a:lstStyle/>
        <a:p>
          <a:endParaRPr lang="en-US"/>
        </a:p>
      </dgm:t>
    </dgm:pt>
    <dgm:pt modelId="{3AF56834-3AFC-483C-B0B3-4027B246330F}">
      <dgm:prSet/>
      <dgm:spPr/>
      <dgm:t>
        <a:bodyPr/>
        <a:lstStyle/>
        <a:p>
          <a:r>
            <a:rPr lang="pt-BR" dirty="0"/>
            <a:t>3 - Justificativa</a:t>
          </a:r>
          <a:endParaRPr lang="en-US" dirty="0"/>
        </a:p>
      </dgm:t>
    </dgm:pt>
    <dgm:pt modelId="{1106194E-3A77-42AA-83A4-6058B6BE4510}" type="parTrans" cxnId="{18514279-8D62-4F8B-9D19-BA838F13C2E9}">
      <dgm:prSet/>
      <dgm:spPr/>
      <dgm:t>
        <a:bodyPr/>
        <a:lstStyle/>
        <a:p>
          <a:endParaRPr lang="en-US"/>
        </a:p>
      </dgm:t>
    </dgm:pt>
    <dgm:pt modelId="{80D4B3DB-5394-4493-A30B-FE0D4F5B8777}" type="sibTrans" cxnId="{18514279-8D62-4F8B-9D19-BA838F13C2E9}">
      <dgm:prSet/>
      <dgm:spPr/>
      <dgm:t>
        <a:bodyPr/>
        <a:lstStyle/>
        <a:p>
          <a:endParaRPr lang="en-US"/>
        </a:p>
      </dgm:t>
    </dgm:pt>
    <dgm:pt modelId="{7CA82E33-56B0-4C7D-AF91-AD82CA4A0D6B}">
      <dgm:prSet/>
      <dgm:spPr/>
      <dgm:t>
        <a:bodyPr/>
        <a:lstStyle/>
        <a:p>
          <a:r>
            <a:rPr lang="pt-BR" dirty="0"/>
            <a:t>4 - Objetivos Gerais e Específicos</a:t>
          </a:r>
          <a:endParaRPr lang="en-US" dirty="0"/>
        </a:p>
      </dgm:t>
    </dgm:pt>
    <dgm:pt modelId="{4F4A4EC5-89A6-4C9A-90C2-3ECF6DD504F4}" type="parTrans" cxnId="{F793EDFD-CBCC-412E-834D-0F265E47C807}">
      <dgm:prSet/>
      <dgm:spPr/>
      <dgm:t>
        <a:bodyPr/>
        <a:lstStyle/>
        <a:p>
          <a:endParaRPr lang="en-US"/>
        </a:p>
      </dgm:t>
    </dgm:pt>
    <dgm:pt modelId="{4E03668D-51EF-434B-B59E-841AC773AA95}" type="sibTrans" cxnId="{F793EDFD-CBCC-412E-834D-0F265E47C807}">
      <dgm:prSet/>
      <dgm:spPr/>
      <dgm:t>
        <a:bodyPr/>
        <a:lstStyle/>
        <a:p>
          <a:endParaRPr lang="en-US"/>
        </a:p>
      </dgm:t>
    </dgm:pt>
    <dgm:pt modelId="{AC4D28C5-BDF3-4073-B289-A0EEF932F640}">
      <dgm:prSet/>
      <dgm:spPr/>
      <dgm:t>
        <a:bodyPr/>
        <a:lstStyle/>
        <a:p>
          <a:r>
            <a:rPr lang="pt-BR" dirty="0"/>
            <a:t>4.1 - Objetivo Geral</a:t>
          </a:r>
          <a:endParaRPr lang="en-US" dirty="0"/>
        </a:p>
      </dgm:t>
    </dgm:pt>
    <dgm:pt modelId="{BEA9E751-B8A6-4229-B7F3-2E5A7D76A53D}" type="parTrans" cxnId="{32BE3FCE-CF84-494B-BE35-F5DE33639741}">
      <dgm:prSet/>
      <dgm:spPr/>
      <dgm:t>
        <a:bodyPr/>
        <a:lstStyle/>
        <a:p>
          <a:endParaRPr lang="en-US"/>
        </a:p>
      </dgm:t>
    </dgm:pt>
    <dgm:pt modelId="{A704E338-7D24-4B45-B9B6-5DC083228CC4}" type="sibTrans" cxnId="{32BE3FCE-CF84-494B-BE35-F5DE33639741}">
      <dgm:prSet/>
      <dgm:spPr/>
      <dgm:t>
        <a:bodyPr/>
        <a:lstStyle/>
        <a:p>
          <a:endParaRPr lang="en-US"/>
        </a:p>
      </dgm:t>
    </dgm:pt>
    <dgm:pt modelId="{06A9D2D6-AA97-45EE-BD59-28658C549874}">
      <dgm:prSet/>
      <dgm:spPr/>
      <dgm:t>
        <a:bodyPr/>
        <a:lstStyle/>
        <a:p>
          <a:r>
            <a:rPr lang="pt-BR" dirty="0"/>
            <a:t>4.2 - Objetivo Especifico </a:t>
          </a:r>
          <a:endParaRPr lang="en-US" dirty="0"/>
        </a:p>
      </dgm:t>
    </dgm:pt>
    <dgm:pt modelId="{51704DD1-029F-453D-8E4D-ECFA0C1B11CB}" type="parTrans" cxnId="{D76FD715-DD56-45F2-A459-F60375D216BC}">
      <dgm:prSet/>
      <dgm:spPr/>
      <dgm:t>
        <a:bodyPr/>
        <a:lstStyle/>
        <a:p>
          <a:endParaRPr lang="en-US"/>
        </a:p>
      </dgm:t>
    </dgm:pt>
    <dgm:pt modelId="{F724B182-38B1-42B6-B54D-9B492301B0CF}" type="sibTrans" cxnId="{D76FD715-DD56-45F2-A459-F60375D216BC}">
      <dgm:prSet/>
      <dgm:spPr/>
      <dgm:t>
        <a:bodyPr/>
        <a:lstStyle/>
        <a:p>
          <a:endParaRPr lang="en-US"/>
        </a:p>
      </dgm:t>
    </dgm:pt>
    <dgm:pt modelId="{E602071A-074F-47D9-88DF-323BB0318820}">
      <dgm:prSet/>
      <dgm:spPr/>
      <dgm:t>
        <a:bodyPr/>
        <a:lstStyle/>
        <a:p>
          <a:r>
            <a:rPr lang="pt-BR" dirty="0"/>
            <a:t>5 - Atividades a serem executadas</a:t>
          </a:r>
          <a:endParaRPr lang="en-US" dirty="0"/>
        </a:p>
      </dgm:t>
    </dgm:pt>
    <dgm:pt modelId="{B46DB01F-8883-478B-A710-7FC68804FEFE}" type="parTrans" cxnId="{89C6CE7B-895E-4703-9630-F93D6C41368F}">
      <dgm:prSet/>
      <dgm:spPr/>
      <dgm:t>
        <a:bodyPr/>
        <a:lstStyle/>
        <a:p>
          <a:endParaRPr lang="en-US"/>
        </a:p>
      </dgm:t>
    </dgm:pt>
    <dgm:pt modelId="{3412CC5B-B8C6-40D2-A87F-9E2B2DD97775}" type="sibTrans" cxnId="{89C6CE7B-895E-4703-9630-F93D6C41368F}">
      <dgm:prSet/>
      <dgm:spPr/>
      <dgm:t>
        <a:bodyPr/>
        <a:lstStyle/>
        <a:p>
          <a:endParaRPr lang="en-US"/>
        </a:p>
      </dgm:t>
    </dgm:pt>
    <dgm:pt modelId="{A56CFBB8-9440-467A-9130-F32970FB94DD}">
      <dgm:prSet/>
      <dgm:spPr/>
      <dgm:t>
        <a:bodyPr/>
        <a:lstStyle/>
        <a:p>
          <a:r>
            <a:rPr lang="pt-BR" dirty="0"/>
            <a:t>6 - Delimitação do projeto</a:t>
          </a:r>
          <a:endParaRPr lang="en-US" dirty="0"/>
        </a:p>
      </dgm:t>
    </dgm:pt>
    <dgm:pt modelId="{8C686607-D569-407F-832D-C910F4331A7F}" type="parTrans" cxnId="{7319DF49-4CF2-43C1-AD61-C9B93F4DE4C2}">
      <dgm:prSet/>
      <dgm:spPr/>
      <dgm:t>
        <a:bodyPr/>
        <a:lstStyle/>
        <a:p>
          <a:endParaRPr lang="en-US"/>
        </a:p>
      </dgm:t>
    </dgm:pt>
    <dgm:pt modelId="{8FBD6679-4B3F-4B6A-AD94-561D5D61D2AE}" type="sibTrans" cxnId="{7319DF49-4CF2-43C1-AD61-C9B93F4DE4C2}">
      <dgm:prSet/>
      <dgm:spPr/>
      <dgm:t>
        <a:bodyPr/>
        <a:lstStyle/>
        <a:p>
          <a:endParaRPr lang="en-US"/>
        </a:p>
      </dgm:t>
    </dgm:pt>
    <dgm:pt modelId="{5F736939-0EC4-4E0B-A7C1-CAAF7322A109}">
      <dgm:prSet/>
      <dgm:spPr/>
      <dgm:t>
        <a:bodyPr/>
        <a:lstStyle/>
        <a:p>
          <a:r>
            <a:rPr lang="pt-BR" dirty="0"/>
            <a:t>6.1 - Abordagem do Projeto</a:t>
          </a:r>
          <a:endParaRPr lang="en-US" dirty="0"/>
        </a:p>
      </dgm:t>
    </dgm:pt>
    <dgm:pt modelId="{7A0EE0AF-46F2-49DB-8EDF-D38AF1DF357E}" type="parTrans" cxnId="{2B82DE1D-4F21-4D21-8C73-81803DD9EAA8}">
      <dgm:prSet/>
      <dgm:spPr/>
      <dgm:t>
        <a:bodyPr/>
        <a:lstStyle/>
        <a:p>
          <a:endParaRPr lang="en-US"/>
        </a:p>
      </dgm:t>
    </dgm:pt>
    <dgm:pt modelId="{37213C15-69F3-47F0-A85A-76C3E6D34015}" type="sibTrans" cxnId="{2B82DE1D-4F21-4D21-8C73-81803DD9EAA8}">
      <dgm:prSet/>
      <dgm:spPr/>
      <dgm:t>
        <a:bodyPr/>
        <a:lstStyle/>
        <a:p>
          <a:endParaRPr lang="en-US"/>
        </a:p>
      </dgm:t>
    </dgm:pt>
    <dgm:pt modelId="{06622D71-C77E-4A05-ACA0-EAC706C09FCC}">
      <dgm:prSet/>
      <dgm:spPr/>
      <dgm:t>
        <a:bodyPr/>
        <a:lstStyle/>
        <a:p>
          <a:r>
            <a:rPr lang="pt-BR" dirty="0"/>
            <a:t>6.2 - Premissas</a:t>
          </a:r>
          <a:endParaRPr lang="en-US" dirty="0"/>
        </a:p>
      </dgm:t>
    </dgm:pt>
    <dgm:pt modelId="{4CD8CCAB-945C-4AA8-A1BF-0EB7B2917AD8}" type="parTrans" cxnId="{D542757C-39F5-4CF1-8E56-F0DC6A9110C8}">
      <dgm:prSet/>
      <dgm:spPr/>
      <dgm:t>
        <a:bodyPr/>
        <a:lstStyle/>
        <a:p>
          <a:endParaRPr lang="en-US"/>
        </a:p>
      </dgm:t>
    </dgm:pt>
    <dgm:pt modelId="{608468A4-954E-4D8A-9A9E-B948A4808F92}" type="sibTrans" cxnId="{D542757C-39F5-4CF1-8E56-F0DC6A9110C8}">
      <dgm:prSet/>
      <dgm:spPr/>
      <dgm:t>
        <a:bodyPr/>
        <a:lstStyle/>
        <a:p>
          <a:endParaRPr lang="en-US"/>
        </a:p>
      </dgm:t>
    </dgm:pt>
    <dgm:pt modelId="{758382CE-6984-43D3-BB56-F0C9EAB09AB5}">
      <dgm:prSet/>
      <dgm:spPr/>
      <dgm:t>
        <a:bodyPr/>
        <a:lstStyle/>
        <a:p>
          <a:r>
            <a:rPr lang="pt-BR" dirty="0"/>
            <a:t>6.3 - Restrições</a:t>
          </a:r>
          <a:endParaRPr lang="en-US" dirty="0"/>
        </a:p>
      </dgm:t>
    </dgm:pt>
    <dgm:pt modelId="{6DD51C71-38D8-4C8C-93FD-54CBAC7635C6}" type="parTrans" cxnId="{D1904E59-4D11-45DB-B07F-97DA0856D0ED}">
      <dgm:prSet/>
      <dgm:spPr/>
      <dgm:t>
        <a:bodyPr/>
        <a:lstStyle/>
        <a:p>
          <a:endParaRPr lang="en-US"/>
        </a:p>
      </dgm:t>
    </dgm:pt>
    <dgm:pt modelId="{191F6DA9-845B-4DFE-85B3-6BFEFBDAB6B2}" type="sibTrans" cxnId="{D1904E59-4D11-45DB-B07F-97DA0856D0ED}">
      <dgm:prSet/>
      <dgm:spPr/>
      <dgm:t>
        <a:bodyPr/>
        <a:lstStyle/>
        <a:p>
          <a:endParaRPr lang="en-US"/>
        </a:p>
      </dgm:t>
    </dgm:pt>
    <dgm:pt modelId="{CEF97155-9EC5-4E46-9503-ED3ABA83CEC5}">
      <dgm:prSet/>
      <dgm:spPr/>
      <dgm:t>
        <a:bodyPr/>
        <a:lstStyle/>
        <a:p>
          <a:r>
            <a:rPr lang="pt-BR" dirty="0"/>
            <a:t>6.4 - Descrição</a:t>
          </a:r>
          <a:endParaRPr lang="en-US" dirty="0"/>
        </a:p>
      </dgm:t>
    </dgm:pt>
    <dgm:pt modelId="{46E9DD03-B2EC-4BDF-970C-9E02159210E8}" type="parTrans" cxnId="{E4572369-E519-436A-947A-DBFF7757E483}">
      <dgm:prSet/>
      <dgm:spPr/>
      <dgm:t>
        <a:bodyPr/>
        <a:lstStyle/>
        <a:p>
          <a:endParaRPr lang="en-US"/>
        </a:p>
      </dgm:t>
    </dgm:pt>
    <dgm:pt modelId="{EABDAB97-B273-4EFC-A7C0-8500651C1A27}" type="sibTrans" cxnId="{E4572369-E519-436A-947A-DBFF7757E483}">
      <dgm:prSet/>
      <dgm:spPr/>
      <dgm:t>
        <a:bodyPr/>
        <a:lstStyle/>
        <a:p>
          <a:endParaRPr lang="en-US"/>
        </a:p>
      </dgm:t>
    </dgm:pt>
    <dgm:pt modelId="{93B400ED-FAE1-4AE0-BF48-C6AA68031EA2}">
      <dgm:prSet/>
      <dgm:spPr/>
      <dgm:t>
        <a:bodyPr/>
        <a:lstStyle/>
        <a:p>
          <a:r>
            <a:rPr lang="pt-BR" dirty="0"/>
            <a:t>7 - Custo</a:t>
          </a:r>
          <a:endParaRPr lang="en-US" dirty="0"/>
        </a:p>
      </dgm:t>
    </dgm:pt>
    <dgm:pt modelId="{743FB467-227C-4A70-99EE-EF5BC0D0D4B0}" type="parTrans" cxnId="{05EAEF73-B53B-4A84-A513-BEF049CC82A5}">
      <dgm:prSet/>
      <dgm:spPr/>
      <dgm:t>
        <a:bodyPr/>
        <a:lstStyle/>
        <a:p>
          <a:endParaRPr lang="en-US"/>
        </a:p>
      </dgm:t>
    </dgm:pt>
    <dgm:pt modelId="{4F186229-E36E-48D7-83FA-7598DE3DEC4A}" type="sibTrans" cxnId="{05EAEF73-B53B-4A84-A513-BEF049CC82A5}">
      <dgm:prSet/>
      <dgm:spPr/>
      <dgm:t>
        <a:bodyPr/>
        <a:lstStyle/>
        <a:p>
          <a:endParaRPr lang="en-US"/>
        </a:p>
      </dgm:t>
    </dgm:pt>
    <dgm:pt modelId="{401F3758-A160-4F0F-92A6-8E4EA373BE9C}">
      <dgm:prSet/>
      <dgm:spPr/>
      <dgm:t>
        <a:bodyPr/>
        <a:lstStyle/>
        <a:p>
          <a:r>
            <a:rPr lang="pt-BR" dirty="0"/>
            <a:t>8 - Resultado Esperado</a:t>
          </a:r>
          <a:endParaRPr lang="en-US" dirty="0"/>
        </a:p>
      </dgm:t>
    </dgm:pt>
    <dgm:pt modelId="{A679F9B4-BF3F-4301-9740-A76039B9B6B4}" type="parTrans" cxnId="{69F9C0A8-EC2A-405E-A1CC-00438579C591}">
      <dgm:prSet/>
      <dgm:spPr/>
      <dgm:t>
        <a:bodyPr/>
        <a:lstStyle/>
        <a:p>
          <a:endParaRPr lang="en-US"/>
        </a:p>
      </dgm:t>
    </dgm:pt>
    <dgm:pt modelId="{97C70F56-5326-4260-96AA-E32EAB4F4D70}" type="sibTrans" cxnId="{69F9C0A8-EC2A-405E-A1CC-00438579C591}">
      <dgm:prSet/>
      <dgm:spPr/>
      <dgm:t>
        <a:bodyPr/>
        <a:lstStyle/>
        <a:p>
          <a:endParaRPr lang="en-US"/>
        </a:p>
      </dgm:t>
    </dgm:pt>
    <dgm:pt modelId="{BED3CF6D-9F4B-4931-BFB4-A3F7BF44CB8B}">
      <dgm:prSet/>
      <dgm:spPr/>
      <dgm:t>
        <a:bodyPr/>
        <a:lstStyle/>
        <a:p>
          <a:r>
            <a:rPr lang="pt-BR" dirty="0">
              <a:latin typeface="Calibri Light" panose="020F0302020204030204"/>
            </a:rPr>
            <a:t>12</a:t>
          </a:r>
          <a:r>
            <a:rPr lang="pt-BR" dirty="0"/>
            <a:t> - Fluxograma</a:t>
          </a:r>
          <a:endParaRPr lang="en-US" dirty="0"/>
        </a:p>
      </dgm:t>
    </dgm:pt>
    <dgm:pt modelId="{E02FFF59-2679-41D5-95E9-EC079A85B71C}" type="parTrans" cxnId="{EF8CA1BF-ACA9-4354-9725-8C0D421BA756}">
      <dgm:prSet/>
      <dgm:spPr/>
      <dgm:t>
        <a:bodyPr/>
        <a:lstStyle/>
        <a:p>
          <a:endParaRPr lang="en-US"/>
        </a:p>
      </dgm:t>
    </dgm:pt>
    <dgm:pt modelId="{D86D3215-5366-4098-A829-A1A7D2AA542F}" type="sibTrans" cxnId="{EF8CA1BF-ACA9-4354-9725-8C0D421BA756}">
      <dgm:prSet/>
      <dgm:spPr/>
      <dgm:t>
        <a:bodyPr/>
        <a:lstStyle/>
        <a:p>
          <a:endParaRPr lang="en-US"/>
        </a:p>
      </dgm:t>
    </dgm:pt>
    <dgm:pt modelId="{FEF698EE-D6ED-4209-88CC-AEC51A59A11F}">
      <dgm:prSet/>
      <dgm:spPr/>
      <dgm:t>
        <a:bodyPr/>
        <a:lstStyle/>
        <a:p>
          <a:r>
            <a:rPr lang="pt-BR" dirty="0">
              <a:latin typeface="Calibri Light" panose="020F0302020204030204"/>
            </a:rPr>
            <a:t>13</a:t>
          </a:r>
          <a:r>
            <a:rPr lang="pt-BR" dirty="0"/>
            <a:t> - Referencias</a:t>
          </a:r>
          <a:endParaRPr lang="en-US" dirty="0"/>
        </a:p>
      </dgm:t>
    </dgm:pt>
    <dgm:pt modelId="{F1E06398-3F90-4A6B-836A-39EA36A8E41E}" type="parTrans" cxnId="{16DBEE88-A34C-4D6B-87B6-9966B210EC12}">
      <dgm:prSet/>
      <dgm:spPr/>
      <dgm:t>
        <a:bodyPr/>
        <a:lstStyle/>
        <a:p>
          <a:endParaRPr lang="en-US"/>
        </a:p>
      </dgm:t>
    </dgm:pt>
    <dgm:pt modelId="{3EE9DB36-1198-41D8-A170-EC9A704A5B65}" type="sibTrans" cxnId="{16DBEE88-A34C-4D6B-87B6-9966B210EC12}">
      <dgm:prSet/>
      <dgm:spPr/>
      <dgm:t>
        <a:bodyPr/>
        <a:lstStyle/>
        <a:p>
          <a:endParaRPr lang="en-US"/>
        </a:p>
      </dgm:t>
    </dgm:pt>
    <dgm:pt modelId="{89B1AA14-EC0F-43E7-8A56-F9F70CB95E69}">
      <dgm:prSet phldr="0"/>
      <dgm:spPr/>
      <dgm:t>
        <a:bodyPr/>
        <a:lstStyle/>
        <a:p>
          <a:pPr rtl="0"/>
          <a:r>
            <a:rPr lang="pt-BR" b="1" dirty="0">
              <a:latin typeface="Calibri Light" panose="020F0302020204030204"/>
            </a:rPr>
            <a:t>9-Requisitos Funcionais</a:t>
          </a:r>
        </a:p>
      </dgm:t>
    </dgm:pt>
    <dgm:pt modelId="{A4A5F09C-EBF5-453A-A4EE-C47E6F5E56F6}" type="parTrans" cxnId="{856245C6-FA7E-4AEC-B79A-F176449535E8}">
      <dgm:prSet/>
      <dgm:spPr/>
    </dgm:pt>
    <dgm:pt modelId="{A304120D-C1A0-45C4-B78F-24E2DD505EEF}" type="sibTrans" cxnId="{856245C6-FA7E-4AEC-B79A-F176449535E8}">
      <dgm:prSet/>
      <dgm:spPr/>
    </dgm:pt>
    <dgm:pt modelId="{DA9E545E-2A81-4F44-B22A-5B111699B448}">
      <dgm:prSet phldr="0"/>
      <dgm:spPr/>
      <dgm:t>
        <a:bodyPr/>
        <a:lstStyle/>
        <a:p>
          <a:pPr rtl="0"/>
          <a:r>
            <a:rPr lang="pt-BR" b="1" dirty="0">
              <a:latin typeface="Calibri Light" panose="020F0302020204030204"/>
            </a:rPr>
            <a:t>10-Requisitos Não funcionais</a:t>
          </a:r>
          <a:endParaRPr lang="en-US" b="1" dirty="0">
            <a:latin typeface="Calibri Light" panose="020F0302020204030204"/>
          </a:endParaRPr>
        </a:p>
      </dgm:t>
    </dgm:pt>
    <dgm:pt modelId="{54665158-43FE-421E-8122-8C03035EC29D}" type="parTrans" cxnId="{21490F43-14D2-4593-85AE-238479EF1431}">
      <dgm:prSet/>
      <dgm:spPr/>
    </dgm:pt>
    <dgm:pt modelId="{85687C0C-0BF3-466F-8925-FBCB0ED7CFBF}" type="sibTrans" cxnId="{21490F43-14D2-4593-85AE-238479EF1431}">
      <dgm:prSet/>
      <dgm:spPr/>
    </dgm:pt>
    <dgm:pt modelId="{52595309-E426-497F-8C82-241B40F32E82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11 </a:t>
          </a:r>
          <a:r>
            <a:rPr lang="pt-BR" dirty="0"/>
            <a:t>- Cronograma</a:t>
          </a:r>
        </a:p>
      </dgm:t>
    </dgm:pt>
    <dgm:pt modelId="{EADEA9B7-D2D3-485C-98AC-4D9C6ACEA074}" type="parTrans" cxnId="{E6506A81-6A4B-4AD5-A2D2-17926A187069}">
      <dgm:prSet/>
      <dgm:spPr/>
    </dgm:pt>
    <dgm:pt modelId="{A14606AF-74DF-4771-9C5C-96F1D38F2DE9}" type="sibTrans" cxnId="{E6506A81-6A4B-4AD5-A2D2-17926A187069}">
      <dgm:prSet/>
      <dgm:spPr/>
    </dgm:pt>
    <dgm:pt modelId="{8633B0A5-29A6-43CE-8F68-15368691E23D}" type="pres">
      <dgm:prSet presAssocID="{E85A7DD2-33F1-43D2-9737-86A113D47901}" presName="vert0" presStyleCnt="0">
        <dgm:presLayoutVars>
          <dgm:dir/>
          <dgm:animOne val="branch"/>
          <dgm:animLvl val="lvl"/>
        </dgm:presLayoutVars>
      </dgm:prSet>
      <dgm:spPr/>
    </dgm:pt>
    <dgm:pt modelId="{1CDDF1A3-6DF3-4A5E-AE3A-FB27EAEB5035}" type="pres">
      <dgm:prSet presAssocID="{C84C868A-7F27-45A1-8E0F-F603BBF680D7}" presName="thickLine" presStyleLbl="alignNode1" presStyleIdx="0" presStyleCnt="19"/>
      <dgm:spPr/>
    </dgm:pt>
    <dgm:pt modelId="{C9B94385-0E03-46CF-A7F0-72EFA4362EB9}" type="pres">
      <dgm:prSet presAssocID="{C84C868A-7F27-45A1-8E0F-F603BBF680D7}" presName="horz1" presStyleCnt="0"/>
      <dgm:spPr/>
    </dgm:pt>
    <dgm:pt modelId="{A7E03BC4-EDA0-43BD-9E33-97BE6450C0B0}" type="pres">
      <dgm:prSet presAssocID="{C84C868A-7F27-45A1-8E0F-F603BBF680D7}" presName="tx1" presStyleLbl="revTx" presStyleIdx="0" presStyleCnt="19"/>
      <dgm:spPr/>
    </dgm:pt>
    <dgm:pt modelId="{14542889-9170-4AE5-888C-74034C1AFC5F}" type="pres">
      <dgm:prSet presAssocID="{C84C868A-7F27-45A1-8E0F-F603BBF680D7}" presName="vert1" presStyleCnt="0"/>
      <dgm:spPr/>
    </dgm:pt>
    <dgm:pt modelId="{7B22FA37-FBEC-42CB-B980-332CBFFF9974}" type="pres">
      <dgm:prSet presAssocID="{9FFF944D-ADEA-4E87-94DB-F5592C59EE5C}" presName="thickLine" presStyleLbl="alignNode1" presStyleIdx="1" presStyleCnt="19"/>
      <dgm:spPr/>
    </dgm:pt>
    <dgm:pt modelId="{AACD5CB1-570F-4D68-9FD8-D4A83AB58A37}" type="pres">
      <dgm:prSet presAssocID="{9FFF944D-ADEA-4E87-94DB-F5592C59EE5C}" presName="horz1" presStyleCnt="0"/>
      <dgm:spPr/>
    </dgm:pt>
    <dgm:pt modelId="{37AFA2E5-C278-4B74-8595-04DF53D50BD6}" type="pres">
      <dgm:prSet presAssocID="{9FFF944D-ADEA-4E87-94DB-F5592C59EE5C}" presName="tx1" presStyleLbl="revTx" presStyleIdx="1" presStyleCnt="19"/>
      <dgm:spPr/>
    </dgm:pt>
    <dgm:pt modelId="{EA2DC55F-B624-403A-A1E5-16F7D6403517}" type="pres">
      <dgm:prSet presAssocID="{9FFF944D-ADEA-4E87-94DB-F5592C59EE5C}" presName="vert1" presStyleCnt="0"/>
      <dgm:spPr/>
    </dgm:pt>
    <dgm:pt modelId="{F52971A6-CEB1-4867-9D6B-6805218A71E9}" type="pres">
      <dgm:prSet presAssocID="{3AF56834-3AFC-483C-B0B3-4027B246330F}" presName="thickLine" presStyleLbl="alignNode1" presStyleIdx="2" presStyleCnt="19"/>
      <dgm:spPr/>
    </dgm:pt>
    <dgm:pt modelId="{DEAE2C29-D502-4D4B-B31E-9937625F472F}" type="pres">
      <dgm:prSet presAssocID="{3AF56834-3AFC-483C-B0B3-4027B246330F}" presName="horz1" presStyleCnt="0"/>
      <dgm:spPr/>
    </dgm:pt>
    <dgm:pt modelId="{2CEDC01B-62CA-4E48-A476-8C5FAD72AFA9}" type="pres">
      <dgm:prSet presAssocID="{3AF56834-3AFC-483C-B0B3-4027B246330F}" presName="tx1" presStyleLbl="revTx" presStyleIdx="2" presStyleCnt="19"/>
      <dgm:spPr/>
    </dgm:pt>
    <dgm:pt modelId="{26FB0C14-9789-4736-8F63-26F99F72B996}" type="pres">
      <dgm:prSet presAssocID="{3AF56834-3AFC-483C-B0B3-4027B246330F}" presName="vert1" presStyleCnt="0"/>
      <dgm:spPr/>
    </dgm:pt>
    <dgm:pt modelId="{52A41DE0-9B99-4548-841D-6761D17F6EE7}" type="pres">
      <dgm:prSet presAssocID="{7CA82E33-56B0-4C7D-AF91-AD82CA4A0D6B}" presName="thickLine" presStyleLbl="alignNode1" presStyleIdx="3" presStyleCnt="19"/>
      <dgm:spPr/>
    </dgm:pt>
    <dgm:pt modelId="{F111CEEF-E7D7-4041-B3A6-B7C1E9CD46CF}" type="pres">
      <dgm:prSet presAssocID="{7CA82E33-56B0-4C7D-AF91-AD82CA4A0D6B}" presName="horz1" presStyleCnt="0"/>
      <dgm:spPr/>
    </dgm:pt>
    <dgm:pt modelId="{4ED3643C-670A-4C4C-AE0C-CF1F7947692C}" type="pres">
      <dgm:prSet presAssocID="{7CA82E33-56B0-4C7D-AF91-AD82CA4A0D6B}" presName="tx1" presStyleLbl="revTx" presStyleIdx="3" presStyleCnt="19"/>
      <dgm:spPr/>
    </dgm:pt>
    <dgm:pt modelId="{10E8C18D-2E2F-4AD0-AEE0-4130E648EE64}" type="pres">
      <dgm:prSet presAssocID="{7CA82E33-56B0-4C7D-AF91-AD82CA4A0D6B}" presName="vert1" presStyleCnt="0"/>
      <dgm:spPr/>
    </dgm:pt>
    <dgm:pt modelId="{16DC2C29-EE42-434D-AD46-725E39D46194}" type="pres">
      <dgm:prSet presAssocID="{AC4D28C5-BDF3-4073-B289-A0EEF932F640}" presName="thickLine" presStyleLbl="alignNode1" presStyleIdx="4" presStyleCnt="19"/>
      <dgm:spPr/>
    </dgm:pt>
    <dgm:pt modelId="{D2280975-680E-470C-91A1-83AB177AF002}" type="pres">
      <dgm:prSet presAssocID="{AC4D28C5-BDF3-4073-B289-A0EEF932F640}" presName="horz1" presStyleCnt="0"/>
      <dgm:spPr/>
    </dgm:pt>
    <dgm:pt modelId="{ECF67983-05F9-4C1E-8D41-5C23479B9DBF}" type="pres">
      <dgm:prSet presAssocID="{AC4D28C5-BDF3-4073-B289-A0EEF932F640}" presName="tx1" presStyleLbl="revTx" presStyleIdx="4" presStyleCnt="19"/>
      <dgm:spPr/>
    </dgm:pt>
    <dgm:pt modelId="{2A521188-A0D3-42AE-A057-18FE3D62FEC0}" type="pres">
      <dgm:prSet presAssocID="{AC4D28C5-BDF3-4073-B289-A0EEF932F640}" presName="vert1" presStyleCnt="0"/>
      <dgm:spPr/>
    </dgm:pt>
    <dgm:pt modelId="{4D01B143-CA50-490A-95A6-77A9097C934B}" type="pres">
      <dgm:prSet presAssocID="{06A9D2D6-AA97-45EE-BD59-28658C549874}" presName="thickLine" presStyleLbl="alignNode1" presStyleIdx="5" presStyleCnt="19"/>
      <dgm:spPr/>
    </dgm:pt>
    <dgm:pt modelId="{1EAFCBAF-9443-4116-BA0A-81A17EE9785D}" type="pres">
      <dgm:prSet presAssocID="{06A9D2D6-AA97-45EE-BD59-28658C549874}" presName="horz1" presStyleCnt="0"/>
      <dgm:spPr/>
    </dgm:pt>
    <dgm:pt modelId="{A11285F3-8A6A-4CF2-BAB7-6E2B46202562}" type="pres">
      <dgm:prSet presAssocID="{06A9D2D6-AA97-45EE-BD59-28658C549874}" presName="tx1" presStyleLbl="revTx" presStyleIdx="5" presStyleCnt="19"/>
      <dgm:spPr/>
    </dgm:pt>
    <dgm:pt modelId="{7BE841E0-7FDA-4287-A81E-DA72E47DB50D}" type="pres">
      <dgm:prSet presAssocID="{06A9D2D6-AA97-45EE-BD59-28658C549874}" presName="vert1" presStyleCnt="0"/>
      <dgm:spPr/>
    </dgm:pt>
    <dgm:pt modelId="{72C70171-6DDC-44E7-96E1-D0D3B5A31A5B}" type="pres">
      <dgm:prSet presAssocID="{E602071A-074F-47D9-88DF-323BB0318820}" presName="thickLine" presStyleLbl="alignNode1" presStyleIdx="6" presStyleCnt="19"/>
      <dgm:spPr/>
    </dgm:pt>
    <dgm:pt modelId="{85743D07-9ADB-4BC9-A69D-CB3D9BDD9CA5}" type="pres">
      <dgm:prSet presAssocID="{E602071A-074F-47D9-88DF-323BB0318820}" presName="horz1" presStyleCnt="0"/>
      <dgm:spPr/>
    </dgm:pt>
    <dgm:pt modelId="{68E0AC1B-0F6D-4A1C-8563-7B675A97D0AC}" type="pres">
      <dgm:prSet presAssocID="{E602071A-074F-47D9-88DF-323BB0318820}" presName="tx1" presStyleLbl="revTx" presStyleIdx="6" presStyleCnt="19"/>
      <dgm:spPr/>
    </dgm:pt>
    <dgm:pt modelId="{9EA96280-1B34-49E7-9BF1-73EB75AF45CA}" type="pres">
      <dgm:prSet presAssocID="{E602071A-074F-47D9-88DF-323BB0318820}" presName="vert1" presStyleCnt="0"/>
      <dgm:spPr/>
    </dgm:pt>
    <dgm:pt modelId="{46C3A489-DC89-4C70-B9A4-87A560EFB356}" type="pres">
      <dgm:prSet presAssocID="{A56CFBB8-9440-467A-9130-F32970FB94DD}" presName="thickLine" presStyleLbl="alignNode1" presStyleIdx="7" presStyleCnt="19"/>
      <dgm:spPr/>
    </dgm:pt>
    <dgm:pt modelId="{7D5EA7AD-1D95-465C-865C-94E82CEE1B96}" type="pres">
      <dgm:prSet presAssocID="{A56CFBB8-9440-467A-9130-F32970FB94DD}" presName="horz1" presStyleCnt="0"/>
      <dgm:spPr/>
    </dgm:pt>
    <dgm:pt modelId="{3E63B410-C5B8-460B-B426-D767A5961778}" type="pres">
      <dgm:prSet presAssocID="{A56CFBB8-9440-467A-9130-F32970FB94DD}" presName="tx1" presStyleLbl="revTx" presStyleIdx="7" presStyleCnt="19"/>
      <dgm:spPr/>
    </dgm:pt>
    <dgm:pt modelId="{C564FEF3-1E60-4E2F-A560-7AC40207DFFA}" type="pres">
      <dgm:prSet presAssocID="{A56CFBB8-9440-467A-9130-F32970FB94DD}" presName="vert1" presStyleCnt="0"/>
      <dgm:spPr/>
    </dgm:pt>
    <dgm:pt modelId="{92AEB239-AF1A-47AC-8487-AB54457B66A9}" type="pres">
      <dgm:prSet presAssocID="{5F736939-0EC4-4E0B-A7C1-CAAF7322A109}" presName="thickLine" presStyleLbl="alignNode1" presStyleIdx="8" presStyleCnt="19"/>
      <dgm:spPr/>
    </dgm:pt>
    <dgm:pt modelId="{DCE0606E-1595-4B06-854A-5D30E30F2928}" type="pres">
      <dgm:prSet presAssocID="{5F736939-0EC4-4E0B-A7C1-CAAF7322A109}" presName="horz1" presStyleCnt="0"/>
      <dgm:spPr/>
    </dgm:pt>
    <dgm:pt modelId="{408F969B-BD5D-4B3E-BD7D-3EBCB4C96380}" type="pres">
      <dgm:prSet presAssocID="{5F736939-0EC4-4E0B-A7C1-CAAF7322A109}" presName="tx1" presStyleLbl="revTx" presStyleIdx="8" presStyleCnt="19"/>
      <dgm:spPr/>
    </dgm:pt>
    <dgm:pt modelId="{AE4A1940-0FA1-487F-BCA4-7A6049F6F401}" type="pres">
      <dgm:prSet presAssocID="{5F736939-0EC4-4E0B-A7C1-CAAF7322A109}" presName="vert1" presStyleCnt="0"/>
      <dgm:spPr/>
    </dgm:pt>
    <dgm:pt modelId="{B4C5A090-FD81-40A4-A882-B7BF7098F869}" type="pres">
      <dgm:prSet presAssocID="{06622D71-C77E-4A05-ACA0-EAC706C09FCC}" presName="thickLine" presStyleLbl="alignNode1" presStyleIdx="9" presStyleCnt="19"/>
      <dgm:spPr/>
    </dgm:pt>
    <dgm:pt modelId="{103384EE-BAF5-44DC-A3F8-93E78C4CF525}" type="pres">
      <dgm:prSet presAssocID="{06622D71-C77E-4A05-ACA0-EAC706C09FCC}" presName="horz1" presStyleCnt="0"/>
      <dgm:spPr/>
    </dgm:pt>
    <dgm:pt modelId="{7BDEAE66-1A97-4907-90A0-E277B23826F7}" type="pres">
      <dgm:prSet presAssocID="{06622D71-C77E-4A05-ACA0-EAC706C09FCC}" presName="tx1" presStyleLbl="revTx" presStyleIdx="9" presStyleCnt="19"/>
      <dgm:spPr/>
    </dgm:pt>
    <dgm:pt modelId="{81BBF385-71D5-4543-9CFC-AEEC3B493A8D}" type="pres">
      <dgm:prSet presAssocID="{06622D71-C77E-4A05-ACA0-EAC706C09FCC}" presName="vert1" presStyleCnt="0"/>
      <dgm:spPr/>
    </dgm:pt>
    <dgm:pt modelId="{A8973432-4B67-4FCC-B283-96394F099BD5}" type="pres">
      <dgm:prSet presAssocID="{758382CE-6984-43D3-BB56-F0C9EAB09AB5}" presName="thickLine" presStyleLbl="alignNode1" presStyleIdx="10" presStyleCnt="19"/>
      <dgm:spPr/>
    </dgm:pt>
    <dgm:pt modelId="{3B4AD1FC-AC42-4D67-B33D-7C7FBE54872F}" type="pres">
      <dgm:prSet presAssocID="{758382CE-6984-43D3-BB56-F0C9EAB09AB5}" presName="horz1" presStyleCnt="0"/>
      <dgm:spPr/>
    </dgm:pt>
    <dgm:pt modelId="{569B7D50-8FF1-40FA-8E93-31771456CEAE}" type="pres">
      <dgm:prSet presAssocID="{758382CE-6984-43D3-BB56-F0C9EAB09AB5}" presName="tx1" presStyleLbl="revTx" presStyleIdx="10" presStyleCnt="19"/>
      <dgm:spPr/>
    </dgm:pt>
    <dgm:pt modelId="{54C9D13C-9CEA-471E-B9D0-4144FFE37501}" type="pres">
      <dgm:prSet presAssocID="{758382CE-6984-43D3-BB56-F0C9EAB09AB5}" presName="vert1" presStyleCnt="0"/>
      <dgm:spPr/>
    </dgm:pt>
    <dgm:pt modelId="{4F4B9915-5941-4BD8-9379-E6AC65462F62}" type="pres">
      <dgm:prSet presAssocID="{CEF97155-9EC5-4E46-9503-ED3ABA83CEC5}" presName="thickLine" presStyleLbl="alignNode1" presStyleIdx="11" presStyleCnt="19"/>
      <dgm:spPr/>
    </dgm:pt>
    <dgm:pt modelId="{5E662CD9-5616-47E1-9188-B69C926B1C24}" type="pres">
      <dgm:prSet presAssocID="{CEF97155-9EC5-4E46-9503-ED3ABA83CEC5}" presName="horz1" presStyleCnt="0"/>
      <dgm:spPr/>
    </dgm:pt>
    <dgm:pt modelId="{EA1DA41D-4880-4D8E-A1E4-49EB77ED4261}" type="pres">
      <dgm:prSet presAssocID="{CEF97155-9EC5-4E46-9503-ED3ABA83CEC5}" presName="tx1" presStyleLbl="revTx" presStyleIdx="11" presStyleCnt="19"/>
      <dgm:spPr/>
    </dgm:pt>
    <dgm:pt modelId="{1BA9DB4C-9F02-4E62-982A-A3AAB150A9D6}" type="pres">
      <dgm:prSet presAssocID="{CEF97155-9EC5-4E46-9503-ED3ABA83CEC5}" presName="vert1" presStyleCnt="0"/>
      <dgm:spPr/>
    </dgm:pt>
    <dgm:pt modelId="{E712E3D6-3558-4D78-BB49-6B58B75229A6}" type="pres">
      <dgm:prSet presAssocID="{93B400ED-FAE1-4AE0-BF48-C6AA68031EA2}" presName="thickLine" presStyleLbl="alignNode1" presStyleIdx="12" presStyleCnt="19"/>
      <dgm:spPr/>
    </dgm:pt>
    <dgm:pt modelId="{EB446A25-A0CD-4C37-A16D-12AE67DC75FA}" type="pres">
      <dgm:prSet presAssocID="{93B400ED-FAE1-4AE0-BF48-C6AA68031EA2}" presName="horz1" presStyleCnt="0"/>
      <dgm:spPr/>
    </dgm:pt>
    <dgm:pt modelId="{724678DB-D162-402E-807C-F106A87B01C5}" type="pres">
      <dgm:prSet presAssocID="{93B400ED-FAE1-4AE0-BF48-C6AA68031EA2}" presName="tx1" presStyleLbl="revTx" presStyleIdx="12" presStyleCnt="19"/>
      <dgm:spPr/>
    </dgm:pt>
    <dgm:pt modelId="{5C73E95F-B436-465E-B6C8-EEC608C2E47C}" type="pres">
      <dgm:prSet presAssocID="{93B400ED-FAE1-4AE0-BF48-C6AA68031EA2}" presName="vert1" presStyleCnt="0"/>
      <dgm:spPr/>
    </dgm:pt>
    <dgm:pt modelId="{7F88EDDE-C978-4F4A-BC61-79C75E9501BD}" type="pres">
      <dgm:prSet presAssocID="{401F3758-A160-4F0F-92A6-8E4EA373BE9C}" presName="thickLine" presStyleLbl="alignNode1" presStyleIdx="13" presStyleCnt="19"/>
      <dgm:spPr/>
    </dgm:pt>
    <dgm:pt modelId="{AEA7593D-E8C8-4792-844F-B7338DDC3AC6}" type="pres">
      <dgm:prSet presAssocID="{401F3758-A160-4F0F-92A6-8E4EA373BE9C}" presName="horz1" presStyleCnt="0"/>
      <dgm:spPr/>
    </dgm:pt>
    <dgm:pt modelId="{20EA3608-8EDE-41CC-97F2-F70D2CD0A1EA}" type="pres">
      <dgm:prSet presAssocID="{401F3758-A160-4F0F-92A6-8E4EA373BE9C}" presName="tx1" presStyleLbl="revTx" presStyleIdx="13" presStyleCnt="19"/>
      <dgm:spPr/>
    </dgm:pt>
    <dgm:pt modelId="{FEC1F117-A824-4961-80B3-53101E853635}" type="pres">
      <dgm:prSet presAssocID="{401F3758-A160-4F0F-92A6-8E4EA373BE9C}" presName="vert1" presStyleCnt="0"/>
      <dgm:spPr/>
    </dgm:pt>
    <dgm:pt modelId="{50B68CC7-7051-4C9D-AA6C-1171079BA191}" type="pres">
      <dgm:prSet presAssocID="{89B1AA14-EC0F-43E7-8A56-F9F70CB95E69}" presName="thickLine" presStyleLbl="alignNode1" presStyleIdx="14" presStyleCnt="19"/>
      <dgm:spPr/>
    </dgm:pt>
    <dgm:pt modelId="{78DA810C-E2AC-4B7B-9189-411C027B5BA1}" type="pres">
      <dgm:prSet presAssocID="{89B1AA14-EC0F-43E7-8A56-F9F70CB95E69}" presName="horz1" presStyleCnt="0"/>
      <dgm:spPr/>
    </dgm:pt>
    <dgm:pt modelId="{435A38CF-28AF-486F-8A84-E6D821AC8703}" type="pres">
      <dgm:prSet presAssocID="{89B1AA14-EC0F-43E7-8A56-F9F70CB95E69}" presName="tx1" presStyleLbl="revTx" presStyleIdx="14" presStyleCnt="19"/>
      <dgm:spPr/>
    </dgm:pt>
    <dgm:pt modelId="{6107BD09-D4A0-4CD1-82CB-92F93B101BD9}" type="pres">
      <dgm:prSet presAssocID="{89B1AA14-EC0F-43E7-8A56-F9F70CB95E69}" presName="vert1" presStyleCnt="0"/>
      <dgm:spPr/>
    </dgm:pt>
    <dgm:pt modelId="{D3F4F90E-715D-4295-984D-5EC391102E5F}" type="pres">
      <dgm:prSet presAssocID="{DA9E545E-2A81-4F44-B22A-5B111699B448}" presName="thickLine" presStyleLbl="alignNode1" presStyleIdx="15" presStyleCnt="19"/>
      <dgm:spPr/>
    </dgm:pt>
    <dgm:pt modelId="{B5E749AE-05C6-4D57-8038-485AC6A13EBF}" type="pres">
      <dgm:prSet presAssocID="{DA9E545E-2A81-4F44-B22A-5B111699B448}" presName="horz1" presStyleCnt="0"/>
      <dgm:spPr/>
    </dgm:pt>
    <dgm:pt modelId="{DEA667EF-1936-4C93-B042-8BBF532DBA61}" type="pres">
      <dgm:prSet presAssocID="{DA9E545E-2A81-4F44-B22A-5B111699B448}" presName="tx1" presStyleLbl="revTx" presStyleIdx="15" presStyleCnt="19"/>
      <dgm:spPr/>
    </dgm:pt>
    <dgm:pt modelId="{F8BAEA1F-7C26-4C9B-83D7-7DA49E0962F1}" type="pres">
      <dgm:prSet presAssocID="{DA9E545E-2A81-4F44-B22A-5B111699B448}" presName="vert1" presStyleCnt="0"/>
      <dgm:spPr/>
    </dgm:pt>
    <dgm:pt modelId="{F2B5E220-78A7-40C1-9039-C815992D10A7}" type="pres">
      <dgm:prSet presAssocID="{52595309-E426-497F-8C82-241B40F32E82}" presName="thickLine" presStyleLbl="alignNode1" presStyleIdx="16" presStyleCnt="19"/>
      <dgm:spPr/>
    </dgm:pt>
    <dgm:pt modelId="{7A53768B-AD72-4A54-95F7-284ADF9FC04C}" type="pres">
      <dgm:prSet presAssocID="{52595309-E426-497F-8C82-241B40F32E82}" presName="horz1" presStyleCnt="0"/>
      <dgm:spPr/>
    </dgm:pt>
    <dgm:pt modelId="{D9FBFA32-5414-4143-8AC6-A781E02D0993}" type="pres">
      <dgm:prSet presAssocID="{52595309-E426-497F-8C82-241B40F32E82}" presName="tx1" presStyleLbl="revTx" presStyleIdx="16" presStyleCnt="19"/>
      <dgm:spPr/>
    </dgm:pt>
    <dgm:pt modelId="{B3B7573B-0B2D-40F1-99D2-2D0FE42E783B}" type="pres">
      <dgm:prSet presAssocID="{52595309-E426-497F-8C82-241B40F32E82}" presName="vert1" presStyleCnt="0"/>
      <dgm:spPr/>
    </dgm:pt>
    <dgm:pt modelId="{221BF1A5-0B88-4AA5-ADA7-B7BAEC743D91}" type="pres">
      <dgm:prSet presAssocID="{BED3CF6D-9F4B-4931-BFB4-A3F7BF44CB8B}" presName="thickLine" presStyleLbl="alignNode1" presStyleIdx="17" presStyleCnt="19"/>
      <dgm:spPr/>
    </dgm:pt>
    <dgm:pt modelId="{12EA3754-4AAA-4178-B3A7-7DF615547449}" type="pres">
      <dgm:prSet presAssocID="{BED3CF6D-9F4B-4931-BFB4-A3F7BF44CB8B}" presName="horz1" presStyleCnt="0"/>
      <dgm:spPr/>
    </dgm:pt>
    <dgm:pt modelId="{D518C0A9-E49B-4A8B-8CCD-07FF2B3EB4B1}" type="pres">
      <dgm:prSet presAssocID="{BED3CF6D-9F4B-4931-BFB4-A3F7BF44CB8B}" presName="tx1" presStyleLbl="revTx" presStyleIdx="17" presStyleCnt="19"/>
      <dgm:spPr/>
    </dgm:pt>
    <dgm:pt modelId="{DE300214-66ED-4368-BCAC-CA81CA168F48}" type="pres">
      <dgm:prSet presAssocID="{BED3CF6D-9F4B-4931-BFB4-A3F7BF44CB8B}" presName="vert1" presStyleCnt="0"/>
      <dgm:spPr/>
    </dgm:pt>
    <dgm:pt modelId="{D98D0FEE-72C8-4779-89D0-A5ADAA3C6A90}" type="pres">
      <dgm:prSet presAssocID="{FEF698EE-D6ED-4209-88CC-AEC51A59A11F}" presName="thickLine" presStyleLbl="alignNode1" presStyleIdx="18" presStyleCnt="19"/>
      <dgm:spPr/>
    </dgm:pt>
    <dgm:pt modelId="{EB1C8E32-6BA1-4A82-9F0B-49C33B2A931B}" type="pres">
      <dgm:prSet presAssocID="{FEF698EE-D6ED-4209-88CC-AEC51A59A11F}" presName="horz1" presStyleCnt="0"/>
      <dgm:spPr/>
    </dgm:pt>
    <dgm:pt modelId="{50DEB26E-96FE-4486-BFE0-136260878B94}" type="pres">
      <dgm:prSet presAssocID="{FEF698EE-D6ED-4209-88CC-AEC51A59A11F}" presName="tx1" presStyleLbl="revTx" presStyleIdx="18" presStyleCnt="19"/>
      <dgm:spPr/>
    </dgm:pt>
    <dgm:pt modelId="{81528813-7B5A-43B8-82DD-A658E14711E7}" type="pres">
      <dgm:prSet presAssocID="{FEF698EE-D6ED-4209-88CC-AEC51A59A11F}" presName="vert1" presStyleCnt="0"/>
      <dgm:spPr/>
    </dgm:pt>
  </dgm:ptLst>
  <dgm:cxnLst>
    <dgm:cxn modelId="{DFB05E04-8E61-407B-AA3C-2BF98A2231E9}" type="presOf" srcId="{06A9D2D6-AA97-45EE-BD59-28658C549874}" destId="{A11285F3-8A6A-4CF2-BAB7-6E2B46202562}" srcOrd="0" destOrd="0" presId="urn:microsoft.com/office/officeart/2008/layout/LinedList"/>
    <dgm:cxn modelId="{BD87F408-6AC3-44E9-8166-815CA6F9FB81}" type="presOf" srcId="{06622D71-C77E-4A05-ACA0-EAC706C09FCC}" destId="{7BDEAE66-1A97-4907-90A0-E277B23826F7}" srcOrd="0" destOrd="0" presId="urn:microsoft.com/office/officeart/2008/layout/LinedList"/>
    <dgm:cxn modelId="{72F0640C-704C-426A-905A-481CF2018A22}" type="presOf" srcId="{7CA82E33-56B0-4C7D-AF91-AD82CA4A0D6B}" destId="{4ED3643C-670A-4C4C-AE0C-CF1F7947692C}" srcOrd="0" destOrd="0" presId="urn:microsoft.com/office/officeart/2008/layout/LinedList"/>
    <dgm:cxn modelId="{D76FD715-DD56-45F2-A459-F60375D216BC}" srcId="{E85A7DD2-33F1-43D2-9737-86A113D47901}" destId="{06A9D2D6-AA97-45EE-BD59-28658C549874}" srcOrd="5" destOrd="0" parTransId="{51704DD1-029F-453D-8E4D-ECFA0C1B11CB}" sibTransId="{F724B182-38B1-42B6-B54D-9B492301B0CF}"/>
    <dgm:cxn modelId="{BC2B391B-9C6A-431F-A2B6-7EF5E7D0A419}" type="presOf" srcId="{52595309-E426-497F-8C82-241B40F32E82}" destId="{D9FBFA32-5414-4143-8AC6-A781E02D0993}" srcOrd="0" destOrd="0" presId="urn:microsoft.com/office/officeart/2008/layout/LinedList"/>
    <dgm:cxn modelId="{2B82DE1D-4F21-4D21-8C73-81803DD9EAA8}" srcId="{E85A7DD2-33F1-43D2-9737-86A113D47901}" destId="{5F736939-0EC4-4E0B-A7C1-CAAF7322A109}" srcOrd="8" destOrd="0" parTransId="{7A0EE0AF-46F2-49DB-8EDF-D38AF1DF357E}" sibTransId="{37213C15-69F3-47F0-A85A-76C3E6D34015}"/>
    <dgm:cxn modelId="{06A0F81D-E0AF-4938-A9FB-F97864385DE2}" type="presOf" srcId="{AC4D28C5-BDF3-4073-B289-A0EEF932F640}" destId="{ECF67983-05F9-4C1E-8D41-5C23479B9DBF}" srcOrd="0" destOrd="0" presId="urn:microsoft.com/office/officeart/2008/layout/LinedList"/>
    <dgm:cxn modelId="{21490F43-14D2-4593-85AE-238479EF1431}" srcId="{E85A7DD2-33F1-43D2-9737-86A113D47901}" destId="{DA9E545E-2A81-4F44-B22A-5B111699B448}" srcOrd="15" destOrd="0" parTransId="{54665158-43FE-421E-8122-8C03035EC29D}" sibTransId="{85687C0C-0BF3-466F-8925-FBCB0ED7CFBF}"/>
    <dgm:cxn modelId="{684E6D46-B465-4C9B-BFA4-11FB0852D052}" type="presOf" srcId="{E85A7DD2-33F1-43D2-9737-86A113D47901}" destId="{8633B0A5-29A6-43CE-8F68-15368691E23D}" srcOrd="0" destOrd="0" presId="urn:microsoft.com/office/officeart/2008/layout/LinedList"/>
    <dgm:cxn modelId="{E4572369-E519-436A-947A-DBFF7757E483}" srcId="{E85A7DD2-33F1-43D2-9737-86A113D47901}" destId="{CEF97155-9EC5-4E46-9503-ED3ABA83CEC5}" srcOrd="11" destOrd="0" parTransId="{46E9DD03-B2EC-4BDF-970C-9E02159210E8}" sibTransId="{EABDAB97-B273-4EFC-A7C0-8500651C1A27}"/>
    <dgm:cxn modelId="{7319DF49-4CF2-43C1-AD61-C9B93F4DE4C2}" srcId="{E85A7DD2-33F1-43D2-9737-86A113D47901}" destId="{A56CFBB8-9440-467A-9130-F32970FB94DD}" srcOrd="7" destOrd="0" parTransId="{8C686607-D569-407F-832D-C910F4331A7F}" sibTransId="{8FBD6679-4B3F-4B6A-AD94-561D5D61D2AE}"/>
    <dgm:cxn modelId="{3E5E596E-B134-4C08-BB00-D56B679D54DB}" type="presOf" srcId="{89B1AA14-EC0F-43E7-8A56-F9F70CB95E69}" destId="{435A38CF-28AF-486F-8A84-E6D821AC8703}" srcOrd="0" destOrd="0" presId="urn:microsoft.com/office/officeart/2008/layout/LinedList"/>
    <dgm:cxn modelId="{FA9EAD50-E798-4EA1-B2B4-48DE5AF638E5}" type="presOf" srcId="{3AF56834-3AFC-483C-B0B3-4027B246330F}" destId="{2CEDC01B-62CA-4E48-A476-8C5FAD72AFA9}" srcOrd="0" destOrd="0" presId="urn:microsoft.com/office/officeart/2008/layout/LinedList"/>
    <dgm:cxn modelId="{05EAEF73-B53B-4A84-A513-BEF049CC82A5}" srcId="{E85A7DD2-33F1-43D2-9737-86A113D47901}" destId="{93B400ED-FAE1-4AE0-BF48-C6AA68031EA2}" srcOrd="12" destOrd="0" parTransId="{743FB467-227C-4A70-99EE-EF5BC0D0D4B0}" sibTransId="{4F186229-E36E-48D7-83FA-7598DE3DEC4A}"/>
    <dgm:cxn modelId="{7F62E054-89FF-41F3-9EC0-EE3077FC2517}" type="presOf" srcId="{A56CFBB8-9440-467A-9130-F32970FB94DD}" destId="{3E63B410-C5B8-460B-B426-D767A5961778}" srcOrd="0" destOrd="0" presId="urn:microsoft.com/office/officeart/2008/layout/LinedList"/>
    <dgm:cxn modelId="{43092256-F330-4C0D-856B-6BFF55980BB1}" type="presOf" srcId="{C84C868A-7F27-45A1-8E0F-F603BBF680D7}" destId="{A7E03BC4-EDA0-43BD-9E33-97BE6450C0B0}" srcOrd="0" destOrd="0" presId="urn:microsoft.com/office/officeart/2008/layout/LinedList"/>
    <dgm:cxn modelId="{18514279-8D62-4F8B-9D19-BA838F13C2E9}" srcId="{E85A7DD2-33F1-43D2-9737-86A113D47901}" destId="{3AF56834-3AFC-483C-B0B3-4027B246330F}" srcOrd="2" destOrd="0" parTransId="{1106194E-3A77-42AA-83A4-6058B6BE4510}" sibTransId="{80D4B3DB-5394-4493-A30B-FE0D4F5B8777}"/>
    <dgm:cxn modelId="{D1904E59-4D11-45DB-B07F-97DA0856D0ED}" srcId="{E85A7DD2-33F1-43D2-9737-86A113D47901}" destId="{758382CE-6984-43D3-BB56-F0C9EAB09AB5}" srcOrd="10" destOrd="0" parTransId="{6DD51C71-38D8-4C8C-93FD-54CBAC7635C6}" sibTransId="{191F6DA9-845B-4DFE-85B3-6BFEFBDAB6B2}"/>
    <dgm:cxn modelId="{89C6CE7B-895E-4703-9630-F93D6C41368F}" srcId="{E85A7DD2-33F1-43D2-9737-86A113D47901}" destId="{E602071A-074F-47D9-88DF-323BB0318820}" srcOrd="6" destOrd="0" parTransId="{B46DB01F-8883-478B-A710-7FC68804FEFE}" sibTransId="{3412CC5B-B8C6-40D2-A87F-9E2B2DD97775}"/>
    <dgm:cxn modelId="{D542757C-39F5-4CF1-8E56-F0DC6A9110C8}" srcId="{E85A7DD2-33F1-43D2-9737-86A113D47901}" destId="{06622D71-C77E-4A05-ACA0-EAC706C09FCC}" srcOrd="9" destOrd="0" parTransId="{4CD8CCAB-945C-4AA8-A1BF-0EB7B2917AD8}" sibTransId="{608468A4-954E-4D8A-9A9E-B948A4808F92}"/>
    <dgm:cxn modelId="{E6506A81-6A4B-4AD5-A2D2-17926A187069}" srcId="{E85A7DD2-33F1-43D2-9737-86A113D47901}" destId="{52595309-E426-497F-8C82-241B40F32E82}" srcOrd="16" destOrd="0" parTransId="{EADEA9B7-D2D3-485C-98AC-4D9C6ACEA074}" sibTransId="{A14606AF-74DF-4771-9C5C-96F1D38F2DE9}"/>
    <dgm:cxn modelId="{16DBEE88-A34C-4D6B-87B6-9966B210EC12}" srcId="{E85A7DD2-33F1-43D2-9737-86A113D47901}" destId="{FEF698EE-D6ED-4209-88CC-AEC51A59A11F}" srcOrd="18" destOrd="0" parTransId="{F1E06398-3F90-4A6B-836A-39EA36A8E41E}" sibTransId="{3EE9DB36-1198-41D8-A170-EC9A704A5B65}"/>
    <dgm:cxn modelId="{C53F388F-E3D9-4455-9E30-643304432978}" type="presOf" srcId="{FEF698EE-D6ED-4209-88CC-AEC51A59A11F}" destId="{50DEB26E-96FE-4486-BFE0-136260878B94}" srcOrd="0" destOrd="0" presId="urn:microsoft.com/office/officeart/2008/layout/LinedList"/>
    <dgm:cxn modelId="{69F9C0A8-EC2A-405E-A1CC-00438579C591}" srcId="{E85A7DD2-33F1-43D2-9737-86A113D47901}" destId="{401F3758-A160-4F0F-92A6-8E4EA373BE9C}" srcOrd="13" destOrd="0" parTransId="{A679F9B4-BF3F-4301-9740-A76039B9B6B4}" sibTransId="{97C70F56-5326-4260-96AA-E32EAB4F4D70}"/>
    <dgm:cxn modelId="{AED1D1A8-399F-4349-B5C3-ED32DAED8289}" srcId="{E85A7DD2-33F1-43D2-9737-86A113D47901}" destId="{C84C868A-7F27-45A1-8E0F-F603BBF680D7}" srcOrd="0" destOrd="0" parTransId="{10A5B03A-DBE1-406C-8C4C-54E9554FEC45}" sibTransId="{F2B4ED1A-8B21-477E-BABA-19CF55411745}"/>
    <dgm:cxn modelId="{D8A7A5AD-5DE5-45DE-90FE-5BE97A43B017}" type="presOf" srcId="{93B400ED-FAE1-4AE0-BF48-C6AA68031EA2}" destId="{724678DB-D162-402E-807C-F106A87B01C5}" srcOrd="0" destOrd="0" presId="urn:microsoft.com/office/officeart/2008/layout/LinedList"/>
    <dgm:cxn modelId="{3B2D00B5-DEA1-4F2C-92D6-152D483758A4}" type="presOf" srcId="{CEF97155-9EC5-4E46-9503-ED3ABA83CEC5}" destId="{EA1DA41D-4880-4D8E-A1E4-49EB77ED4261}" srcOrd="0" destOrd="0" presId="urn:microsoft.com/office/officeart/2008/layout/LinedList"/>
    <dgm:cxn modelId="{EF8CA1BF-ACA9-4354-9725-8C0D421BA756}" srcId="{E85A7DD2-33F1-43D2-9737-86A113D47901}" destId="{BED3CF6D-9F4B-4931-BFB4-A3F7BF44CB8B}" srcOrd="17" destOrd="0" parTransId="{E02FFF59-2679-41D5-95E9-EC079A85B71C}" sibTransId="{D86D3215-5366-4098-A829-A1A7D2AA542F}"/>
    <dgm:cxn modelId="{856245C6-FA7E-4AEC-B79A-F176449535E8}" srcId="{E85A7DD2-33F1-43D2-9737-86A113D47901}" destId="{89B1AA14-EC0F-43E7-8A56-F9F70CB95E69}" srcOrd="14" destOrd="0" parTransId="{A4A5F09C-EBF5-453A-A4EE-C47E6F5E56F6}" sibTransId="{A304120D-C1A0-45C4-B78F-24E2DD505EEF}"/>
    <dgm:cxn modelId="{64628ACB-8DBB-49FE-A0D6-32B882705296}" type="presOf" srcId="{758382CE-6984-43D3-BB56-F0C9EAB09AB5}" destId="{569B7D50-8FF1-40FA-8E93-31771456CEAE}" srcOrd="0" destOrd="0" presId="urn:microsoft.com/office/officeart/2008/layout/LinedList"/>
    <dgm:cxn modelId="{32BE3FCE-CF84-494B-BE35-F5DE33639741}" srcId="{E85A7DD2-33F1-43D2-9737-86A113D47901}" destId="{AC4D28C5-BDF3-4073-B289-A0EEF932F640}" srcOrd="4" destOrd="0" parTransId="{BEA9E751-B8A6-4229-B7F3-2E5A7D76A53D}" sibTransId="{A704E338-7D24-4B45-B9B6-5DC083228CC4}"/>
    <dgm:cxn modelId="{64BE6ED1-C6BA-4A67-A5DB-286FE9B9DD7A}" type="presOf" srcId="{E602071A-074F-47D9-88DF-323BB0318820}" destId="{68E0AC1B-0F6D-4A1C-8563-7B675A97D0AC}" srcOrd="0" destOrd="0" presId="urn:microsoft.com/office/officeart/2008/layout/LinedList"/>
    <dgm:cxn modelId="{A72FFDD6-60EC-42AA-AFA7-F57A8CBB5C7F}" srcId="{E85A7DD2-33F1-43D2-9737-86A113D47901}" destId="{9FFF944D-ADEA-4E87-94DB-F5592C59EE5C}" srcOrd="1" destOrd="0" parTransId="{2A4D61C0-7258-4E5B-B57F-34DE95A3660B}" sibTransId="{1972C051-6F75-4981-83EE-A261107596CA}"/>
    <dgm:cxn modelId="{F9686AE1-7B76-4049-83CA-03D0259EF021}" type="presOf" srcId="{5F736939-0EC4-4E0B-A7C1-CAAF7322A109}" destId="{408F969B-BD5D-4B3E-BD7D-3EBCB4C96380}" srcOrd="0" destOrd="0" presId="urn:microsoft.com/office/officeart/2008/layout/LinedList"/>
    <dgm:cxn modelId="{4E0622E7-53E4-483C-90DA-0B14A000E249}" type="presOf" srcId="{401F3758-A160-4F0F-92A6-8E4EA373BE9C}" destId="{20EA3608-8EDE-41CC-97F2-F70D2CD0A1EA}" srcOrd="0" destOrd="0" presId="urn:microsoft.com/office/officeart/2008/layout/LinedList"/>
    <dgm:cxn modelId="{C3587DE7-2E52-47BD-83FF-58064A04E96B}" type="presOf" srcId="{DA9E545E-2A81-4F44-B22A-5B111699B448}" destId="{DEA667EF-1936-4C93-B042-8BBF532DBA61}" srcOrd="0" destOrd="0" presId="urn:microsoft.com/office/officeart/2008/layout/LinedList"/>
    <dgm:cxn modelId="{98C2A4F3-7C84-4010-8B73-CEECC9E0B6C0}" type="presOf" srcId="{9FFF944D-ADEA-4E87-94DB-F5592C59EE5C}" destId="{37AFA2E5-C278-4B74-8595-04DF53D50BD6}" srcOrd="0" destOrd="0" presId="urn:microsoft.com/office/officeart/2008/layout/LinedList"/>
    <dgm:cxn modelId="{8C610AF4-C433-43A0-8086-3FD15FFFDA82}" type="presOf" srcId="{BED3CF6D-9F4B-4931-BFB4-A3F7BF44CB8B}" destId="{D518C0A9-E49B-4A8B-8CCD-07FF2B3EB4B1}" srcOrd="0" destOrd="0" presId="urn:microsoft.com/office/officeart/2008/layout/LinedList"/>
    <dgm:cxn modelId="{F793EDFD-CBCC-412E-834D-0F265E47C807}" srcId="{E85A7DD2-33F1-43D2-9737-86A113D47901}" destId="{7CA82E33-56B0-4C7D-AF91-AD82CA4A0D6B}" srcOrd="3" destOrd="0" parTransId="{4F4A4EC5-89A6-4C9A-90C2-3ECF6DD504F4}" sibTransId="{4E03668D-51EF-434B-B59E-841AC773AA95}"/>
    <dgm:cxn modelId="{0FCE65B9-4642-4D90-AF00-9DB8BB276B52}" type="presParOf" srcId="{8633B0A5-29A6-43CE-8F68-15368691E23D}" destId="{1CDDF1A3-6DF3-4A5E-AE3A-FB27EAEB5035}" srcOrd="0" destOrd="0" presId="urn:microsoft.com/office/officeart/2008/layout/LinedList"/>
    <dgm:cxn modelId="{857B375B-6621-4814-8960-D61F700262DF}" type="presParOf" srcId="{8633B0A5-29A6-43CE-8F68-15368691E23D}" destId="{C9B94385-0E03-46CF-A7F0-72EFA4362EB9}" srcOrd="1" destOrd="0" presId="urn:microsoft.com/office/officeart/2008/layout/LinedList"/>
    <dgm:cxn modelId="{044E99FB-ACFB-4800-9319-4B3EE510308A}" type="presParOf" srcId="{C9B94385-0E03-46CF-A7F0-72EFA4362EB9}" destId="{A7E03BC4-EDA0-43BD-9E33-97BE6450C0B0}" srcOrd="0" destOrd="0" presId="urn:microsoft.com/office/officeart/2008/layout/LinedList"/>
    <dgm:cxn modelId="{008527BC-56E7-4ACB-AEA9-9FB67779CA95}" type="presParOf" srcId="{C9B94385-0E03-46CF-A7F0-72EFA4362EB9}" destId="{14542889-9170-4AE5-888C-74034C1AFC5F}" srcOrd="1" destOrd="0" presId="urn:microsoft.com/office/officeart/2008/layout/LinedList"/>
    <dgm:cxn modelId="{57037689-24BB-41DC-96AE-B6E072ACF599}" type="presParOf" srcId="{8633B0A5-29A6-43CE-8F68-15368691E23D}" destId="{7B22FA37-FBEC-42CB-B980-332CBFFF9974}" srcOrd="2" destOrd="0" presId="urn:microsoft.com/office/officeart/2008/layout/LinedList"/>
    <dgm:cxn modelId="{E988514E-0811-4BB6-9570-D3F673BAD9A7}" type="presParOf" srcId="{8633B0A5-29A6-43CE-8F68-15368691E23D}" destId="{AACD5CB1-570F-4D68-9FD8-D4A83AB58A37}" srcOrd="3" destOrd="0" presId="urn:microsoft.com/office/officeart/2008/layout/LinedList"/>
    <dgm:cxn modelId="{F9645AD9-F64B-4FD7-B6F7-C82C8DB83354}" type="presParOf" srcId="{AACD5CB1-570F-4D68-9FD8-D4A83AB58A37}" destId="{37AFA2E5-C278-4B74-8595-04DF53D50BD6}" srcOrd="0" destOrd="0" presId="urn:microsoft.com/office/officeart/2008/layout/LinedList"/>
    <dgm:cxn modelId="{8A197D78-FA14-4420-8CA2-E7DF3954083F}" type="presParOf" srcId="{AACD5CB1-570F-4D68-9FD8-D4A83AB58A37}" destId="{EA2DC55F-B624-403A-A1E5-16F7D6403517}" srcOrd="1" destOrd="0" presId="urn:microsoft.com/office/officeart/2008/layout/LinedList"/>
    <dgm:cxn modelId="{F211057F-BA84-4860-8B09-BE9C59CC74F7}" type="presParOf" srcId="{8633B0A5-29A6-43CE-8F68-15368691E23D}" destId="{F52971A6-CEB1-4867-9D6B-6805218A71E9}" srcOrd="4" destOrd="0" presId="urn:microsoft.com/office/officeart/2008/layout/LinedList"/>
    <dgm:cxn modelId="{9B6E6DCD-D091-40B1-BA25-EB6A2F0C77E8}" type="presParOf" srcId="{8633B0A5-29A6-43CE-8F68-15368691E23D}" destId="{DEAE2C29-D502-4D4B-B31E-9937625F472F}" srcOrd="5" destOrd="0" presId="urn:microsoft.com/office/officeart/2008/layout/LinedList"/>
    <dgm:cxn modelId="{3154D733-8912-49F5-ADEE-1316CE6CB363}" type="presParOf" srcId="{DEAE2C29-D502-4D4B-B31E-9937625F472F}" destId="{2CEDC01B-62CA-4E48-A476-8C5FAD72AFA9}" srcOrd="0" destOrd="0" presId="urn:microsoft.com/office/officeart/2008/layout/LinedList"/>
    <dgm:cxn modelId="{62128AE2-BD79-4263-99B5-753881FA8B30}" type="presParOf" srcId="{DEAE2C29-D502-4D4B-B31E-9937625F472F}" destId="{26FB0C14-9789-4736-8F63-26F99F72B996}" srcOrd="1" destOrd="0" presId="urn:microsoft.com/office/officeart/2008/layout/LinedList"/>
    <dgm:cxn modelId="{C036F273-6841-4C47-85A3-3FC40D8F1C37}" type="presParOf" srcId="{8633B0A5-29A6-43CE-8F68-15368691E23D}" destId="{52A41DE0-9B99-4548-841D-6761D17F6EE7}" srcOrd="6" destOrd="0" presId="urn:microsoft.com/office/officeart/2008/layout/LinedList"/>
    <dgm:cxn modelId="{DCCA2909-DD72-48B8-8473-6CAE6AD0A9C6}" type="presParOf" srcId="{8633B0A5-29A6-43CE-8F68-15368691E23D}" destId="{F111CEEF-E7D7-4041-B3A6-B7C1E9CD46CF}" srcOrd="7" destOrd="0" presId="urn:microsoft.com/office/officeart/2008/layout/LinedList"/>
    <dgm:cxn modelId="{8611D08E-5018-4D9F-B3D2-0EB27D752A14}" type="presParOf" srcId="{F111CEEF-E7D7-4041-B3A6-B7C1E9CD46CF}" destId="{4ED3643C-670A-4C4C-AE0C-CF1F7947692C}" srcOrd="0" destOrd="0" presId="urn:microsoft.com/office/officeart/2008/layout/LinedList"/>
    <dgm:cxn modelId="{027AC6AE-3684-4982-87BE-A2D88C5F5E59}" type="presParOf" srcId="{F111CEEF-E7D7-4041-B3A6-B7C1E9CD46CF}" destId="{10E8C18D-2E2F-4AD0-AEE0-4130E648EE64}" srcOrd="1" destOrd="0" presId="urn:microsoft.com/office/officeart/2008/layout/LinedList"/>
    <dgm:cxn modelId="{7FE5D461-F814-4025-9B6B-D49C4A93E1E7}" type="presParOf" srcId="{8633B0A5-29A6-43CE-8F68-15368691E23D}" destId="{16DC2C29-EE42-434D-AD46-725E39D46194}" srcOrd="8" destOrd="0" presId="urn:microsoft.com/office/officeart/2008/layout/LinedList"/>
    <dgm:cxn modelId="{04984B0D-0816-4ABA-932A-80F7A2AFC198}" type="presParOf" srcId="{8633B0A5-29A6-43CE-8F68-15368691E23D}" destId="{D2280975-680E-470C-91A1-83AB177AF002}" srcOrd="9" destOrd="0" presId="urn:microsoft.com/office/officeart/2008/layout/LinedList"/>
    <dgm:cxn modelId="{1FB68344-960A-48E5-8C1A-26992F984047}" type="presParOf" srcId="{D2280975-680E-470C-91A1-83AB177AF002}" destId="{ECF67983-05F9-4C1E-8D41-5C23479B9DBF}" srcOrd="0" destOrd="0" presId="urn:microsoft.com/office/officeart/2008/layout/LinedList"/>
    <dgm:cxn modelId="{161AD7FA-F1DB-47B2-A4A0-8F881E051E1A}" type="presParOf" srcId="{D2280975-680E-470C-91A1-83AB177AF002}" destId="{2A521188-A0D3-42AE-A057-18FE3D62FEC0}" srcOrd="1" destOrd="0" presId="urn:microsoft.com/office/officeart/2008/layout/LinedList"/>
    <dgm:cxn modelId="{5CE0DCC6-131B-4082-BF81-37C8D74C2AD8}" type="presParOf" srcId="{8633B0A5-29A6-43CE-8F68-15368691E23D}" destId="{4D01B143-CA50-490A-95A6-77A9097C934B}" srcOrd="10" destOrd="0" presId="urn:microsoft.com/office/officeart/2008/layout/LinedList"/>
    <dgm:cxn modelId="{46F47E21-5446-44ED-BB0F-BB6A015F9977}" type="presParOf" srcId="{8633B0A5-29A6-43CE-8F68-15368691E23D}" destId="{1EAFCBAF-9443-4116-BA0A-81A17EE9785D}" srcOrd="11" destOrd="0" presId="urn:microsoft.com/office/officeart/2008/layout/LinedList"/>
    <dgm:cxn modelId="{32548925-EB11-4D39-AC3A-43A1EB2344D9}" type="presParOf" srcId="{1EAFCBAF-9443-4116-BA0A-81A17EE9785D}" destId="{A11285F3-8A6A-4CF2-BAB7-6E2B46202562}" srcOrd="0" destOrd="0" presId="urn:microsoft.com/office/officeart/2008/layout/LinedList"/>
    <dgm:cxn modelId="{1E429706-2DFF-4AB4-A394-BBF852CE02BA}" type="presParOf" srcId="{1EAFCBAF-9443-4116-BA0A-81A17EE9785D}" destId="{7BE841E0-7FDA-4287-A81E-DA72E47DB50D}" srcOrd="1" destOrd="0" presId="urn:microsoft.com/office/officeart/2008/layout/LinedList"/>
    <dgm:cxn modelId="{CC05E50F-15F7-40DA-B62B-F563A2E53D42}" type="presParOf" srcId="{8633B0A5-29A6-43CE-8F68-15368691E23D}" destId="{72C70171-6DDC-44E7-96E1-D0D3B5A31A5B}" srcOrd="12" destOrd="0" presId="urn:microsoft.com/office/officeart/2008/layout/LinedList"/>
    <dgm:cxn modelId="{849DB78B-DD6A-495C-B87A-FCBA097CA29A}" type="presParOf" srcId="{8633B0A5-29A6-43CE-8F68-15368691E23D}" destId="{85743D07-9ADB-4BC9-A69D-CB3D9BDD9CA5}" srcOrd="13" destOrd="0" presId="urn:microsoft.com/office/officeart/2008/layout/LinedList"/>
    <dgm:cxn modelId="{B31B71A1-83A7-4DCB-BB2F-A586089ABBFC}" type="presParOf" srcId="{85743D07-9ADB-4BC9-A69D-CB3D9BDD9CA5}" destId="{68E0AC1B-0F6D-4A1C-8563-7B675A97D0AC}" srcOrd="0" destOrd="0" presId="urn:microsoft.com/office/officeart/2008/layout/LinedList"/>
    <dgm:cxn modelId="{DAC6EFF4-A6AF-4522-AFD0-D006ACD97CAA}" type="presParOf" srcId="{85743D07-9ADB-4BC9-A69D-CB3D9BDD9CA5}" destId="{9EA96280-1B34-49E7-9BF1-73EB75AF45CA}" srcOrd="1" destOrd="0" presId="urn:microsoft.com/office/officeart/2008/layout/LinedList"/>
    <dgm:cxn modelId="{5A910152-3F11-45CB-88A8-C6F255691BF3}" type="presParOf" srcId="{8633B0A5-29A6-43CE-8F68-15368691E23D}" destId="{46C3A489-DC89-4C70-B9A4-87A560EFB356}" srcOrd="14" destOrd="0" presId="urn:microsoft.com/office/officeart/2008/layout/LinedList"/>
    <dgm:cxn modelId="{C14A1AA3-819A-48C0-BCD1-BACCA7802023}" type="presParOf" srcId="{8633B0A5-29A6-43CE-8F68-15368691E23D}" destId="{7D5EA7AD-1D95-465C-865C-94E82CEE1B96}" srcOrd="15" destOrd="0" presId="urn:microsoft.com/office/officeart/2008/layout/LinedList"/>
    <dgm:cxn modelId="{899A9ED3-FF9F-445D-BA6C-7E38E2020988}" type="presParOf" srcId="{7D5EA7AD-1D95-465C-865C-94E82CEE1B96}" destId="{3E63B410-C5B8-460B-B426-D767A5961778}" srcOrd="0" destOrd="0" presId="urn:microsoft.com/office/officeart/2008/layout/LinedList"/>
    <dgm:cxn modelId="{41A375AA-1DFB-4ED4-B23A-FB33EE43C8E7}" type="presParOf" srcId="{7D5EA7AD-1D95-465C-865C-94E82CEE1B96}" destId="{C564FEF3-1E60-4E2F-A560-7AC40207DFFA}" srcOrd="1" destOrd="0" presId="urn:microsoft.com/office/officeart/2008/layout/LinedList"/>
    <dgm:cxn modelId="{0C4BC07F-557D-4D40-89FF-0195F5F88628}" type="presParOf" srcId="{8633B0A5-29A6-43CE-8F68-15368691E23D}" destId="{92AEB239-AF1A-47AC-8487-AB54457B66A9}" srcOrd="16" destOrd="0" presId="urn:microsoft.com/office/officeart/2008/layout/LinedList"/>
    <dgm:cxn modelId="{DB7A4036-4708-4FAB-BD79-4808B6AD2DC2}" type="presParOf" srcId="{8633B0A5-29A6-43CE-8F68-15368691E23D}" destId="{DCE0606E-1595-4B06-854A-5D30E30F2928}" srcOrd="17" destOrd="0" presId="urn:microsoft.com/office/officeart/2008/layout/LinedList"/>
    <dgm:cxn modelId="{5C5AEA6A-6E78-4C6E-BD60-1454ADFA750B}" type="presParOf" srcId="{DCE0606E-1595-4B06-854A-5D30E30F2928}" destId="{408F969B-BD5D-4B3E-BD7D-3EBCB4C96380}" srcOrd="0" destOrd="0" presId="urn:microsoft.com/office/officeart/2008/layout/LinedList"/>
    <dgm:cxn modelId="{B53B592D-A72C-42EB-856A-A676AC8B2978}" type="presParOf" srcId="{DCE0606E-1595-4B06-854A-5D30E30F2928}" destId="{AE4A1940-0FA1-487F-BCA4-7A6049F6F401}" srcOrd="1" destOrd="0" presId="urn:microsoft.com/office/officeart/2008/layout/LinedList"/>
    <dgm:cxn modelId="{D20279CD-93F3-453F-8C77-3775284F8135}" type="presParOf" srcId="{8633B0A5-29A6-43CE-8F68-15368691E23D}" destId="{B4C5A090-FD81-40A4-A882-B7BF7098F869}" srcOrd="18" destOrd="0" presId="urn:microsoft.com/office/officeart/2008/layout/LinedList"/>
    <dgm:cxn modelId="{87198D2A-FDEA-47E6-A88F-CFD32ED55CC8}" type="presParOf" srcId="{8633B0A5-29A6-43CE-8F68-15368691E23D}" destId="{103384EE-BAF5-44DC-A3F8-93E78C4CF525}" srcOrd="19" destOrd="0" presId="urn:microsoft.com/office/officeart/2008/layout/LinedList"/>
    <dgm:cxn modelId="{0B563B55-4C96-471B-8C42-4F48C1BC2E62}" type="presParOf" srcId="{103384EE-BAF5-44DC-A3F8-93E78C4CF525}" destId="{7BDEAE66-1A97-4907-90A0-E277B23826F7}" srcOrd="0" destOrd="0" presId="urn:microsoft.com/office/officeart/2008/layout/LinedList"/>
    <dgm:cxn modelId="{614DBCB7-94FB-47DA-92EA-0DCB8FDD83E7}" type="presParOf" srcId="{103384EE-BAF5-44DC-A3F8-93E78C4CF525}" destId="{81BBF385-71D5-4543-9CFC-AEEC3B493A8D}" srcOrd="1" destOrd="0" presId="urn:microsoft.com/office/officeart/2008/layout/LinedList"/>
    <dgm:cxn modelId="{75423140-0369-4A02-AF66-E6DAAFD1FEBD}" type="presParOf" srcId="{8633B0A5-29A6-43CE-8F68-15368691E23D}" destId="{A8973432-4B67-4FCC-B283-96394F099BD5}" srcOrd="20" destOrd="0" presId="urn:microsoft.com/office/officeart/2008/layout/LinedList"/>
    <dgm:cxn modelId="{9973943D-D679-4528-A784-6D4F3E888731}" type="presParOf" srcId="{8633B0A5-29A6-43CE-8F68-15368691E23D}" destId="{3B4AD1FC-AC42-4D67-B33D-7C7FBE54872F}" srcOrd="21" destOrd="0" presId="urn:microsoft.com/office/officeart/2008/layout/LinedList"/>
    <dgm:cxn modelId="{83676E09-CEAE-40AB-8A12-223F2835E273}" type="presParOf" srcId="{3B4AD1FC-AC42-4D67-B33D-7C7FBE54872F}" destId="{569B7D50-8FF1-40FA-8E93-31771456CEAE}" srcOrd="0" destOrd="0" presId="urn:microsoft.com/office/officeart/2008/layout/LinedList"/>
    <dgm:cxn modelId="{4E054E69-0AE9-4D46-8DC8-A330687E518F}" type="presParOf" srcId="{3B4AD1FC-AC42-4D67-B33D-7C7FBE54872F}" destId="{54C9D13C-9CEA-471E-B9D0-4144FFE37501}" srcOrd="1" destOrd="0" presId="urn:microsoft.com/office/officeart/2008/layout/LinedList"/>
    <dgm:cxn modelId="{D45B3CE5-9C4E-4ADD-A341-6FEB9DD7F635}" type="presParOf" srcId="{8633B0A5-29A6-43CE-8F68-15368691E23D}" destId="{4F4B9915-5941-4BD8-9379-E6AC65462F62}" srcOrd="22" destOrd="0" presId="urn:microsoft.com/office/officeart/2008/layout/LinedList"/>
    <dgm:cxn modelId="{B4C3D6A2-8C6E-4DC0-8DB6-2E2D06970421}" type="presParOf" srcId="{8633B0A5-29A6-43CE-8F68-15368691E23D}" destId="{5E662CD9-5616-47E1-9188-B69C926B1C24}" srcOrd="23" destOrd="0" presId="urn:microsoft.com/office/officeart/2008/layout/LinedList"/>
    <dgm:cxn modelId="{62C31244-D49F-44B5-BDEC-7C1FDEDFA534}" type="presParOf" srcId="{5E662CD9-5616-47E1-9188-B69C926B1C24}" destId="{EA1DA41D-4880-4D8E-A1E4-49EB77ED4261}" srcOrd="0" destOrd="0" presId="urn:microsoft.com/office/officeart/2008/layout/LinedList"/>
    <dgm:cxn modelId="{E4E60384-AADA-4E31-AA1A-DB3BA2A82D18}" type="presParOf" srcId="{5E662CD9-5616-47E1-9188-B69C926B1C24}" destId="{1BA9DB4C-9F02-4E62-982A-A3AAB150A9D6}" srcOrd="1" destOrd="0" presId="urn:microsoft.com/office/officeart/2008/layout/LinedList"/>
    <dgm:cxn modelId="{D7132B17-4208-4312-9985-41D2DE08D1BC}" type="presParOf" srcId="{8633B0A5-29A6-43CE-8F68-15368691E23D}" destId="{E712E3D6-3558-4D78-BB49-6B58B75229A6}" srcOrd="24" destOrd="0" presId="urn:microsoft.com/office/officeart/2008/layout/LinedList"/>
    <dgm:cxn modelId="{3DE0ACAB-F298-4519-8ED6-1E4F7C68AA89}" type="presParOf" srcId="{8633B0A5-29A6-43CE-8F68-15368691E23D}" destId="{EB446A25-A0CD-4C37-A16D-12AE67DC75FA}" srcOrd="25" destOrd="0" presId="urn:microsoft.com/office/officeart/2008/layout/LinedList"/>
    <dgm:cxn modelId="{60B01D09-91FA-4681-A6A9-3F0025FCD230}" type="presParOf" srcId="{EB446A25-A0CD-4C37-A16D-12AE67DC75FA}" destId="{724678DB-D162-402E-807C-F106A87B01C5}" srcOrd="0" destOrd="0" presId="urn:microsoft.com/office/officeart/2008/layout/LinedList"/>
    <dgm:cxn modelId="{8300B39A-E2BB-4DA5-9C5C-53DB7B2D885D}" type="presParOf" srcId="{EB446A25-A0CD-4C37-A16D-12AE67DC75FA}" destId="{5C73E95F-B436-465E-B6C8-EEC608C2E47C}" srcOrd="1" destOrd="0" presId="urn:microsoft.com/office/officeart/2008/layout/LinedList"/>
    <dgm:cxn modelId="{0A4B453F-41A8-430A-BC83-45DB1B7A078F}" type="presParOf" srcId="{8633B0A5-29A6-43CE-8F68-15368691E23D}" destId="{7F88EDDE-C978-4F4A-BC61-79C75E9501BD}" srcOrd="26" destOrd="0" presId="urn:microsoft.com/office/officeart/2008/layout/LinedList"/>
    <dgm:cxn modelId="{AA2C6EAD-59EB-41D6-91FD-5F1C0A40C715}" type="presParOf" srcId="{8633B0A5-29A6-43CE-8F68-15368691E23D}" destId="{AEA7593D-E8C8-4792-844F-B7338DDC3AC6}" srcOrd="27" destOrd="0" presId="urn:microsoft.com/office/officeart/2008/layout/LinedList"/>
    <dgm:cxn modelId="{714016D4-2E9C-4188-B43A-7B120D8F8ABB}" type="presParOf" srcId="{AEA7593D-E8C8-4792-844F-B7338DDC3AC6}" destId="{20EA3608-8EDE-41CC-97F2-F70D2CD0A1EA}" srcOrd="0" destOrd="0" presId="urn:microsoft.com/office/officeart/2008/layout/LinedList"/>
    <dgm:cxn modelId="{E033710A-DB76-4542-88CB-8D20A826798C}" type="presParOf" srcId="{AEA7593D-E8C8-4792-844F-B7338DDC3AC6}" destId="{FEC1F117-A824-4961-80B3-53101E853635}" srcOrd="1" destOrd="0" presId="urn:microsoft.com/office/officeart/2008/layout/LinedList"/>
    <dgm:cxn modelId="{FFE9F1E4-D07F-4194-BBAA-F634C9197FC3}" type="presParOf" srcId="{8633B0A5-29A6-43CE-8F68-15368691E23D}" destId="{50B68CC7-7051-4C9D-AA6C-1171079BA191}" srcOrd="28" destOrd="0" presId="urn:microsoft.com/office/officeart/2008/layout/LinedList"/>
    <dgm:cxn modelId="{5B3F4033-F30B-4C5C-A6B9-51F783A341B8}" type="presParOf" srcId="{8633B0A5-29A6-43CE-8F68-15368691E23D}" destId="{78DA810C-E2AC-4B7B-9189-411C027B5BA1}" srcOrd="29" destOrd="0" presId="urn:microsoft.com/office/officeart/2008/layout/LinedList"/>
    <dgm:cxn modelId="{F272FA39-5EAF-4288-A01F-9C089692BA5E}" type="presParOf" srcId="{78DA810C-E2AC-4B7B-9189-411C027B5BA1}" destId="{435A38CF-28AF-486F-8A84-E6D821AC8703}" srcOrd="0" destOrd="0" presId="urn:microsoft.com/office/officeart/2008/layout/LinedList"/>
    <dgm:cxn modelId="{5028F424-A357-4557-9692-9567EFB4BD8B}" type="presParOf" srcId="{78DA810C-E2AC-4B7B-9189-411C027B5BA1}" destId="{6107BD09-D4A0-4CD1-82CB-92F93B101BD9}" srcOrd="1" destOrd="0" presId="urn:microsoft.com/office/officeart/2008/layout/LinedList"/>
    <dgm:cxn modelId="{47463512-AFB6-4C20-9BB9-A77B999D8F81}" type="presParOf" srcId="{8633B0A5-29A6-43CE-8F68-15368691E23D}" destId="{D3F4F90E-715D-4295-984D-5EC391102E5F}" srcOrd="30" destOrd="0" presId="urn:microsoft.com/office/officeart/2008/layout/LinedList"/>
    <dgm:cxn modelId="{292B65A9-5F67-4757-9CD7-37F85D2D6153}" type="presParOf" srcId="{8633B0A5-29A6-43CE-8F68-15368691E23D}" destId="{B5E749AE-05C6-4D57-8038-485AC6A13EBF}" srcOrd="31" destOrd="0" presId="urn:microsoft.com/office/officeart/2008/layout/LinedList"/>
    <dgm:cxn modelId="{39D5E434-F648-4EDA-98CD-C255AC51C6BC}" type="presParOf" srcId="{B5E749AE-05C6-4D57-8038-485AC6A13EBF}" destId="{DEA667EF-1936-4C93-B042-8BBF532DBA61}" srcOrd="0" destOrd="0" presId="urn:microsoft.com/office/officeart/2008/layout/LinedList"/>
    <dgm:cxn modelId="{D73E7339-EF95-46C1-9DE5-96CABD8049AD}" type="presParOf" srcId="{B5E749AE-05C6-4D57-8038-485AC6A13EBF}" destId="{F8BAEA1F-7C26-4C9B-83D7-7DA49E0962F1}" srcOrd="1" destOrd="0" presId="urn:microsoft.com/office/officeart/2008/layout/LinedList"/>
    <dgm:cxn modelId="{26D3FEC2-5BD9-4C95-AC5B-FB0592856D16}" type="presParOf" srcId="{8633B0A5-29A6-43CE-8F68-15368691E23D}" destId="{F2B5E220-78A7-40C1-9039-C815992D10A7}" srcOrd="32" destOrd="0" presId="urn:microsoft.com/office/officeart/2008/layout/LinedList"/>
    <dgm:cxn modelId="{7AAB681E-47C0-472C-B044-DDCA9DF736A9}" type="presParOf" srcId="{8633B0A5-29A6-43CE-8F68-15368691E23D}" destId="{7A53768B-AD72-4A54-95F7-284ADF9FC04C}" srcOrd="33" destOrd="0" presId="urn:microsoft.com/office/officeart/2008/layout/LinedList"/>
    <dgm:cxn modelId="{77619DEB-7BC0-4822-BEE0-C51606F8238B}" type="presParOf" srcId="{7A53768B-AD72-4A54-95F7-284ADF9FC04C}" destId="{D9FBFA32-5414-4143-8AC6-A781E02D0993}" srcOrd="0" destOrd="0" presId="urn:microsoft.com/office/officeart/2008/layout/LinedList"/>
    <dgm:cxn modelId="{5CD93ED7-0B90-4B48-A5A5-902594CA8B15}" type="presParOf" srcId="{7A53768B-AD72-4A54-95F7-284ADF9FC04C}" destId="{B3B7573B-0B2D-40F1-99D2-2D0FE42E783B}" srcOrd="1" destOrd="0" presId="urn:microsoft.com/office/officeart/2008/layout/LinedList"/>
    <dgm:cxn modelId="{F30BF0B2-CA25-4867-9421-1FA9DDF8EBE6}" type="presParOf" srcId="{8633B0A5-29A6-43CE-8F68-15368691E23D}" destId="{221BF1A5-0B88-4AA5-ADA7-B7BAEC743D91}" srcOrd="34" destOrd="0" presId="urn:microsoft.com/office/officeart/2008/layout/LinedList"/>
    <dgm:cxn modelId="{FB96DB2B-C257-41E7-ABEA-5C2BAD636F9C}" type="presParOf" srcId="{8633B0A5-29A6-43CE-8F68-15368691E23D}" destId="{12EA3754-4AAA-4178-B3A7-7DF615547449}" srcOrd="35" destOrd="0" presId="urn:microsoft.com/office/officeart/2008/layout/LinedList"/>
    <dgm:cxn modelId="{A5A245CA-76D3-44E9-8A63-1FE176B6A5A0}" type="presParOf" srcId="{12EA3754-4AAA-4178-B3A7-7DF615547449}" destId="{D518C0A9-E49B-4A8B-8CCD-07FF2B3EB4B1}" srcOrd="0" destOrd="0" presId="urn:microsoft.com/office/officeart/2008/layout/LinedList"/>
    <dgm:cxn modelId="{17EF4308-39CD-42F4-9317-7A51ED113555}" type="presParOf" srcId="{12EA3754-4AAA-4178-B3A7-7DF615547449}" destId="{DE300214-66ED-4368-BCAC-CA81CA168F48}" srcOrd="1" destOrd="0" presId="urn:microsoft.com/office/officeart/2008/layout/LinedList"/>
    <dgm:cxn modelId="{5D13A8A8-A335-4B2B-95A0-7A1103F0A665}" type="presParOf" srcId="{8633B0A5-29A6-43CE-8F68-15368691E23D}" destId="{D98D0FEE-72C8-4779-89D0-A5ADAA3C6A90}" srcOrd="36" destOrd="0" presId="urn:microsoft.com/office/officeart/2008/layout/LinedList"/>
    <dgm:cxn modelId="{8ACBE824-7A56-41D1-9496-332E74D92FD2}" type="presParOf" srcId="{8633B0A5-29A6-43CE-8F68-15368691E23D}" destId="{EB1C8E32-6BA1-4A82-9F0B-49C33B2A931B}" srcOrd="37" destOrd="0" presId="urn:microsoft.com/office/officeart/2008/layout/LinedList"/>
    <dgm:cxn modelId="{AE5D2C76-652A-4816-97CD-E98DEC795D20}" type="presParOf" srcId="{EB1C8E32-6BA1-4A82-9F0B-49C33B2A931B}" destId="{50DEB26E-96FE-4486-BFE0-136260878B94}" srcOrd="0" destOrd="0" presId="urn:microsoft.com/office/officeart/2008/layout/LinedList"/>
    <dgm:cxn modelId="{1984BB9E-5F5F-4CB7-9640-835C45DA7B77}" type="presParOf" srcId="{EB1C8E32-6BA1-4A82-9F0B-49C33B2A931B}" destId="{81528813-7B5A-43B8-82DD-A658E14711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FA1EAC-9F71-4C56-BFFC-99AC0294DD7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8AA677-4F2D-431B-A955-74CEF71E80A2}">
      <dgm:prSet/>
      <dgm:spPr/>
      <dgm:t>
        <a:bodyPr/>
        <a:lstStyle/>
        <a:p>
          <a:r>
            <a:rPr lang="pt-BR" dirty="0"/>
            <a:t>O jogo foi desenvolvido em linguagem de programação C </a:t>
          </a:r>
          <a:endParaRPr lang="en-US" dirty="0"/>
        </a:p>
      </dgm:t>
    </dgm:pt>
    <dgm:pt modelId="{740DF928-77DA-4744-90EA-E6798E1F6C45}" type="parTrans" cxnId="{8DA41632-6B4C-4765-9D81-16AEB2E4E1F0}">
      <dgm:prSet/>
      <dgm:spPr/>
      <dgm:t>
        <a:bodyPr/>
        <a:lstStyle/>
        <a:p>
          <a:endParaRPr lang="en-US"/>
        </a:p>
      </dgm:t>
    </dgm:pt>
    <dgm:pt modelId="{71FA6D3B-E9DE-4DD4-ACE5-71F58D3409EB}" type="sibTrans" cxnId="{8DA41632-6B4C-4765-9D81-16AEB2E4E1F0}">
      <dgm:prSet/>
      <dgm:spPr/>
      <dgm:t>
        <a:bodyPr/>
        <a:lstStyle/>
        <a:p>
          <a:endParaRPr lang="en-US"/>
        </a:p>
      </dgm:t>
    </dgm:pt>
    <dgm:pt modelId="{3B57C488-14D5-4B81-AC9A-596DC9B31145}">
      <dgm:prSet/>
      <dgm:spPr/>
      <dgm:t>
        <a:bodyPr/>
        <a:lstStyle/>
        <a:p>
          <a:pPr rtl="0"/>
          <a:r>
            <a:rPr lang="pt-BR" dirty="0"/>
            <a:t>Este projeto foi desenvolvido pra público de</a:t>
          </a:r>
          <a:r>
            <a:rPr lang="pt-BR" dirty="0">
              <a:latin typeface="Calibri Light" panose="020F0302020204030204"/>
            </a:rPr>
            <a:t> 9 a 11</a:t>
          </a:r>
          <a:r>
            <a:rPr lang="pt-BR" dirty="0"/>
            <a:t> anos de idade.</a:t>
          </a:r>
          <a:endParaRPr lang="en-US" dirty="0"/>
        </a:p>
      </dgm:t>
    </dgm:pt>
    <dgm:pt modelId="{FFBF325A-BDF1-425D-9F91-5B184627A5D3}" type="parTrans" cxnId="{FFD2F5F2-5853-49E7-B418-21DB257C94A2}">
      <dgm:prSet/>
      <dgm:spPr/>
      <dgm:t>
        <a:bodyPr/>
        <a:lstStyle/>
        <a:p>
          <a:endParaRPr lang="en-US"/>
        </a:p>
      </dgm:t>
    </dgm:pt>
    <dgm:pt modelId="{CDDDAE43-523E-4CED-BA2B-8E9DDB6E6DED}" type="sibTrans" cxnId="{FFD2F5F2-5853-49E7-B418-21DB257C94A2}">
      <dgm:prSet/>
      <dgm:spPr/>
      <dgm:t>
        <a:bodyPr/>
        <a:lstStyle/>
        <a:p>
          <a:endParaRPr lang="en-US"/>
        </a:p>
      </dgm:t>
    </dgm:pt>
    <dgm:pt modelId="{A4D3F6F8-BFA9-4621-BAC0-0D4C8B38F58A}">
      <dgm:prSet/>
      <dgm:spPr/>
      <dgm:t>
        <a:bodyPr/>
        <a:lstStyle/>
        <a:p>
          <a:r>
            <a:rPr lang="pt-BR" dirty="0"/>
            <a:t>Voltado para desenvolvimento logico e outras habilidade cognitivas</a:t>
          </a:r>
          <a:endParaRPr lang="en-US" dirty="0"/>
        </a:p>
      </dgm:t>
    </dgm:pt>
    <dgm:pt modelId="{D018B748-029C-4DFC-8840-F3ED7BC70836}" type="parTrans" cxnId="{AACA917B-B482-4F56-A2DC-017C84682EA8}">
      <dgm:prSet/>
      <dgm:spPr/>
      <dgm:t>
        <a:bodyPr/>
        <a:lstStyle/>
        <a:p>
          <a:endParaRPr lang="en-US"/>
        </a:p>
      </dgm:t>
    </dgm:pt>
    <dgm:pt modelId="{0AEE8BE5-A701-46F1-8BD0-942FC9D674F1}" type="sibTrans" cxnId="{AACA917B-B482-4F56-A2DC-017C84682EA8}">
      <dgm:prSet/>
      <dgm:spPr/>
      <dgm:t>
        <a:bodyPr/>
        <a:lstStyle/>
        <a:p>
          <a:endParaRPr lang="en-US"/>
        </a:p>
      </dgm:t>
    </dgm:pt>
    <dgm:pt modelId="{E8B8EAD2-3F4E-4818-8A5C-1D30CF3F3529}" type="pres">
      <dgm:prSet presAssocID="{BBFA1EAC-9F71-4C56-BFFC-99AC0294DD76}" presName="vert0" presStyleCnt="0">
        <dgm:presLayoutVars>
          <dgm:dir/>
          <dgm:animOne val="branch"/>
          <dgm:animLvl val="lvl"/>
        </dgm:presLayoutVars>
      </dgm:prSet>
      <dgm:spPr/>
    </dgm:pt>
    <dgm:pt modelId="{EBB1EE62-E49B-414D-99FF-643868861542}" type="pres">
      <dgm:prSet presAssocID="{FD8AA677-4F2D-431B-A955-74CEF71E80A2}" presName="thickLine" presStyleLbl="alignNode1" presStyleIdx="0" presStyleCnt="3"/>
      <dgm:spPr/>
    </dgm:pt>
    <dgm:pt modelId="{78E90BBF-0015-40D4-8608-BCEAC30417E4}" type="pres">
      <dgm:prSet presAssocID="{FD8AA677-4F2D-431B-A955-74CEF71E80A2}" presName="horz1" presStyleCnt="0"/>
      <dgm:spPr/>
    </dgm:pt>
    <dgm:pt modelId="{6EED2ABD-CD6E-4CA4-8B51-D3ABB1A4490A}" type="pres">
      <dgm:prSet presAssocID="{FD8AA677-4F2D-431B-A955-74CEF71E80A2}" presName="tx1" presStyleLbl="revTx" presStyleIdx="0" presStyleCnt="3"/>
      <dgm:spPr/>
    </dgm:pt>
    <dgm:pt modelId="{72EFB6F8-417F-48C1-8519-6F3F92285EDA}" type="pres">
      <dgm:prSet presAssocID="{FD8AA677-4F2D-431B-A955-74CEF71E80A2}" presName="vert1" presStyleCnt="0"/>
      <dgm:spPr/>
    </dgm:pt>
    <dgm:pt modelId="{70BA9390-1A48-49EE-9846-A8EB70B5F763}" type="pres">
      <dgm:prSet presAssocID="{3B57C488-14D5-4B81-AC9A-596DC9B31145}" presName="thickLine" presStyleLbl="alignNode1" presStyleIdx="1" presStyleCnt="3"/>
      <dgm:spPr/>
    </dgm:pt>
    <dgm:pt modelId="{1FD23689-1552-4CCC-8E3E-E12228C40E2E}" type="pres">
      <dgm:prSet presAssocID="{3B57C488-14D5-4B81-AC9A-596DC9B31145}" presName="horz1" presStyleCnt="0"/>
      <dgm:spPr/>
    </dgm:pt>
    <dgm:pt modelId="{0F292A39-F883-4333-8106-6C92159EE93D}" type="pres">
      <dgm:prSet presAssocID="{3B57C488-14D5-4B81-AC9A-596DC9B31145}" presName="tx1" presStyleLbl="revTx" presStyleIdx="1" presStyleCnt="3"/>
      <dgm:spPr/>
    </dgm:pt>
    <dgm:pt modelId="{A8D0BEA6-E9A1-474E-B376-F0496368B148}" type="pres">
      <dgm:prSet presAssocID="{3B57C488-14D5-4B81-AC9A-596DC9B31145}" presName="vert1" presStyleCnt="0"/>
      <dgm:spPr/>
    </dgm:pt>
    <dgm:pt modelId="{E85F71FF-2FEB-487B-97EF-A930CD704C64}" type="pres">
      <dgm:prSet presAssocID="{A4D3F6F8-BFA9-4621-BAC0-0D4C8B38F58A}" presName="thickLine" presStyleLbl="alignNode1" presStyleIdx="2" presStyleCnt="3"/>
      <dgm:spPr/>
    </dgm:pt>
    <dgm:pt modelId="{732BB49E-0727-43C7-B008-1F2576434F36}" type="pres">
      <dgm:prSet presAssocID="{A4D3F6F8-BFA9-4621-BAC0-0D4C8B38F58A}" presName="horz1" presStyleCnt="0"/>
      <dgm:spPr/>
    </dgm:pt>
    <dgm:pt modelId="{E5AF295F-00E6-4904-B070-FF3D5438F7E0}" type="pres">
      <dgm:prSet presAssocID="{A4D3F6F8-BFA9-4621-BAC0-0D4C8B38F58A}" presName="tx1" presStyleLbl="revTx" presStyleIdx="2" presStyleCnt="3"/>
      <dgm:spPr/>
    </dgm:pt>
    <dgm:pt modelId="{FA9B1535-38AC-470B-8556-E614FE35716F}" type="pres">
      <dgm:prSet presAssocID="{A4D3F6F8-BFA9-4621-BAC0-0D4C8B38F58A}" presName="vert1" presStyleCnt="0"/>
      <dgm:spPr/>
    </dgm:pt>
  </dgm:ptLst>
  <dgm:cxnLst>
    <dgm:cxn modelId="{88D7DD2B-144D-4332-9D29-CE0EBC422D5F}" type="presOf" srcId="{A4D3F6F8-BFA9-4621-BAC0-0D4C8B38F58A}" destId="{E5AF295F-00E6-4904-B070-FF3D5438F7E0}" srcOrd="0" destOrd="0" presId="urn:microsoft.com/office/officeart/2008/layout/LinedList"/>
    <dgm:cxn modelId="{8DA41632-6B4C-4765-9D81-16AEB2E4E1F0}" srcId="{BBFA1EAC-9F71-4C56-BFFC-99AC0294DD76}" destId="{FD8AA677-4F2D-431B-A955-74CEF71E80A2}" srcOrd="0" destOrd="0" parTransId="{740DF928-77DA-4744-90EA-E6798E1F6C45}" sibTransId="{71FA6D3B-E9DE-4DD4-ACE5-71F58D3409EB}"/>
    <dgm:cxn modelId="{AACA917B-B482-4F56-A2DC-017C84682EA8}" srcId="{BBFA1EAC-9F71-4C56-BFFC-99AC0294DD76}" destId="{A4D3F6F8-BFA9-4621-BAC0-0D4C8B38F58A}" srcOrd="2" destOrd="0" parTransId="{D018B748-029C-4DFC-8840-F3ED7BC70836}" sibTransId="{0AEE8BE5-A701-46F1-8BD0-942FC9D674F1}"/>
    <dgm:cxn modelId="{BCDA9791-7B26-4DED-AE04-8C5109EE59BF}" type="presOf" srcId="{BBFA1EAC-9F71-4C56-BFFC-99AC0294DD76}" destId="{E8B8EAD2-3F4E-4818-8A5C-1D30CF3F3529}" srcOrd="0" destOrd="0" presId="urn:microsoft.com/office/officeart/2008/layout/LinedList"/>
    <dgm:cxn modelId="{1CFFF6A1-7697-4BC0-8727-934F77CB6E7A}" type="presOf" srcId="{3B57C488-14D5-4B81-AC9A-596DC9B31145}" destId="{0F292A39-F883-4333-8106-6C92159EE93D}" srcOrd="0" destOrd="0" presId="urn:microsoft.com/office/officeart/2008/layout/LinedList"/>
    <dgm:cxn modelId="{43A1D7A7-31F9-4202-BB1A-80A346D0786F}" type="presOf" srcId="{FD8AA677-4F2D-431B-A955-74CEF71E80A2}" destId="{6EED2ABD-CD6E-4CA4-8B51-D3ABB1A4490A}" srcOrd="0" destOrd="0" presId="urn:microsoft.com/office/officeart/2008/layout/LinedList"/>
    <dgm:cxn modelId="{FFD2F5F2-5853-49E7-B418-21DB257C94A2}" srcId="{BBFA1EAC-9F71-4C56-BFFC-99AC0294DD76}" destId="{3B57C488-14D5-4B81-AC9A-596DC9B31145}" srcOrd="1" destOrd="0" parTransId="{FFBF325A-BDF1-425D-9F91-5B184627A5D3}" sibTransId="{CDDDAE43-523E-4CED-BA2B-8E9DDB6E6DED}"/>
    <dgm:cxn modelId="{42B4A09C-DFC4-4C63-A5CE-DCF5E1F61A52}" type="presParOf" srcId="{E8B8EAD2-3F4E-4818-8A5C-1D30CF3F3529}" destId="{EBB1EE62-E49B-414D-99FF-643868861542}" srcOrd="0" destOrd="0" presId="urn:microsoft.com/office/officeart/2008/layout/LinedList"/>
    <dgm:cxn modelId="{F0CC3731-0E43-4D3C-B890-B02754648358}" type="presParOf" srcId="{E8B8EAD2-3F4E-4818-8A5C-1D30CF3F3529}" destId="{78E90BBF-0015-40D4-8608-BCEAC30417E4}" srcOrd="1" destOrd="0" presId="urn:microsoft.com/office/officeart/2008/layout/LinedList"/>
    <dgm:cxn modelId="{2CB3A79B-8646-49A6-8F93-2F2B06D41233}" type="presParOf" srcId="{78E90BBF-0015-40D4-8608-BCEAC30417E4}" destId="{6EED2ABD-CD6E-4CA4-8B51-D3ABB1A4490A}" srcOrd="0" destOrd="0" presId="urn:microsoft.com/office/officeart/2008/layout/LinedList"/>
    <dgm:cxn modelId="{4847BFA4-D55F-4744-85EE-8AF5899C2A40}" type="presParOf" srcId="{78E90BBF-0015-40D4-8608-BCEAC30417E4}" destId="{72EFB6F8-417F-48C1-8519-6F3F92285EDA}" srcOrd="1" destOrd="0" presId="urn:microsoft.com/office/officeart/2008/layout/LinedList"/>
    <dgm:cxn modelId="{BF7A766D-4DA3-4F5F-9505-E236CD9C0D01}" type="presParOf" srcId="{E8B8EAD2-3F4E-4818-8A5C-1D30CF3F3529}" destId="{70BA9390-1A48-49EE-9846-A8EB70B5F763}" srcOrd="2" destOrd="0" presId="urn:microsoft.com/office/officeart/2008/layout/LinedList"/>
    <dgm:cxn modelId="{47D0166C-F8CB-4D81-BF25-B734ABCA688F}" type="presParOf" srcId="{E8B8EAD2-3F4E-4818-8A5C-1D30CF3F3529}" destId="{1FD23689-1552-4CCC-8E3E-E12228C40E2E}" srcOrd="3" destOrd="0" presId="urn:microsoft.com/office/officeart/2008/layout/LinedList"/>
    <dgm:cxn modelId="{66AC8BE0-CBA3-4ECC-BC6B-0475A8464775}" type="presParOf" srcId="{1FD23689-1552-4CCC-8E3E-E12228C40E2E}" destId="{0F292A39-F883-4333-8106-6C92159EE93D}" srcOrd="0" destOrd="0" presId="urn:microsoft.com/office/officeart/2008/layout/LinedList"/>
    <dgm:cxn modelId="{3B4C89FD-0B05-4DB0-B852-751D3F45CF9A}" type="presParOf" srcId="{1FD23689-1552-4CCC-8E3E-E12228C40E2E}" destId="{A8D0BEA6-E9A1-474E-B376-F0496368B148}" srcOrd="1" destOrd="0" presId="urn:microsoft.com/office/officeart/2008/layout/LinedList"/>
    <dgm:cxn modelId="{7969EFE8-7D25-4616-9F5D-89BB13D077A3}" type="presParOf" srcId="{E8B8EAD2-3F4E-4818-8A5C-1D30CF3F3529}" destId="{E85F71FF-2FEB-487B-97EF-A930CD704C64}" srcOrd="4" destOrd="0" presId="urn:microsoft.com/office/officeart/2008/layout/LinedList"/>
    <dgm:cxn modelId="{3502E269-A035-4DD6-B7AD-B6307381A5FA}" type="presParOf" srcId="{E8B8EAD2-3F4E-4818-8A5C-1D30CF3F3529}" destId="{732BB49E-0727-43C7-B008-1F2576434F36}" srcOrd="5" destOrd="0" presId="urn:microsoft.com/office/officeart/2008/layout/LinedList"/>
    <dgm:cxn modelId="{ABD9D2C1-758B-4FB8-ABCD-1C10858BC41E}" type="presParOf" srcId="{732BB49E-0727-43C7-B008-1F2576434F36}" destId="{E5AF295F-00E6-4904-B070-FF3D5438F7E0}" srcOrd="0" destOrd="0" presId="urn:microsoft.com/office/officeart/2008/layout/LinedList"/>
    <dgm:cxn modelId="{FAA83BE7-18C0-4D0E-B8B2-471DA010C416}" type="presParOf" srcId="{732BB49E-0727-43C7-B008-1F2576434F36}" destId="{FA9B1535-38AC-470B-8556-E614FE3571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3C032-3C58-451E-AF8E-F54F5A7951C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9F5F4B-7E94-4FEB-A243-E55145862B91}">
      <dgm:prSet/>
      <dgm:spPr/>
      <dgm:t>
        <a:bodyPr/>
        <a:lstStyle/>
        <a:p>
          <a:r>
            <a:rPr lang="pt-BR"/>
            <a:t>Elaborar fluxograma. </a:t>
          </a:r>
          <a:endParaRPr lang="en-US"/>
        </a:p>
      </dgm:t>
    </dgm:pt>
    <dgm:pt modelId="{35B17EA7-B1B4-4D6D-82AB-2EB46FF63AC4}" type="parTrans" cxnId="{B64DBA6E-965F-4A0E-9336-8C930F057594}">
      <dgm:prSet/>
      <dgm:spPr/>
      <dgm:t>
        <a:bodyPr/>
        <a:lstStyle/>
        <a:p>
          <a:endParaRPr lang="en-US"/>
        </a:p>
      </dgm:t>
    </dgm:pt>
    <dgm:pt modelId="{6809218E-D067-4FE6-A2AA-513FA1E63C71}" type="sibTrans" cxnId="{B64DBA6E-965F-4A0E-9336-8C930F057594}">
      <dgm:prSet/>
      <dgm:spPr/>
      <dgm:t>
        <a:bodyPr/>
        <a:lstStyle/>
        <a:p>
          <a:endParaRPr lang="en-US"/>
        </a:p>
      </dgm:t>
    </dgm:pt>
    <dgm:pt modelId="{A37E2DE6-9295-4CFB-8389-53ABE2ABC678}">
      <dgm:prSet/>
      <dgm:spPr/>
      <dgm:t>
        <a:bodyPr/>
        <a:lstStyle/>
        <a:p>
          <a:r>
            <a:rPr lang="pt-BR"/>
            <a:t>Desenvolver código-fonte do jogo. </a:t>
          </a:r>
          <a:endParaRPr lang="en-US"/>
        </a:p>
      </dgm:t>
    </dgm:pt>
    <dgm:pt modelId="{F53306B4-6B2A-47F2-8D57-259B9BF08C35}" type="parTrans" cxnId="{45D29C93-DD54-4AFF-BDAB-0C1A00CE4C16}">
      <dgm:prSet/>
      <dgm:spPr/>
      <dgm:t>
        <a:bodyPr/>
        <a:lstStyle/>
        <a:p>
          <a:endParaRPr lang="en-US"/>
        </a:p>
      </dgm:t>
    </dgm:pt>
    <dgm:pt modelId="{F6889138-83F1-434E-85E4-9C55BE0E0A1E}" type="sibTrans" cxnId="{45D29C93-DD54-4AFF-BDAB-0C1A00CE4C16}">
      <dgm:prSet/>
      <dgm:spPr/>
      <dgm:t>
        <a:bodyPr/>
        <a:lstStyle/>
        <a:p>
          <a:endParaRPr lang="en-US"/>
        </a:p>
      </dgm:t>
    </dgm:pt>
    <dgm:pt modelId="{938CA4BB-2A25-4E2D-96A7-2B1DE70E0B60}">
      <dgm:prSet/>
      <dgm:spPr/>
      <dgm:t>
        <a:bodyPr/>
        <a:lstStyle/>
        <a:p>
          <a:r>
            <a:rPr lang="pt-BR"/>
            <a:t>Planejar funções. </a:t>
          </a:r>
          <a:endParaRPr lang="en-US"/>
        </a:p>
      </dgm:t>
    </dgm:pt>
    <dgm:pt modelId="{C7971560-5C48-4878-A71E-5D3886CBE96A}" type="parTrans" cxnId="{7F891D56-94F4-4140-B9CE-92CCE9CED19A}">
      <dgm:prSet/>
      <dgm:spPr/>
      <dgm:t>
        <a:bodyPr/>
        <a:lstStyle/>
        <a:p>
          <a:endParaRPr lang="en-US"/>
        </a:p>
      </dgm:t>
    </dgm:pt>
    <dgm:pt modelId="{8727EF75-8CC8-4F06-8C6A-ED1E368C494B}" type="sibTrans" cxnId="{7F891D56-94F4-4140-B9CE-92CCE9CED19A}">
      <dgm:prSet/>
      <dgm:spPr/>
      <dgm:t>
        <a:bodyPr/>
        <a:lstStyle/>
        <a:p>
          <a:endParaRPr lang="en-US"/>
        </a:p>
      </dgm:t>
    </dgm:pt>
    <dgm:pt modelId="{D82D1D0F-D209-4D9E-97A3-2679E019BBA2}">
      <dgm:prSet/>
      <dgm:spPr/>
      <dgm:t>
        <a:bodyPr/>
        <a:lstStyle/>
        <a:p>
          <a:r>
            <a:rPr lang="pt-BR"/>
            <a:t>Analisar o pdf que pede o jogo. </a:t>
          </a:r>
          <a:endParaRPr lang="en-US"/>
        </a:p>
      </dgm:t>
    </dgm:pt>
    <dgm:pt modelId="{CAFD3788-B67C-40EF-A756-7530627E13BB}" type="parTrans" cxnId="{86D2E875-ABDB-481B-AC16-E40B65F835F6}">
      <dgm:prSet/>
      <dgm:spPr/>
      <dgm:t>
        <a:bodyPr/>
        <a:lstStyle/>
        <a:p>
          <a:endParaRPr lang="en-US"/>
        </a:p>
      </dgm:t>
    </dgm:pt>
    <dgm:pt modelId="{3391AB1A-4023-4D70-B080-7F0780E7D37D}" type="sibTrans" cxnId="{86D2E875-ABDB-481B-AC16-E40B65F835F6}">
      <dgm:prSet/>
      <dgm:spPr/>
      <dgm:t>
        <a:bodyPr/>
        <a:lstStyle/>
        <a:p>
          <a:endParaRPr lang="en-US"/>
        </a:p>
      </dgm:t>
    </dgm:pt>
    <dgm:pt modelId="{111A8180-ABF9-4963-9269-BCACAF95F082}">
      <dgm:prSet/>
      <dgm:spPr/>
      <dgm:t>
        <a:bodyPr/>
        <a:lstStyle/>
        <a:p>
          <a:r>
            <a:rPr lang="pt-BR"/>
            <a:t>Analisar como vai ser o desenvolvimento do jogo </a:t>
          </a:r>
          <a:endParaRPr lang="en-US"/>
        </a:p>
      </dgm:t>
    </dgm:pt>
    <dgm:pt modelId="{9213FD51-8DEF-434D-9A25-F6A565FB62D2}" type="parTrans" cxnId="{95E66CA0-FE71-4FFE-A4B9-3F430CEB8A21}">
      <dgm:prSet/>
      <dgm:spPr/>
      <dgm:t>
        <a:bodyPr/>
        <a:lstStyle/>
        <a:p>
          <a:endParaRPr lang="en-US"/>
        </a:p>
      </dgm:t>
    </dgm:pt>
    <dgm:pt modelId="{F6AD02BE-ABDD-4DA3-BC29-600F802DF4E6}" type="sibTrans" cxnId="{95E66CA0-FE71-4FFE-A4B9-3F430CEB8A21}">
      <dgm:prSet/>
      <dgm:spPr/>
      <dgm:t>
        <a:bodyPr/>
        <a:lstStyle/>
        <a:p>
          <a:endParaRPr lang="en-US"/>
        </a:p>
      </dgm:t>
    </dgm:pt>
    <dgm:pt modelId="{262D54AD-F21F-4EE1-B902-EE1DEDCE3C70}">
      <dgm:prSet/>
      <dgm:spPr/>
      <dgm:t>
        <a:bodyPr/>
        <a:lstStyle/>
        <a:p>
          <a:r>
            <a:rPr lang="pt-BR"/>
            <a:t>Desenvolver o projeto. </a:t>
          </a:r>
          <a:endParaRPr lang="en-US"/>
        </a:p>
      </dgm:t>
    </dgm:pt>
    <dgm:pt modelId="{F06CB47D-0EF1-471D-98F5-B7CC8F06F3DA}" type="parTrans" cxnId="{4D16BB3C-2D2F-4C26-B8F1-317348091D97}">
      <dgm:prSet/>
      <dgm:spPr/>
      <dgm:t>
        <a:bodyPr/>
        <a:lstStyle/>
        <a:p>
          <a:endParaRPr lang="en-US"/>
        </a:p>
      </dgm:t>
    </dgm:pt>
    <dgm:pt modelId="{0835F78E-A985-48E9-AAC6-7BFD64C165CE}" type="sibTrans" cxnId="{4D16BB3C-2D2F-4C26-B8F1-317348091D97}">
      <dgm:prSet/>
      <dgm:spPr/>
      <dgm:t>
        <a:bodyPr/>
        <a:lstStyle/>
        <a:p>
          <a:endParaRPr lang="en-US"/>
        </a:p>
      </dgm:t>
    </dgm:pt>
    <dgm:pt modelId="{03CF97E1-96E2-498C-8F89-6D7B44B242B9}" type="pres">
      <dgm:prSet presAssocID="{5373C032-3C58-451E-AF8E-F54F5A7951CD}" presName="diagram" presStyleCnt="0">
        <dgm:presLayoutVars>
          <dgm:dir/>
          <dgm:resizeHandles val="exact"/>
        </dgm:presLayoutVars>
      </dgm:prSet>
      <dgm:spPr/>
    </dgm:pt>
    <dgm:pt modelId="{0E67C355-AD97-495E-9BC5-E46890C2AC84}" type="pres">
      <dgm:prSet presAssocID="{BF9F5F4B-7E94-4FEB-A243-E55145862B91}" presName="node" presStyleLbl="node1" presStyleIdx="0" presStyleCnt="6">
        <dgm:presLayoutVars>
          <dgm:bulletEnabled val="1"/>
        </dgm:presLayoutVars>
      </dgm:prSet>
      <dgm:spPr/>
    </dgm:pt>
    <dgm:pt modelId="{B8680122-FE9E-46C0-B974-81AC419587D4}" type="pres">
      <dgm:prSet presAssocID="{6809218E-D067-4FE6-A2AA-513FA1E63C71}" presName="sibTrans" presStyleCnt="0"/>
      <dgm:spPr/>
    </dgm:pt>
    <dgm:pt modelId="{E76C6ABD-EAC2-4777-B134-CD2C37C0E6CA}" type="pres">
      <dgm:prSet presAssocID="{A37E2DE6-9295-4CFB-8389-53ABE2ABC678}" presName="node" presStyleLbl="node1" presStyleIdx="1" presStyleCnt="6">
        <dgm:presLayoutVars>
          <dgm:bulletEnabled val="1"/>
        </dgm:presLayoutVars>
      </dgm:prSet>
      <dgm:spPr/>
    </dgm:pt>
    <dgm:pt modelId="{3FCE6781-711E-46B2-B9BA-73D5791803AF}" type="pres">
      <dgm:prSet presAssocID="{F6889138-83F1-434E-85E4-9C55BE0E0A1E}" presName="sibTrans" presStyleCnt="0"/>
      <dgm:spPr/>
    </dgm:pt>
    <dgm:pt modelId="{E9255105-CA54-4737-9FB0-183077085C47}" type="pres">
      <dgm:prSet presAssocID="{938CA4BB-2A25-4E2D-96A7-2B1DE70E0B60}" presName="node" presStyleLbl="node1" presStyleIdx="2" presStyleCnt="6">
        <dgm:presLayoutVars>
          <dgm:bulletEnabled val="1"/>
        </dgm:presLayoutVars>
      </dgm:prSet>
      <dgm:spPr/>
    </dgm:pt>
    <dgm:pt modelId="{9DB7E02E-F8F2-4756-8CE9-6D24D56D6596}" type="pres">
      <dgm:prSet presAssocID="{8727EF75-8CC8-4F06-8C6A-ED1E368C494B}" presName="sibTrans" presStyleCnt="0"/>
      <dgm:spPr/>
    </dgm:pt>
    <dgm:pt modelId="{1E0C0923-A0BF-4C10-AF9A-41EC373F708A}" type="pres">
      <dgm:prSet presAssocID="{D82D1D0F-D209-4D9E-97A3-2679E019BBA2}" presName="node" presStyleLbl="node1" presStyleIdx="3" presStyleCnt="6">
        <dgm:presLayoutVars>
          <dgm:bulletEnabled val="1"/>
        </dgm:presLayoutVars>
      </dgm:prSet>
      <dgm:spPr/>
    </dgm:pt>
    <dgm:pt modelId="{F32A6A0C-CBE9-4613-9C4F-059242084CEF}" type="pres">
      <dgm:prSet presAssocID="{3391AB1A-4023-4D70-B080-7F0780E7D37D}" presName="sibTrans" presStyleCnt="0"/>
      <dgm:spPr/>
    </dgm:pt>
    <dgm:pt modelId="{C05F8593-D14C-4B89-9AE9-68A7E9F97842}" type="pres">
      <dgm:prSet presAssocID="{111A8180-ABF9-4963-9269-BCACAF95F082}" presName="node" presStyleLbl="node1" presStyleIdx="4" presStyleCnt="6">
        <dgm:presLayoutVars>
          <dgm:bulletEnabled val="1"/>
        </dgm:presLayoutVars>
      </dgm:prSet>
      <dgm:spPr/>
    </dgm:pt>
    <dgm:pt modelId="{A9036D3A-BD8F-4D0E-8910-5155067DEB33}" type="pres">
      <dgm:prSet presAssocID="{F6AD02BE-ABDD-4DA3-BC29-600F802DF4E6}" presName="sibTrans" presStyleCnt="0"/>
      <dgm:spPr/>
    </dgm:pt>
    <dgm:pt modelId="{5EE6ECD2-318B-4A20-883B-A6671210D813}" type="pres">
      <dgm:prSet presAssocID="{262D54AD-F21F-4EE1-B902-EE1DEDCE3C70}" presName="node" presStyleLbl="node1" presStyleIdx="5" presStyleCnt="6">
        <dgm:presLayoutVars>
          <dgm:bulletEnabled val="1"/>
        </dgm:presLayoutVars>
      </dgm:prSet>
      <dgm:spPr/>
    </dgm:pt>
  </dgm:ptLst>
  <dgm:cxnLst>
    <dgm:cxn modelId="{7E84A839-8682-47DC-98C3-6551C4A54577}" type="presOf" srcId="{D82D1D0F-D209-4D9E-97A3-2679E019BBA2}" destId="{1E0C0923-A0BF-4C10-AF9A-41EC373F708A}" srcOrd="0" destOrd="0" presId="urn:microsoft.com/office/officeart/2005/8/layout/default"/>
    <dgm:cxn modelId="{4D16BB3C-2D2F-4C26-B8F1-317348091D97}" srcId="{5373C032-3C58-451E-AF8E-F54F5A7951CD}" destId="{262D54AD-F21F-4EE1-B902-EE1DEDCE3C70}" srcOrd="5" destOrd="0" parTransId="{F06CB47D-0EF1-471D-98F5-B7CC8F06F3DA}" sibTransId="{0835F78E-A985-48E9-AAC6-7BFD64C165CE}"/>
    <dgm:cxn modelId="{B64DBA6E-965F-4A0E-9336-8C930F057594}" srcId="{5373C032-3C58-451E-AF8E-F54F5A7951CD}" destId="{BF9F5F4B-7E94-4FEB-A243-E55145862B91}" srcOrd="0" destOrd="0" parTransId="{35B17EA7-B1B4-4D6D-82AB-2EB46FF63AC4}" sibTransId="{6809218E-D067-4FE6-A2AA-513FA1E63C71}"/>
    <dgm:cxn modelId="{86D2E875-ABDB-481B-AC16-E40B65F835F6}" srcId="{5373C032-3C58-451E-AF8E-F54F5A7951CD}" destId="{D82D1D0F-D209-4D9E-97A3-2679E019BBA2}" srcOrd="3" destOrd="0" parTransId="{CAFD3788-B67C-40EF-A756-7530627E13BB}" sibTransId="{3391AB1A-4023-4D70-B080-7F0780E7D37D}"/>
    <dgm:cxn modelId="{7F891D56-94F4-4140-B9CE-92CCE9CED19A}" srcId="{5373C032-3C58-451E-AF8E-F54F5A7951CD}" destId="{938CA4BB-2A25-4E2D-96A7-2B1DE70E0B60}" srcOrd="2" destOrd="0" parTransId="{C7971560-5C48-4878-A71E-5D3886CBE96A}" sibTransId="{8727EF75-8CC8-4F06-8C6A-ED1E368C494B}"/>
    <dgm:cxn modelId="{45D29C93-DD54-4AFF-BDAB-0C1A00CE4C16}" srcId="{5373C032-3C58-451E-AF8E-F54F5A7951CD}" destId="{A37E2DE6-9295-4CFB-8389-53ABE2ABC678}" srcOrd="1" destOrd="0" parTransId="{F53306B4-6B2A-47F2-8D57-259B9BF08C35}" sibTransId="{F6889138-83F1-434E-85E4-9C55BE0E0A1E}"/>
    <dgm:cxn modelId="{CF89A599-F395-412C-81C9-DCAEE9E14C51}" type="presOf" srcId="{262D54AD-F21F-4EE1-B902-EE1DEDCE3C70}" destId="{5EE6ECD2-318B-4A20-883B-A6671210D813}" srcOrd="0" destOrd="0" presId="urn:microsoft.com/office/officeart/2005/8/layout/default"/>
    <dgm:cxn modelId="{95E66CA0-FE71-4FFE-A4B9-3F430CEB8A21}" srcId="{5373C032-3C58-451E-AF8E-F54F5A7951CD}" destId="{111A8180-ABF9-4963-9269-BCACAF95F082}" srcOrd="4" destOrd="0" parTransId="{9213FD51-8DEF-434D-9A25-F6A565FB62D2}" sibTransId="{F6AD02BE-ABDD-4DA3-BC29-600F802DF4E6}"/>
    <dgm:cxn modelId="{A327C1D2-6890-4A8D-98F0-97789E94EAEB}" type="presOf" srcId="{A37E2DE6-9295-4CFB-8389-53ABE2ABC678}" destId="{E76C6ABD-EAC2-4777-B134-CD2C37C0E6CA}" srcOrd="0" destOrd="0" presId="urn:microsoft.com/office/officeart/2005/8/layout/default"/>
    <dgm:cxn modelId="{32CBFCD2-16B2-458A-A96E-1A3663D1C2EC}" type="presOf" srcId="{5373C032-3C58-451E-AF8E-F54F5A7951CD}" destId="{03CF97E1-96E2-498C-8F89-6D7B44B242B9}" srcOrd="0" destOrd="0" presId="urn:microsoft.com/office/officeart/2005/8/layout/default"/>
    <dgm:cxn modelId="{A34C11D7-05E9-4CD4-B992-8AB1E3E3D8FA}" type="presOf" srcId="{111A8180-ABF9-4963-9269-BCACAF95F082}" destId="{C05F8593-D14C-4B89-9AE9-68A7E9F97842}" srcOrd="0" destOrd="0" presId="urn:microsoft.com/office/officeart/2005/8/layout/default"/>
    <dgm:cxn modelId="{392D68E1-C19C-49A3-8E2C-F8C396E30F6B}" type="presOf" srcId="{938CA4BB-2A25-4E2D-96A7-2B1DE70E0B60}" destId="{E9255105-CA54-4737-9FB0-183077085C47}" srcOrd="0" destOrd="0" presId="urn:microsoft.com/office/officeart/2005/8/layout/default"/>
    <dgm:cxn modelId="{31CCA6E2-59ED-4CAA-9A85-AF292BFF17F5}" type="presOf" srcId="{BF9F5F4B-7E94-4FEB-A243-E55145862B91}" destId="{0E67C355-AD97-495E-9BC5-E46890C2AC84}" srcOrd="0" destOrd="0" presId="urn:microsoft.com/office/officeart/2005/8/layout/default"/>
    <dgm:cxn modelId="{D0CF7CA2-A064-481C-8DA7-BB065E1EE0B0}" type="presParOf" srcId="{03CF97E1-96E2-498C-8F89-6D7B44B242B9}" destId="{0E67C355-AD97-495E-9BC5-E46890C2AC84}" srcOrd="0" destOrd="0" presId="urn:microsoft.com/office/officeart/2005/8/layout/default"/>
    <dgm:cxn modelId="{39F248A3-3897-420D-A573-4AC14283691F}" type="presParOf" srcId="{03CF97E1-96E2-498C-8F89-6D7B44B242B9}" destId="{B8680122-FE9E-46C0-B974-81AC419587D4}" srcOrd="1" destOrd="0" presId="urn:microsoft.com/office/officeart/2005/8/layout/default"/>
    <dgm:cxn modelId="{8522F39D-0FA1-453B-847C-E966716C93FF}" type="presParOf" srcId="{03CF97E1-96E2-498C-8F89-6D7B44B242B9}" destId="{E76C6ABD-EAC2-4777-B134-CD2C37C0E6CA}" srcOrd="2" destOrd="0" presId="urn:microsoft.com/office/officeart/2005/8/layout/default"/>
    <dgm:cxn modelId="{B3466E13-5BFA-48AF-A340-22AFDCE6B260}" type="presParOf" srcId="{03CF97E1-96E2-498C-8F89-6D7B44B242B9}" destId="{3FCE6781-711E-46B2-B9BA-73D5791803AF}" srcOrd="3" destOrd="0" presId="urn:microsoft.com/office/officeart/2005/8/layout/default"/>
    <dgm:cxn modelId="{BC4C8B83-DA0A-4E2B-A277-A63665E58ED7}" type="presParOf" srcId="{03CF97E1-96E2-498C-8F89-6D7B44B242B9}" destId="{E9255105-CA54-4737-9FB0-183077085C47}" srcOrd="4" destOrd="0" presId="urn:microsoft.com/office/officeart/2005/8/layout/default"/>
    <dgm:cxn modelId="{1375917A-E2F3-40F8-B399-108F02A60D11}" type="presParOf" srcId="{03CF97E1-96E2-498C-8F89-6D7B44B242B9}" destId="{9DB7E02E-F8F2-4756-8CE9-6D24D56D6596}" srcOrd="5" destOrd="0" presId="urn:microsoft.com/office/officeart/2005/8/layout/default"/>
    <dgm:cxn modelId="{6F967FF6-B021-4BE7-803F-FD8E660A3BCA}" type="presParOf" srcId="{03CF97E1-96E2-498C-8F89-6D7B44B242B9}" destId="{1E0C0923-A0BF-4C10-AF9A-41EC373F708A}" srcOrd="6" destOrd="0" presId="urn:microsoft.com/office/officeart/2005/8/layout/default"/>
    <dgm:cxn modelId="{DB6368C9-7F15-4538-81CC-645E30180D0B}" type="presParOf" srcId="{03CF97E1-96E2-498C-8F89-6D7B44B242B9}" destId="{F32A6A0C-CBE9-4613-9C4F-059242084CEF}" srcOrd="7" destOrd="0" presId="urn:microsoft.com/office/officeart/2005/8/layout/default"/>
    <dgm:cxn modelId="{5F496D05-854D-43D8-9997-AD437ACA702D}" type="presParOf" srcId="{03CF97E1-96E2-498C-8F89-6D7B44B242B9}" destId="{C05F8593-D14C-4B89-9AE9-68A7E9F97842}" srcOrd="8" destOrd="0" presId="urn:microsoft.com/office/officeart/2005/8/layout/default"/>
    <dgm:cxn modelId="{647F45EA-D071-4E5C-918C-31C78B332F11}" type="presParOf" srcId="{03CF97E1-96E2-498C-8F89-6D7B44B242B9}" destId="{A9036D3A-BD8F-4D0E-8910-5155067DEB33}" srcOrd="9" destOrd="0" presId="urn:microsoft.com/office/officeart/2005/8/layout/default"/>
    <dgm:cxn modelId="{291CBE6A-446A-4F4D-90AB-C0475612598C}" type="presParOf" srcId="{03CF97E1-96E2-498C-8F89-6D7B44B242B9}" destId="{5EE6ECD2-318B-4A20-883B-A6671210D81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EBC264-6169-4DA8-AECA-D09C5A7BD1F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6FD4AF-E33D-4D11-8944-3F503F8572CC}">
      <dgm:prSet/>
      <dgm:spPr/>
      <dgm:t>
        <a:bodyPr/>
        <a:lstStyle/>
        <a:p>
          <a:r>
            <a:rPr lang="pt-BR" dirty="0"/>
            <a:t>Os requisitos para o projeto serão entregues rapidamente</a:t>
          </a:r>
          <a:endParaRPr lang="en-US" dirty="0"/>
        </a:p>
      </dgm:t>
    </dgm:pt>
    <dgm:pt modelId="{2743A722-0E28-4310-B4C8-79A0D648E436}" type="parTrans" cxnId="{6B6EAD45-75B7-40D1-94DE-65DA589B7695}">
      <dgm:prSet/>
      <dgm:spPr/>
      <dgm:t>
        <a:bodyPr/>
        <a:lstStyle/>
        <a:p>
          <a:endParaRPr lang="en-US"/>
        </a:p>
      </dgm:t>
    </dgm:pt>
    <dgm:pt modelId="{4344E5D8-C492-48CE-8C29-A4325E2E6188}" type="sibTrans" cxnId="{6B6EAD45-75B7-40D1-94DE-65DA589B7695}">
      <dgm:prSet/>
      <dgm:spPr/>
      <dgm:t>
        <a:bodyPr/>
        <a:lstStyle/>
        <a:p>
          <a:endParaRPr lang="en-US"/>
        </a:p>
      </dgm:t>
    </dgm:pt>
    <dgm:pt modelId="{C019E155-9529-4E57-BB9F-85ABC9603905}">
      <dgm:prSet/>
      <dgm:spPr/>
      <dgm:t>
        <a:bodyPr/>
        <a:lstStyle/>
        <a:p>
          <a:r>
            <a:rPr lang="pt-BR" dirty="0"/>
            <a:t>A equipe irá trabalhar ao menos </a:t>
          </a:r>
          <a:r>
            <a:rPr lang="pt-BR" dirty="0">
              <a:latin typeface="Century Gothic" panose="020B0502020202020204"/>
            </a:rPr>
            <a:t>duas</a:t>
          </a:r>
          <a:r>
            <a:rPr lang="pt-BR" dirty="0"/>
            <a:t> </a:t>
          </a:r>
          <a:r>
            <a:rPr lang="pt-BR" dirty="0">
              <a:latin typeface="Century Gothic" panose="020B0502020202020204"/>
            </a:rPr>
            <a:t>vezes</a:t>
          </a:r>
          <a:r>
            <a:rPr lang="pt-BR" dirty="0"/>
            <a:t> por semana </a:t>
          </a:r>
          <a:endParaRPr lang="en-US" dirty="0"/>
        </a:p>
      </dgm:t>
    </dgm:pt>
    <dgm:pt modelId="{1C0B35FF-4A5D-48B9-A9F4-D6FB2BBD9CF3}" type="parTrans" cxnId="{D8B1A484-DE69-41BF-9593-DA2E1A03A5DC}">
      <dgm:prSet/>
      <dgm:spPr/>
      <dgm:t>
        <a:bodyPr/>
        <a:lstStyle/>
        <a:p>
          <a:endParaRPr lang="en-US"/>
        </a:p>
      </dgm:t>
    </dgm:pt>
    <dgm:pt modelId="{4E420ABD-F805-489C-8C0B-2254921F476B}" type="sibTrans" cxnId="{D8B1A484-DE69-41BF-9593-DA2E1A03A5DC}">
      <dgm:prSet/>
      <dgm:spPr/>
      <dgm:t>
        <a:bodyPr/>
        <a:lstStyle/>
        <a:p>
          <a:endParaRPr lang="en-US"/>
        </a:p>
      </dgm:t>
    </dgm:pt>
    <dgm:pt modelId="{30644C9A-C692-4AD1-95F9-ED8261FEE884}" type="pres">
      <dgm:prSet presAssocID="{EAEBC264-6169-4DA8-AECA-D09C5A7BD1FA}" presName="vert0" presStyleCnt="0">
        <dgm:presLayoutVars>
          <dgm:dir/>
          <dgm:animOne val="branch"/>
          <dgm:animLvl val="lvl"/>
        </dgm:presLayoutVars>
      </dgm:prSet>
      <dgm:spPr/>
    </dgm:pt>
    <dgm:pt modelId="{3C6AE48B-928A-4F69-BDB4-3A7FCCB703A1}" type="pres">
      <dgm:prSet presAssocID="{B46FD4AF-E33D-4D11-8944-3F503F8572CC}" presName="thickLine" presStyleLbl="alignNode1" presStyleIdx="0" presStyleCnt="2"/>
      <dgm:spPr/>
    </dgm:pt>
    <dgm:pt modelId="{C3EBFBAE-15C5-4293-8720-8AB0D925AF25}" type="pres">
      <dgm:prSet presAssocID="{B46FD4AF-E33D-4D11-8944-3F503F8572CC}" presName="horz1" presStyleCnt="0"/>
      <dgm:spPr/>
    </dgm:pt>
    <dgm:pt modelId="{49F9295B-ED36-457E-B6DE-AA5DAA614BFD}" type="pres">
      <dgm:prSet presAssocID="{B46FD4AF-E33D-4D11-8944-3F503F8572CC}" presName="tx1" presStyleLbl="revTx" presStyleIdx="0" presStyleCnt="2"/>
      <dgm:spPr/>
    </dgm:pt>
    <dgm:pt modelId="{B2A37C73-D6EC-4A5C-ABAF-86962C682BD3}" type="pres">
      <dgm:prSet presAssocID="{B46FD4AF-E33D-4D11-8944-3F503F8572CC}" presName="vert1" presStyleCnt="0"/>
      <dgm:spPr/>
    </dgm:pt>
    <dgm:pt modelId="{BD04C239-CA1B-4D81-A7C4-0FE2EFA6ABC7}" type="pres">
      <dgm:prSet presAssocID="{C019E155-9529-4E57-BB9F-85ABC9603905}" presName="thickLine" presStyleLbl="alignNode1" presStyleIdx="1" presStyleCnt="2"/>
      <dgm:spPr/>
    </dgm:pt>
    <dgm:pt modelId="{C7AB38AE-C62C-4478-9159-441F5E353595}" type="pres">
      <dgm:prSet presAssocID="{C019E155-9529-4E57-BB9F-85ABC9603905}" presName="horz1" presStyleCnt="0"/>
      <dgm:spPr/>
    </dgm:pt>
    <dgm:pt modelId="{4EDF38EA-E207-4C5D-A5F5-D928313362F3}" type="pres">
      <dgm:prSet presAssocID="{C019E155-9529-4E57-BB9F-85ABC9603905}" presName="tx1" presStyleLbl="revTx" presStyleIdx="1" presStyleCnt="2"/>
      <dgm:spPr/>
    </dgm:pt>
    <dgm:pt modelId="{80A4FDDB-0A49-4969-AC69-487F7BD44734}" type="pres">
      <dgm:prSet presAssocID="{C019E155-9529-4E57-BB9F-85ABC9603905}" presName="vert1" presStyleCnt="0"/>
      <dgm:spPr/>
    </dgm:pt>
  </dgm:ptLst>
  <dgm:cxnLst>
    <dgm:cxn modelId="{3F78920A-554C-4394-9AB9-8F2833186BEF}" type="presOf" srcId="{B46FD4AF-E33D-4D11-8944-3F503F8572CC}" destId="{49F9295B-ED36-457E-B6DE-AA5DAA614BFD}" srcOrd="0" destOrd="0" presId="urn:microsoft.com/office/officeart/2008/layout/LinedList"/>
    <dgm:cxn modelId="{6B6EAD45-75B7-40D1-94DE-65DA589B7695}" srcId="{EAEBC264-6169-4DA8-AECA-D09C5A7BD1FA}" destId="{B46FD4AF-E33D-4D11-8944-3F503F8572CC}" srcOrd="0" destOrd="0" parTransId="{2743A722-0E28-4310-B4C8-79A0D648E436}" sibTransId="{4344E5D8-C492-48CE-8C29-A4325E2E6188}"/>
    <dgm:cxn modelId="{9A1DF545-0F31-466F-A2EE-CE95C369EE66}" type="presOf" srcId="{C019E155-9529-4E57-BB9F-85ABC9603905}" destId="{4EDF38EA-E207-4C5D-A5F5-D928313362F3}" srcOrd="0" destOrd="0" presId="urn:microsoft.com/office/officeart/2008/layout/LinedList"/>
    <dgm:cxn modelId="{D8B1A484-DE69-41BF-9593-DA2E1A03A5DC}" srcId="{EAEBC264-6169-4DA8-AECA-D09C5A7BD1FA}" destId="{C019E155-9529-4E57-BB9F-85ABC9603905}" srcOrd="1" destOrd="0" parTransId="{1C0B35FF-4A5D-48B9-A9F4-D6FB2BBD9CF3}" sibTransId="{4E420ABD-F805-489C-8C0B-2254921F476B}"/>
    <dgm:cxn modelId="{89FFFB99-9180-44D3-B23C-B94ECACC25AC}" type="presOf" srcId="{EAEBC264-6169-4DA8-AECA-D09C5A7BD1FA}" destId="{30644C9A-C692-4AD1-95F9-ED8261FEE884}" srcOrd="0" destOrd="0" presId="urn:microsoft.com/office/officeart/2008/layout/LinedList"/>
    <dgm:cxn modelId="{20E1AA64-E3A5-41E3-8D0D-AE65B4AE0929}" type="presParOf" srcId="{30644C9A-C692-4AD1-95F9-ED8261FEE884}" destId="{3C6AE48B-928A-4F69-BDB4-3A7FCCB703A1}" srcOrd="0" destOrd="0" presId="urn:microsoft.com/office/officeart/2008/layout/LinedList"/>
    <dgm:cxn modelId="{9872F248-7E48-4439-9AE1-02382A4B4B71}" type="presParOf" srcId="{30644C9A-C692-4AD1-95F9-ED8261FEE884}" destId="{C3EBFBAE-15C5-4293-8720-8AB0D925AF25}" srcOrd="1" destOrd="0" presId="urn:microsoft.com/office/officeart/2008/layout/LinedList"/>
    <dgm:cxn modelId="{50AEF4AC-776A-4B82-844E-F44B4BD3B5C8}" type="presParOf" srcId="{C3EBFBAE-15C5-4293-8720-8AB0D925AF25}" destId="{49F9295B-ED36-457E-B6DE-AA5DAA614BFD}" srcOrd="0" destOrd="0" presId="urn:microsoft.com/office/officeart/2008/layout/LinedList"/>
    <dgm:cxn modelId="{77A05FCD-0B07-4D91-8B3D-F10D9374D461}" type="presParOf" srcId="{C3EBFBAE-15C5-4293-8720-8AB0D925AF25}" destId="{B2A37C73-D6EC-4A5C-ABAF-86962C682BD3}" srcOrd="1" destOrd="0" presId="urn:microsoft.com/office/officeart/2008/layout/LinedList"/>
    <dgm:cxn modelId="{C321C380-DEA7-4292-AA11-2E4953965E45}" type="presParOf" srcId="{30644C9A-C692-4AD1-95F9-ED8261FEE884}" destId="{BD04C239-CA1B-4D81-A7C4-0FE2EFA6ABC7}" srcOrd="2" destOrd="0" presId="urn:microsoft.com/office/officeart/2008/layout/LinedList"/>
    <dgm:cxn modelId="{65AAD7FC-42A5-437A-AF00-BEDD5CCC7B7A}" type="presParOf" srcId="{30644C9A-C692-4AD1-95F9-ED8261FEE884}" destId="{C7AB38AE-C62C-4478-9159-441F5E353595}" srcOrd="3" destOrd="0" presId="urn:microsoft.com/office/officeart/2008/layout/LinedList"/>
    <dgm:cxn modelId="{C39BCCAA-3A6B-4CE6-A74B-3701707189C3}" type="presParOf" srcId="{C7AB38AE-C62C-4478-9159-441F5E353595}" destId="{4EDF38EA-E207-4C5D-A5F5-D928313362F3}" srcOrd="0" destOrd="0" presId="urn:microsoft.com/office/officeart/2008/layout/LinedList"/>
    <dgm:cxn modelId="{219DF03A-34CF-42D3-9F81-39B3C62669AE}" type="presParOf" srcId="{C7AB38AE-C62C-4478-9159-441F5E353595}" destId="{80A4FDDB-0A49-4969-AC69-487F7BD447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42E37E-639B-4C14-9C28-D688195ABB5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33F141-20E5-4804-8E85-334A4965E9A2}">
      <dgm:prSet/>
      <dgm:spPr/>
      <dgm:t>
        <a:bodyPr/>
        <a:lstStyle/>
        <a:p>
          <a:r>
            <a:rPr lang="pt-BR"/>
            <a:t>O jogo só funcionará no Sistema Operacional Windows. </a:t>
          </a:r>
          <a:endParaRPr lang="en-US"/>
        </a:p>
      </dgm:t>
    </dgm:pt>
    <dgm:pt modelId="{76286E3B-52A6-482D-B136-6DDACB43D5B8}" type="parTrans" cxnId="{8D4DC474-7336-40F3-A502-E2690F61BDB0}">
      <dgm:prSet/>
      <dgm:spPr/>
      <dgm:t>
        <a:bodyPr/>
        <a:lstStyle/>
        <a:p>
          <a:endParaRPr lang="en-US"/>
        </a:p>
      </dgm:t>
    </dgm:pt>
    <dgm:pt modelId="{943B976E-016D-4218-9245-F596C03DAEE5}" type="sibTrans" cxnId="{8D4DC474-7336-40F3-A502-E2690F61BDB0}">
      <dgm:prSet/>
      <dgm:spPr/>
      <dgm:t>
        <a:bodyPr/>
        <a:lstStyle/>
        <a:p>
          <a:endParaRPr lang="en-US"/>
        </a:p>
      </dgm:t>
    </dgm:pt>
    <dgm:pt modelId="{3CF31AF3-6CD4-4B4B-BEED-A6FE23D1C509}">
      <dgm:prSet/>
      <dgm:spPr/>
      <dgm:t>
        <a:bodyPr/>
        <a:lstStyle/>
        <a:p>
          <a:r>
            <a:rPr lang="pt-BR"/>
            <a:t>Será pelo prompt de comandos. </a:t>
          </a:r>
          <a:endParaRPr lang="en-US"/>
        </a:p>
      </dgm:t>
    </dgm:pt>
    <dgm:pt modelId="{39FB9E43-C4D4-4ACE-B951-48D93AC51BDC}" type="parTrans" cxnId="{EF155B8D-68D5-4F0C-A7BE-32A35D89DA7C}">
      <dgm:prSet/>
      <dgm:spPr/>
      <dgm:t>
        <a:bodyPr/>
        <a:lstStyle/>
        <a:p>
          <a:endParaRPr lang="en-US"/>
        </a:p>
      </dgm:t>
    </dgm:pt>
    <dgm:pt modelId="{51EA5B9B-4FB5-47A1-B877-9EE9F0BFB62A}" type="sibTrans" cxnId="{EF155B8D-68D5-4F0C-A7BE-32A35D89DA7C}">
      <dgm:prSet/>
      <dgm:spPr/>
      <dgm:t>
        <a:bodyPr/>
        <a:lstStyle/>
        <a:p>
          <a:endParaRPr lang="en-US"/>
        </a:p>
      </dgm:t>
    </dgm:pt>
    <dgm:pt modelId="{8CE94CA8-73EF-4E88-903D-11CF9F63BF93}">
      <dgm:prSet/>
      <dgm:spPr/>
      <dgm:t>
        <a:bodyPr/>
        <a:lstStyle/>
        <a:p>
          <a:r>
            <a:rPr lang="pt-BR"/>
            <a:t>Será programado usando apenas com a linguagem de programação C. </a:t>
          </a:r>
          <a:endParaRPr lang="en-US"/>
        </a:p>
      </dgm:t>
    </dgm:pt>
    <dgm:pt modelId="{A1B6A189-1626-415E-9183-37606CB05D95}" type="parTrans" cxnId="{ABB63683-0F20-479B-A36F-97835FE73138}">
      <dgm:prSet/>
      <dgm:spPr/>
      <dgm:t>
        <a:bodyPr/>
        <a:lstStyle/>
        <a:p>
          <a:endParaRPr lang="en-US"/>
        </a:p>
      </dgm:t>
    </dgm:pt>
    <dgm:pt modelId="{E45A9C0F-9CC2-4A30-BFFA-5666ED260823}" type="sibTrans" cxnId="{ABB63683-0F20-479B-A36F-97835FE73138}">
      <dgm:prSet/>
      <dgm:spPr/>
      <dgm:t>
        <a:bodyPr/>
        <a:lstStyle/>
        <a:p>
          <a:endParaRPr lang="en-US"/>
        </a:p>
      </dgm:t>
    </dgm:pt>
    <dgm:pt modelId="{609EBF6B-AFCC-4002-8881-81FE3B6FB273}" type="pres">
      <dgm:prSet presAssocID="{EF42E37E-639B-4C14-9C28-D688195ABB58}" presName="vert0" presStyleCnt="0">
        <dgm:presLayoutVars>
          <dgm:dir/>
          <dgm:animOne val="branch"/>
          <dgm:animLvl val="lvl"/>
        </dgm:presLayoutVars>
      </dgm:prSet>
      <dgm:spPr/>
    </dgm:pt>
    <dgm:pt modelId="{828997A3-8EF7-4059-9F2A-0E9CE4444BA2}" type="pres">
      <dgm:prSet presAssocID="{8D33F141-20E5-4804-8E85-334A4965E9A2}" presName="thickLine" presStyleLbl="alignNode1" presStyleIdx="0" presStyleCnt="3"/>
      <dgm:spPr/>
    </dgm:pt>
    <dgm:pt modelId="{C9479737-F4E3-4FF5-94E7-578B294FC5FF}" type="pres">
      <dgm:prSet presAssocID="{8D33F141-20E5-4804-8E85-334A4965E9A2}" presName="horz1" presStyleCnt="0"/>
      <dgm:spPr/>
    </dgm:pt>
    <dgm:pt modelId="{5F18D70E-13EC-4D91-9349-7865B26970FD}" type="pres">
      <dgm:prSet presAssocID="{8D33F141-20E5-4804-8E85-334A4965E9A2}" presName="tx1" presStyleLbl="revTx" presStyleIdx="0" presStyleCnt="3"/>
      <dgm:spPr/>
    </dgm:pt>
    <dgm:pt modelId="{EF05E890-F1C7-4298-8B7B-27927118F738}" type="pres">
      <dgm:prSet presAssocID="{8D33F141-20E5-4804-8E85-334A4965E9A2}" presName="vert1" presStyleCnt="0"/>
      <dgm:spPr/>
    </dgm:pt>
    <dgm:pt modelId="{584BE051-9897-4058-ABAB-1E75E00F5AFA}" type="pres">
      <dgm:prSet presAssocID="{3CF31AF3-6CD4-4B4B-BEED-A6FE23D1C509}" presName="thickLine" presStyleLbl="alignNode1" presStyleIdx="1" presStyleCnt="3"/>
      <dgm:spPr/>
    </dgm:pt>
    <dgm:pt modelId="{AAFE1C03-6736-4701-80D3-3C63F2E986A8}" type="pres">
      <dgm:prSet presAssocID="{3CF31AF3-6CD4-4B4B-BEED-A6FE23D1C509}" presName="horz1" presStyleCnt="0"/>
      <dgm:spPr/>
    </dgm:pt>
    <dgm:pt modelId="{28D5BA6D-3648-4B1C-B7DF-A40739802238}" type="pres">
      <dgm:prSet presAssocID="{3CF31AF3-6CD4-4B4B-BEED-A6FE23D1C509}" presName="tx1" presStyleLbl="revTx" presStyleIdx="1" presStyleCnt="3"/>
      <dgm:spPr/>
    </dgm:pt>
    <dgm:pt modelId="{BF8CC14B-0C80-4B98-A00A-06413F85A392}" type="pres">
      <dgm:prSet presAssocID="{3CF31AF3-6CD4-4B4B-BEED-A6FE23D1C509}" presName="vert1" presStyleCnt="0"/>
      <dgm:spPr/>
    </dgm:pt>
    <dgm:pt modelId="{06B4A6EC-4C8C-429D-A949-F3279DA5DF00}" type="pres">
      <dgm:prSet presAssocID="{8CE94CA8-73EF-4E88-903D-11CF9F63BF93}" presName="thickLine" presStyleLbl="alignNode1" presStyleIdx="2" presStyleCnt="3"/>
      <dgm:spPr/>
    </dgm:pt>
    <dgm:pt modelId="{42B94784-72A1-4DB3-8E65-26BFBFD7BF95}" type="pres">
      <dgm:prSet presAssocID="{8CE94CA8-73EF-4E88-903D-11CF9F63BF93}" presName="horz1" presStyleCnt="0"/>
      <dgm:spPr/>
    </dgm:pt>
    <dgm:pt modelId="{AF95C0FD-F126-4037-8751-65B00BA5211C}" type="pres">
      <dgm:prSet presAssocID="{8CE94CA8-73EF-4E88-903D-11CF9F63BF93}" presName="tx1" presStyleLbl="revTx" presStyleIdx="2" presStyleCnt="3"/>
      <dgm:spPr/>
    </dgm:pt>
    <dgm:pt modelId="{D5DAEAA9-603F-4997-977F-73C95D97298D}" type="pres">
      <dgm:prSet presAssocID="{8CE94CA8-73EF-4E88-903D-11CF9F63BF93}" presName="vert1" presStyleCnt="0"/>
      <dgm:spPr/>
    </dgm:pt>
  </dgm:ptLst>
  <dgm:cxnLst>
    <dgm:cxn modelId="{73757230-B456-4E61-94F8-A557B4A30D5C}" type="presOf" srcId="{3CF31AF3-6CD4-4B4B-BEED-A6FE23D1C509}" destId="{28D5BA6D-3648-4B1C-B7DF-A40739802238}" srcOrd="0" destOrd="0" presId="urn:microsoft.com/office/officeart/2008/layout/LinedList"/>
    <dgm:cxn modelId="{8D4DC474-7336-40F3-A502-E2690F61BDB0}" srcId="{EF42E37E-639B-4C14-9C28-D688195ABB58}" destId="{8D33F141-20E5-4804-8E85-334A4965E9A2}" srcOrd="0" destOrd="0" parTransId="{76286E3B-52A6-482D-B136-6DDACB43D5B8}" sibTransId="{943B976E-016D-4218-9245-F596C03DAEE5}"/>
    <dgm:cxn modelId="{ABB63683-0F20-479B-A36F-97835FE73138}" srcId="{EF42E37E-639B-4C14-9C28-D688195ABB58}" destId="{8CE94CA8-73EF-4E88-903D-11CF9F63BF93}" srcOrd="2" destOrd="0" parTransId="{A1B6A189-1626-415E-9183-37606CB05D95}" sibTransId="{E45A9C0F-9CC2-4A30-BFFA-5666ED260823}"/>
    <dgm:cxn modelId="{EF155B8D-68D5-4F0C-A7BE-32A35D89DA7C}" srcId="{EF42E37E-639B-4C14-9C28-D688195ABB58}" destId="{3CF31AF3-6CD4-4B4B-BEED-A6FE23D1C509}" srcOrd="1" destOrd="0" parTransId="{39FB9E43-C4D4-4ACE-B951-48D93AC51BDC}" sibTransId="{51EA5B9B-4FB5-47A1-B877-9EE9F0BFB62A}"/>
    <dgm:cxn modelId="{A7E2B5A8-071C-4BF2-9413-9B3102185484}" type="presOf" srcId="{8D33F141-20E5-4804-8E85-334A4965E9A2}" destId="{5F18D70E-13EC-4D91-9349-7865B26970FD}" srcOrd="0" destOrd="0" presId="urn:microsoft.com/office/officeart/2008/layout/LinedList"/>
    <dgm:cxn modelId="{B0E28EAC-EA97-4143-9767-BAE987BF942C}" type="presOf" srcId="{EF42E37E-639B-4C14-9C28-D688195ABB58}" destId="{609EBF6B-AFCC-4002-8881-81FE3B6FB273}" srcOrd="0" destOrd="0" presId="urn:microsoft.com/office/officeart/2008/layout/LinedList"/>
    <dgm:cxn modelId="{10D996CA-97B7-4FB9-85B9-46796E7AAF0C}" type="presOf" srcId="{8CE94CA8-73EF-4E88-903D-11CF9F63BF93}" destId="{AF95C0FD-F126-4037-8751-65B00BA5211C}" srcOrd="0" destOrd="0" presId="urn:microsoft.com/office/officeart/2008/layout/LinedList"/>
    <dgm:cxn modelId="{118DD3CF-4018-4857-8F9F-58609B48A331}" type="presParOf" srcId="{609EBF6B-AFCC-4002-8881-81FE3B6FB273}" destId="{828997A3-8EF7-4059-9F2A-0E9CE4444BA2}" srcOrd="0" destOrd="0" presId="urn:microsoft.com/office/officeart/2008/layout/LinedList"/>
    <dgm:cxn modelId="{46533BD4-0EB9-4921-BE8C-0BE74287B73B}" type="presParOf" srcId="{609EBF6B-AFCC-4002-8881-81FE3B6FB273}" destId="{C9479737-F4E3-4FF5-94E7-578B294FC5FF}" srcOrd="1" destOrd="0" presId="urn:microsoft.com/office/officeart/2008/layout/LinedList"/>
    <dgm:cxn modelId="{3C6A6FBE-0902-4F28-95A0-EEC9BC28AFEB}" type="presParOf" srcId="{C9479737-F4E3-4FF5-94E7-578B294FC5FF}" destId="{5F18D70E-13EC-4D91-9349-7865B26970FD}" srcOrd="0" destOrd="0" presId="urn:microsoft.com/office/officeart/2008/layout/LinedList"/>
    <dgm:cxn modelId="{06B1613E-120C-40F0-AF28-FD453D8D941B}" type="presParOf" srcId="{C9479737-F4E3-4FF5-94E7-578B294FC5FF}" destId="{EF05E890-F1C7-4298-8B7B-27927118F738}" srcOrd="1" destOrd="0" presId="urn:microsoft.com/office/officeart/2008/layout/LinedList"/>
    <dgm:cxn modelId="{3B674E60-4067-4383-BE6E-497C2B23FC68}" type="presParOf" srcId="{609EBF6B-AFCC-4002-8881-81FE3B6FB273}" destId="{584BE051-9897-4058-ABAB-1E75E00F5AFA}" srcOrd="2" destOrd="0" presId="urn:microsoft.com/office/officeart/2008/layout/LinedList"/>
    <dgm:cxn modelId="{BC4E50B0-41BA-405E-B9EE-557B90B75A0A}" type="presParOf" srcId="{609EBF6B-AFCC-4002-8881-81FE3B6FB273}" destId="{AAFE1C03-6736-4701-80D3-3C63F2E986A8}" srcOrd="3" destOrd="0" presId="urn:microsoft.com/office/officeart/2008/layout/LinedList"/>
    <dgm:cxn modelId="{EFABB679-6E1B-4A5B-B030-BA50C30D1241}" type="presParOf" srcId="{AAFE1C03-6736-4701-80D3-3C63F2E986A8}" destId="{28D5BA6D-3648-4B1C-B7DF-A40739802238}" srcOrd="0" destOrd="0" presId="urn:microsoft.com/office/officeart/2008/layout/LinedList"/>
    <dgm:cxn modelId="{3CCB2FFA-FF6B-46CD-82DE-6BA334569E66}" type="presParOf" srcId="{AAFE1C03-6736-4701-80D3-3C63F2E986A8}" destId="{BF8CC14B-0C80-4B98-A00A-06413F85A392}" srcOrd="1" destOrd="0" presId="urn:microsoft.com/office/officeart/2008/layout/LinedList"/>
    <dgm:cxn modelId="{1CCA4674-59A8-4894-9504-AC5878FDE2F9}" type="presParOf" srcId="{609EBF6B-AFCC-4002-8881-81FE3B6FB273}" destId="{06B4A6EC-4C8C-429D-A949-F3279DA5DF00}" srcOrd="4" destOrd="0" presId="urn:microsoft.com/office/officeart/2008/layout/LinedList"/>
    <dgm:cxn modelId="{8B61D849-525C-46CB-9F5C-391EAF2FC2D7}" type="presParOf" srcId="{609EBF6B-AFCC-4002-8881-81FE3B6FB273}" destId="{42B94784-72A1-4DB3-8E65-26BFBFD7BF95}" srcOrd="5" destOrd="0" presId="urn:microsoft.com/office/officeart/2008/layout/LinedList"/>
    <dgm:cxn modelId="{ADD24171-9F79-4FD3-90AF-A4A8D4F8D637}" type="presParOf" srcId="{42B94784-72A1-4DB3-8E65-26BFBFD7BF95}" destId="{AF95C0FD-F126-4037-8751-65B00BA5211C}" srcOrd="0" destOrd="0" presId="urn:microsoft.com/office/officeart/2008/layout/LinedList"/>
    <dgm:cxn modelId="{042E447F-A7DA-41B7-B486-D51C722BE2B1}" type="presParOf" srcId="{42B94784-72A1-4DB3-8E65-26BFBFD7BF95}" destId="{D5DAEAA9-603F-4997-977F-73C95D9729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DF1A3-6DF3-4A5E-AE3A-FB27EAEB5035}">
      <dsp:nvSpPr>
        <dsp:cNvPr id="0" name=""/>
        <dsp:cNvSpPr/>
      </dsp:nvSpPr>
      <dsp:spPr>
        <a:xfrm>
          <a:off x="0" y="887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03BC4-EDA0-43BD-9E33-97BE6450C0B0}">
      <dsp:nvSpPr>
        <dsp:cNvPr id="0" name=""/>
        <dsp:cNvSpPr/>
      </dsp:nvSpPr>
      <dsp:spPr>
        <a:xfrm>
          <a:off x="0" y="887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1 - Introdução</a:t>
          </a:r>
          <a:endParaRPr lang="en-US" sz="1100" kern="1200" dirty="0"/>
        </a:p>
      </dsp:txBody>
      <dsp:txXfrm>
        <a:off x="0" y="887"/>
        <a:ext cx="10916092" cy="255138"/>
      </dsp:txXfrm>
    </dsp:sp>
    <dsp:sp modelId="{7B22FA37-FBEC-42CB-B980-332CBFFF9974}">
      <dsp:nvSpPr>
        <dsp:cNvPr id="0" name=""/>
        <dsp:cNvSpPr/>
      </dsp:nvSpPr>
      <dsp:spPr>
        <a:xfrm>
          <a:off x="0" y="256026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FA2E5-C278-4B74-8595-04DF53D50BD6}">
      <dsp:nvSpPr>
        <dsp:cNvPr id="0" name=""/>
        <dsp:cNvSpPr/>
      </dsp:nvSpPr>
      <dsp:spPr>
        <a:xfrm>
          <a:off x="0" y="256026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2 - Período</a:t>
          </a:r>
          <a:endParaRPr lang="en-US" sz="1100" kern="1200" dirty="0"/>
        </a:p>
      </dsp:txBody>
      <dsp:txXfrm>
        <a:off x="0" y="256026"/>
        <a:ext cx="10916092" cy="255138"/>
      </dsp:txXfrm>
    </dsp:sp>
    <dsp:sp modelId="{F52971A6-CEB1-4867-9D6B-6805218A71E9}">
      <dsp:nvSpPr>
        <dsp:cNvPr id="0" name=""/>
        <dsp:cNvSpPr/>
      </dsp:nvSpPr>
      <dsp:spPr>
        <a:xfrm>
          <a:off x="0" y="511165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DC01B-62CA-4E48-A476-8C5FAD72AFA9}">
      <dsp:nvSpPr>
        <dsp:cNvPr id="0" name=""/>
        <dsp:cNvSpPr/>
      </dsp:nvSpPr>
      <dsp:spPr>
        <a:xfrm>
          <a:off x="0" y="511165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3 - Justificativa</a:t>
          </a:r>
          <a:endParaRPr lang="en-US" sz="1100" kern="1200" dirty="0"/>
        </a:p>
      </dsp:txBody>
      <dsp:txXfrm>
        <a:off x="0" y="511165"/>
        <a:ext cx="10916092" cy="255138"/>
      </dsp:txXfrm>
    </dsp:sp>
    <dsp:sp modelId="{52A41DE0-9B99-4548-841D-6761D17F6EE7}">
      <dsp:nvSpPr>
        <dsp:cNvPr id="0" name=""/>
        <dsp:cNvSpPr/>
      </dsp:nvSpPr>
      <dsp:spPr>
        <a:xfrm>
          <a:off x="0" y="766304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3643C-670A-4C4C-AE0C-CF1F7947692C}">
      <dsp:nvSpPr>
        <dsp:cNvPr id="0" name=""/>
        <dsp:cNvSpPr/>
      </dsp:nvSpPr>
      <dsp:spPr>
        <a:xfrm>
          <a:off x="0" y="766304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4 - Objetivos Gerais e Específicos</a:t>
          </a:r>
          <a:endParaRPr lang="en-US" sz="1100" kern="1200" dirty="0"/>
        </a:p>
      </dsp:txBody>
      <dsp:txXfrm>
        <a:off x="0" y="766304"/>
        <a:ext cx="10916092" cy="255138"/>
      </dsp:txXfrm>
    </dsp:sp>
    <dsp:sp modelId="{16DC2C29-EE42-434D-AD46-725E39D46194}">
      <dsp:nvSpPr>
        <dsp:cNvPr id="0" name=""/>
        <dsp:cNvSpPr/>
      </dsp:nvSpPr>
      <dsp:spPr>
        <a:xfrm>
          <a:off x="0" y="1021442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67983-05F9-4C1E-8D41-5C23479B9DBF}">
      <dsp:nvSpPr>
        <dsp:cNvPr id="0" name=""/>
        <dsp:cNvSpPr/>
      </dsp:nvSpPr>
      <dsp:spPr>
        <a:xfrm>
          <a:off x="0" y="1021442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4.1 - Objetivo Geral</a:t>
          </a:r>
          <a:endParaRPr lang="en-US" sz="1100" kern="1200" dirty="0"/>
        </a:p>
      </dsp:txBody>
      <dsp:txXfrm>
        <a:off x="0" y="1021442"/>
        <a:ext cx="10916092" cy="255138"/>
      </dsp:txXfrm>
    </dsp:sp>
    <dsp:sp modelId="{4D01B143-CA50-490A-95A6-77A9097C934B}">
      <dsp:nvSpPr>
        <dsp:cNvPr id="0" name=""/>
        <dsp:cNvSpPr/>
      </dsp:nvSpPr>
      <dsp:spPr>
        <a:xfrm>
          <a:off x="0" y="1276581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85F3-8A6A-4CF2-BAB7-6E2B46202562}">
      <dsp:nvSpPr>
        <dsp:cNvPr id="0" name=""/>
        <dsp:cNvSpPr/>
      </dsp:nvSpPr>
      <dsp:spPr>
        <a:xfrm>
          <a:off x="0" y="1276581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4.2 - Objetivo Especifico </a:t>
          </a:r>
          <a:endParaRPr lang="en-US" sz="1100" kern="1200" dirty="0"/>
        </a:p>
      </dsp:txBody>
      <dsp:txXfrm>
        <a:off x="0" y="1276581"/>
        <a:ext cx="10916092" cy="255138"/>
      </dsp:txXfrm>
    </dsp:sp>
    <dsp:sp modelId="{72C70171-6DDC-44E7-96E1-D0D3B5A31A5B}">
      <dsp:nvSpPr>
        <dsp:cNvPr id="0" name=""/>
        <dsp:cNvSpPr/>
      </dsp:nvSpPr>
      <dsp:spPr>
        <a:xfrm>
          <a:off x="0" y="1531720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0AC1B-0F6D-4A1C-8563-7B675A97D0AC}">
      <dsp:nvSpPr>
        <dsp:cNvPr id="0" name=""/>
        <dsp:cNvSpPr/>
      </dsp:nvSpPr>
      <dsp:spPr>
        <a:xfrm>
          <a:off x="0" y="1531720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5 - Atividades a serem executadas</a:t>
          </a:r>
          <a:endParaRPr lang="en-US" sz="1100" kern="1200" dirty="0"/>
        </a:p>
      </dsp:txBody>
      <dsp:txXfrm>
        <a:off x="0" y="1531720"/>
        <a:ext cx="10916092" cy="255138"/>
      </dsp:txXfrm>
    </dsp:sp>
    <dsp:sp modelId="{46C3A489-DC89-4C70-B9A4-87A560EFB356}">
      <dsp:nvSpPr>
        <dsp:cNvPr id="0" name=""/>
        <dsp:cNvSpPr/>
      </dsp:nvSpPr>
      <dsp:spPr>
        <a:xfrm>
          <a:off x="0" y="1786859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B410-C5B8-460B-B426-D767A5961778}">
      <dsp:nvSpPr>
        <dsp:cNvPr id="0" name=""/>
        <dsp:cNvSpPr/>
      </dsp:nvSpPr>
      <dsp:spPr>
        <a:xfrm>
          <a:off x="0" y="1786859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6 - Delimitação do projeto</a:t>
          </a:r>
          <a:endParaRPr lang="en-US" sz="1100" kern="1200" dirty="0"/>
        </a:p>
      </dsp:txBody>
      <dsp:txXfrm>
        <a:off x="0" y="1786859"/>
        <a:ext cx="10916092" cy="255138"/>
      </dsp:txXfrm>
    </dsp:sp>
    <dsp:sp modelId="{92AEB239-AF1A-47AC-8487-AB54457B66A9}">
      <dsp:nvSpPr>
        <dsp:cNvPr id="0" name=""/>
        <dsp:cNvSpPr/>
      </dsp:nvSpPr>
      <dsp:spPr>
        <a:xfrm>
          <a:off x="0" y="2041997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F969B-BD5D-4B3E-BD7D-3EBCB4C96380}">
      <dsp:nvSpPr>
        <dsp:cNvPr id="0" name=""/>
        <dsp:cNvSpPr/>
      </dsp:nvSpPr>
      <dsp:spPr>
        <a:xfrm>
          <a:off x="0" y="2041997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6.1 - Abordagem do Projeto</a:t>
          </a:r>
          <a:endParaRPr lang="en-US" sz="1100" kern="1200" dirty="0"/>
        </a:p>
      </dsp:txBody>
      <dsp:txXfrm>
        <a:off x="0" y="2041997"/>
        <a:ext cx="10916092" cy="255138"/>
      </dsp:txXfrm>
    </dsp:sp>
    <dsp:sp modelId="{B4C5A090-FD81-40A4-A882-B7BF7098F869}">
      <dsp:nvSpPr>
        <dsp:cNvPr id="0" name=""/>
        <dsp:cNvSpPr/>
      </dsp:nvSpPr>
      <dsp:spPr>
        <a:xfrm>
          <a:off x="0" y="2297136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EAE66-1A97-4907-90A0-E277B23826F7}">
      <dsp:nvSpPr>
        <dsp:cNvPr id="0" name=""/>
        <dsp:cNvSpPr/>
      </dsp:nvSpPr>
      <dsp:spPr>
        <a:xfrm>
          <a:off x="0" y="2297136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6.2 - Premissas</a:t>
          </a:r>
          <a:endParaRPr lang="en-US" sz="1100" kern="1200" dirty="0"/>
        </a:p>
      </dsp:txBody>
      <dsp:txXfrm>
        <a:off x="0" y="2297136"/>
        <a:ext cx="10916092" cy="255138"/>
      </dsp:txXfrm>
    </dsp:sp>
    <dsp:sp modelId="{A8973432-4B67-4FCC-B283-96394F099BD5}">
      <dsp:nvSpPr>
        <dsp:cNvPr id="0" name=""/>
        <dsp:cNvSpPr/>
      </dsp:nvSpPr>
      <dsp:spPr>
        <a:xfrm>
          <a:off x="0" y="2552275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B7D50-8FF1-40FA-8E93-31771456CEAE}">
      <dsp:nvSpPr>
        <dsp:cNvPr id="0" name=""/>
        <dsp:cNvSpPr/>
      </dsp:nvSpPr>
      <dsp:spPr>
        <a:xfrm>
          <a:off x="0" y="2552275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6.3 - Restrições</a:t>
          </a:r>
          <a:endParaRPr lang="en-US" sz="1100" kern="1200" dirty="0"/>
        </a:p>
      </dsp:txBody>
      <dsp:txXfrm>
        <a:off x="0" y="2552275"/>
        <a:ext cx="10916092" cy="255138"/>
      </dsp:txXfrm>
    </dsp:sp>
    <dsp:sp modelId="{4F4B9915-5941-4BD8-9379-E6AC65462F62}">
      <dsp:nvSpPr>
        <dsp:cNvPr id="0" name=""/>
        <dsp:cNvSpPr/>
      </dsp:nvSpPr>
      <dsp:spPr>
        <a:xfrm>
          <a:off x="0" y="2807414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DA41D-4880-4D8E-A1E4-49EB77ED4261}">
      <dsp:nvSpPr>
        <dsp:cNvPr id="0" name=""/>
        <dsp:cNvSpPr/>
      </dsp:nvSpPr>
      <dsp:spPr>
        <a:xfrm>
          <a:off x="0" y="2807414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6.4 - Descrição</a:t>
          </a:r>
          <a:endParaRPr lang="en-US" sz="1100" kern="1200" dirty="0"/>
        </a:p>
      </dsp:txBody>
      <dsp:txXfrm>
        <a:off x="0" y="2807414"/>
        <a:ext cx="10916092" cy="255138"/>
      </dsp:txXfrm>
    </dsp:sp>
    <dsp:sp modelId="{E712E3D6-3558-4D78-BB49-6B58B75229A6}">
      <dsp:nvSpPr>
        <dsp:cNvPr id="0" name=""/>
        <dsp:cNvSpPr/>
      </dsp:nvSpPr>
      <dsp:spPr>
        <a:xfrm>
          <a:off x="0" y="3062552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678DB-D162-402E-807C-F106A87B01C5}">
      <dsp:nvSpPr>
        <dsp:cNvPr id="0" name=""/>
        <dsp:cNvSpPr/>
      </dsp:nvSpPr>
      <dsp:spPr>
        <a:xfrm>
          <a:off x="0" y="3062552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7 - Custo</a:t>
          </a:r>
          <a:endParaRPr lang="en-US" sz="1100" kern="1200" dirty="0"/>
        </a:p>
      </dsp:txBody>
      <dsp:txXfrm>
        <a:off x="0" y="3062552"/>
        <a:ext cx="10916092" cy="255138"/>
      </dsp:txXfrm>
    </dsp:sp>
    <dsp:sp modelId="{7F88EDDE-C978-4F4A-BC61-79C75E9501BD}">
      <dsp:nvSpPr>
        <dsp:cNvPr id="0" name=""/>
        <dsp:cNvSpPr/>
      </dsp:nvSpPr>
      <dsp:spPr>
        <a:xfrm>
          <a:off x="0" y="3317691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A3608-8EDE-41CC-97F2-F70D2CD0A1EA}">
      <dsp:nvSpPr>
        <dsp:cNvPr id="0" name=""/>
        <dsp:cNvSpPr/>
      </dsp:nvSpPr>
      <dsp:spPr>
        <a:xfrm>
          <a:off x="0" y="3317691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8 - Resultado Esperado</a:t>
          </a:r>
          <a:endParaRPr lang="en-US" sz="1100" kern="1200" dirty="0"/>
        </a:p>
      </dsp:txBody>
      <dsp:txXfrm>
        <a:off x="0" y="3317691"/>
        <a:ext cx="10916092" cy="255138"/>
      </dsp:txXfrm>
    </dsp:sp>
    <dsp:sp modelId="{50B68CC7-7051-4C9D-AA6C-1171079BA191}">
      <dsp:nvSpPr>
        <dsp:cNvPr id="0" name=""/>
        <dsp:cNvSpPr/>
      </dsp:nvSpPr>
      <dsp:spPr>
        <a:xfrm>
          <a:off x="0" y="3572830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A38CF-28AF-486F-8A84-E6D821AC8703}">
      <dsp:nvSpPr>
        <dsp:cNvPr id="0" name=""/>
        <dsp:cNvSpPr/>
      </dsp:nvSpPr>
      <dsp:spPr>
        <a:xfrm>
          <a:off x="0" y="3572830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latin typeface="Calibri Light" panose="020F0302020204030204"/>
            </a:rPr>
            <a:t>9-Requisitos Funcionais</a:t>
          </a:r>
        </a:p>
      </dsp:txBody>
      <dsp:txXfrm>
        <a:off x="0" y="3572830"/>
        <a:ext cx="10916092" cy="255138"/>
      </dsp:txXfrm>
    </dsp:sp>
    <dsp:sp modelId="{D3F4F90E-715D-4295-984D-5EC391102E5F}">
      <dsp:nvSpPr>
        <dsp:cNvPr id="0" name=""/>
        <dsp:cNvSpPr/>
      </dsp:nvSpPr>
      <dsp:spPr>
        <a:xfrm>
          <a:off x="0" y="3827969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67EF-1936-4C93-B042-8BBF532DBA61}">
      <dsp:nvSpPr>
        <dsp:cNvPr id="0" name=""/>
        <dsp:cNvSpPr/>
      </dsp:nvSpPr>
      <dsp:spPr>
        <a:xfrm>
          <a:off x="0" y="3827969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latin typeface="Calibri Light" panose="020F0302020204030204"/>
            </a:rPr>
            <a:t>10-Requisitos Não funcionais</a:t>
          </a:r>
          <a:endParaRPr lang="en-US" sz="1100" b="1" kern="1200" dirty="0">
            <a:latin typeface="Calibri Light" panose="020F0302020204030204"/>
          </a:endParaRPr>
        </a:p>
      </dsp:txBody>
      <dsp:txXfrm>
        <a:off x="0" y="3827969"/>
        <a:ext cx="10916092" cy="255138"/>
      </dsp:txXfrm>
    </dsp:sp>
    <dsp:sp modelId="{F2B5E220-78A7-40C1-9039-C815992D10A7}">
      <dsp:nvSpPr>
        <dsp:cNvPr id="0" name=""/>
        <dsp:cNvSpPr/>
      </dsp:nvSpPr>
      <dsp:spPr>
        <a:xfrm>
          <a:off x="0" y="4083107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BFA32-5414-4143-8AC6-A781E02D0993}">
      <dsp:nvSpPr>
        <dsp:cNvPr id="0" name=""/>
        <dsp:cNvSpPr/>
      </dsp:nvSpPr>
      <dsp:spPr>
        <a:xfrm>
          <a:off x="0" y="4083107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latin typeface="Calibri Light" panose="020F0302020204030204"/>
            </a:rPr>
            <a:t>11 </a:t>
          </a:r>
          <a:r>
            <a:rPr lang="pt-BR" sz="1100" kern="1200" dirty="0"/>
            <a:t>- Cronograma</a:t>
          </a:r>
        </a:p>
      </dsp:txBody>
      <dsp:txXfrm>
        <a:off x="0" y="4083107"/>
        <a:ext cx="10916092" cy="255138"/>
      </dsp:txXfrm>
    </dsp:sp>
    <dsp:sp modelId="{221BF1A5-0B88-4AA5-ADA7-B7BAEC743D91}">
      <dsp:nvSpPr>
        <dsp:cNvPr id="0" name=""/>
        <dsp:cNvSpPr/>
      </dsp:nvSpPr>
      <dsp:spPr>
        <a:xfrm>
          <a:off x="0" y="4338246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C0A9-E49B-4A8B-8CCD-07FF2B3EB4B1}">
      <dsp:nvSpPr>
        <dsp:cNvPr id="0" name=""/>
        <dsp:cNvSpPr/>
      </dsp:nvSpPr>
      <dsp:spPr>
        <a:xfrm>
          <a:off x="0" y="4338246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latin typeface="Calibri Light" panose="020F0302020204030204"/>
            </a:rPr>
            <a:t>12</a:t>
          </a:r>
          <a:r>
            <a:rPr lang="pt-BR" sz="1100" kern="1200" dirty="0"/>
            <a:t> - Fluxograma</a:t>
          </a:r>
          <a:endParaRPr lang="en-US" sz="1100" kern="1200" dirty="0"/>
        </a:p>
      </dsp:txBody>
      <dsp:txXfrm>
        <a:off x="0" y="4338246"/>
        <a:ext cx="10916092" cy="255138"/>
      </dsp:txXfrm>
    </dsp:sp>
    <dsp:sp modelId="{D98D0FEE-72C8-4779-89D0-A5ADAA3C6A90}">
      <dsp:nvSpPr>
        <dsp:cNvPr id="0" name=""/>
        <dsp:cNvSpPr/>
      </dsp:nvSpPr>
      <dsp:spPr>
        <a:xfrm>
          <a:off x="0" y="4593385"/>
          <a:ext cx="10916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EB26E-96FE-4486-BFE0-136260878B94}">
      <dsp:nvSpPr>
        <dsp:cNvPr id="0" name=""/>
        <dsp:cNvSpPr/>
      </dsp:nvSpPr>
      <dsp:spPr>
        <a:xfrm>
          <a:off x="0" y="4593385"/>
          <a:ext cx="10916092" cy="25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latin typeface="Calibri Light" panose="020F0302020204030204"/>
            </a:rPr>
            <a:t>13</a:t>
          </a:r>
          <a:r>
            <a:rPr lang="pt-BR" sz="1100" kern="1200" dirty="0"/>
            <a:t> - Referencias</a:t>
          </a:r>
          <a:endParaRPr lang="en-US" sz="1100" kern="1200" dirty="0"/>
        </a:p>
      </dsp:txBody>
      <dsp:txXfrm>
        <a:off x="0" y="4593385"/>
        <a:ext cx="10916092" cy="25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1EE62-E49B-414D-99FF-643868861542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ED2ABD-CD6E-4CA4-8B51-D3ABB1A4490A}">
      <dsp:nvSpPr>
        <dsp:cNvPr id="0" name=""/>
        <dsp:cNvSpPr/>
      </dsp:nvSpPr>
      <dsp:spPr>
        <a:xfrm>
          <a:off x="0" y="224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 jogo foi desenvolvido em linguagem de programação C </a:t>
          </a:r>
          <a:endParaRPr lang="en-US" sz="3100" kern="1200" dirty="0"/>
        </a:p>
      </dsp:txBody>
      <dsp:txXfrm>
        <a:off x="0" y="2248"/>
        <a:ext cx="6046132" cy="1533789"/>
      </dsp:txXfrm>
    </dsp:sp>
    <dsp:sp modelId="{70BA9390-1A48-49EE-9846-A8EB70B5F763}">
      <dsp:nvSpPr>
        <dsp:cNvPr id="0" name=""/>
        <dsp:cNvSpPr/>
      </dsp:nvSpPr>
      <dsp:spPr>
        <a:xfrm>
          <a:off x="0" y="1536038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92A39-F883-4333-8106-6C92159EE93D}">
      <dsp:nvSpPr>
        <dsp:cNvPr id="0" name=""/>
        <dsp:cNvSpPr/>
      </dsp:nvSpPr>
      <dsp:spPr>
        <a:xfrm>
          <a:off x="0" y="153603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Este projeto foi desenvolvido pra público de</a:t>
          </a:r>
          <a:r>
            <a:rPr lang="pt-BR" sz="3100" kern="1200" dirty="0">
              <a:latin typeface="Calibri Light" panose="020F0302020204030204"/>
            </a:rPr>
            <a:t> 9 a 11</a:t>
          </a:r>
          <a:r>
            <a:rPr lang="pt-BR" sz="3100" kern="1200" dirty="0"/>
            <a:t> anos de idade.</a:t>
          </a:r>
          <a:endParaRPr lang="en-US" sz="3100" kern="1200" dirty="0"/>
        </a:p>
      </dsp:txBody>
      <dsp:txXfrm>
        <a:off x="0" y="1536038"/>
        <a:ext cx="6046132" cy="1533789"/>
      </dsp:txXfrm>
    </dsp:sp>
    <dsp:sp modelId="{E85F71FF-2FEB-487B-97EF-A930CD704C64}">
      <dsp:nvSpPr>
        <dsp:cNvPr id="0" name=""/>
        <dsp:cNvSpPr/>
      </dsp:nvSpPr>
      <dsp:spPr>
        <a:xfrm>
          <a:off x="0" y="3069827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F295F-00E6-4904-B070-FF3D5438F7E0}">
      <dsp:nvSpPr>
        <dsp:cNvPr id="0" name=""/>
        <dsp:cNvSpPr/>
      </dsp:nvSpPr>
      <dsp:spPr>
        <a:xfrm>
          <a:off x="0" y="3069827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Voltado para desenvolvimento logico e outras habilidade cognitivas</a:t>
          </a:r>
          <a:endParaRPr lang="en-US" sz="3100" kern="1200" dirty="0"/>
        </a:p>
      </dsp:txBody>
      <dsp:txXfrm>
        <a:off x="0" y="3069827"/>
        <a:ext cx="6046132" cy="1533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7C355-AD97-495E-9BC5-E46890C2AC84}">
      <dsp:nvSpPr>
        <dsp:cNvPr id="0" name=""/>
        <dsp:cNvSpPr/>
      </dsp:nvSpPr>
      <dsp:spPr>
        <a:xfrm>
          <a:off x="789384" y="2249"/>
          <a:ext cx="2602259" cy="1561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Elaborar fluxograma. </a:t>
          </a:r>
          <a:endParaRPr lang="en-US" sz="2200" kern="1200"/>
        </a:p>
      </dsp:txBody>
      <dsp:txXfrm>
        <a:off x="789384" y="2249"/>
        <a:ext cx="2602259" cy="1561355"/>
      </dsp:txXfrm>
    </dsp:sp>
    <dsp:sp modelId="{E76C6ABD-EAC2-4777-B134-CD2C37C0E6CA}">
      <dsp:nvSpPr>
        <dsp:cNvPr id="0" name=""/>
        <dsp:cNvSpPr/>
      </dsp:nvSpPr>
      <dsp:spPr>
        <a:xfrm>
          <a:off x="3651870" y="2249"/>
          <a:ext cx="2602259" cy="15613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Desenvolver código-fonte do jogo. </a:t>
          </a:r>
          <a:endParaRPr lang="en-US" sz="2200" kern="1200"/>
        </a:p>
      </dsp:txBody>
      <dsp:txXfrm>
        <a:off x="3651870" y="2249"/>
        <a:ext cx="2602259" cy="1561355"/>
      </dsp:txXfrm>
    </dsp:sp>
    <dsp:sp modelId="{E9255105-CA54-4737-9FB0-183077085C47}">
      <dsp:nvSpPr>
        <dsp:cNvPr id="0" name=""/>
        <dsp:cNvSpPr/>
      </dsp:nvSpPr>
      <dsp:spPr>
        <a:xfrm>
          <a:off x="6514355" y="2249"/>
          <a:ext cx="2602259" cy="1561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Planejar funções. </a:t>
          </a:r>
          <a:endParaRPr lang="en-US" sz="2200" kern="1200"/>
        </a:p>
      </dsp:txBody>
      <dsp:txXfrm>
        <a:off x="6514355" y="2249"/>
        <a:ext cx="2602259" cy="1561355"/>
      </dsp:txXfrm>
    </dsp:sp>
    <dsp:sp modelId="{1E0C0923-A0BF-4C10-AF9A-41EC373F708A}">
      <dsp:nvSpPr>
        <dsp:cNvPr id="0" name=""/>
        <dsp:cNvSpPr/>
      </dsp:nvSpPr>
      <dsp:spPr>
        <a:xfrm>
          <a:off x="789384" y="1823830"/>
          <a:ext cx="2602259" cy="15613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Analisar o pdf que pede o jogo. </a:t>
          </a:r>
          <a:endParaRPr lang="en-US" sz="2200" kern="1200"/>
        </a:p>
      </dsp:txBody>
      <dsp:txXfrm>
        <a:off x="789384" y="1823830"/>
        <a:ext cx="2602259" cy="1561355"/>
      </dsp:txXfrm>
    </dsp:sp>
    <dsp:sp modelId="{C05F8593-D14C-4B89-9AE9-68A7E9F97842}">
      <dsp:nvSpPr>
        <dsp:cNvPr id="0" name=""/>
        <dsp:cNvSpPr/>
      </dsp:nvSpPr>
      <dsp:spPr>
        <a:xfrm>
          <a:off x="3651870" y="1823830"/>
          <a:ext cx="2602259" cy="1561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Analisar como vai ser o desenvolvimento do jogo </a:t>
          </a:r>
          <a:endParaRPr lang="en-US" sz="2200" kern="1200"/>
        </a:p>
      </dsp:txBody>
      <dsp:txXfrm>
        <a:off x="3651870" y="1823830"/>
        <a:ext cx="2602259" cy="1561355"/>
      </dsp:txXfrm>
    </dsp:sp>
    <dsp:sp modelId="{5EE6ECD2-318B-4A20-883B-A6671210D813}">
      <dsp:nvSpPr>
        <dsp:cNvPr id="0" name=""/>
        <dsp:cNvSpPr/>
      </dsp:nvSpPr>
      <dsp:spPr>
        <a:xfrm>
          <a:off x="6514355" y="1823830"/>
          <a:ext cx="2602259" cy="1561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Desenvolver o projeto. </a:t>
          </a:r>
          <a:endParaRPr lang="en-US" sz="2200" kern="1200"/>
        </a:p>
      </dsp:txBody>
      <dsp:txXfrm>
        <a:off x="6514355" y="1823830"/>
        <a:ext cx="2602259" cy="1561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E48B-928A-4F69-BDB4-3A7FCCB703A1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F9295B-ED36-457E-B6DE-AA5DAA614BFD}">
      <dsp:nvSpPr>
        <dsp:cNvPr id="0" name=""/>
        <dsp:cNvSpPr/>
      </dsp:nvSpPr>
      <dsp:spPr>
        <a:xfrm>
          <a:off x="0" y="0"/>
          <a:ext cx="6046132" cy="230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Os requisitos para o projeto serão entregues rapidamente</a:t>
          </a:r>
          <a:endParaRPr lang="en-US" sz="3900" kern="1200" dirty="0"/>
        </a:p>
      </dsp:txBody>
      <dsp:txXfrm>
        <a:off x="0" y="0"/>
        <a:ext cx="6046132" cy="2302933"/>
      </dsp:txXfrm>
    </dsp:sp>
    <dsp:sp modelId="{BD04C239-CA1B-4D81-A7C4-0FE2EFA6ABC7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F38EA-E207-4C5D-A5F5-D928313362F3}">
      <dsp:nvSpPr>
        <dsp:cNvPr id="0" name=""/>
        <dsp:cNvSpPr/>
      </dsp:nvSpPr>
      <dsp:spPr>
        <a:xfrm>
          <a:off x="0" y="2302933"/>
          <a:ext cx="6046132" cy="230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A equipe irá trabalhar ao menos </a:t>
          </a:r>
          <a:r>
            <a:rPr lang="pt-BR" sz="3900" kern="1200" dirty="0">
              <a:latin typeface="Century Gothic" panose="020B0502020202020204"/>
            </a:rPr>
            <a:t>duas</a:t>
          </a:r>
          <a:r>
            <a:rPr lang="pt-BR" sz="3900" kern="1200" dirty="0"/>
            <a:t> </a:t>
          </a:r>
          <a:r>
            <a:rPr lang="pt-BR" sz="3900" kern="1200" dirty="0">
              <a:latin typeface="Century Gothic" panose="020B0502020202020204"/>
            </a:rPr>
            <a:t>vezes</a:t>
          </a:r>
          <a:r>
            <a:rPr lang="pt-BR" sz="3900" kern="1200" dirty="0"/>
            <a:t> por semana </a:t>
          </a:r>
          <a:endParaRPr lang="en-US" sz="3900" kern="1200" dirty="0"/>
        </a:p>
      </dsp:txBody>
      <dsp:txXfrm>
        <a:off x="0" y="2302933"/>
        <a:ext cx="6046132" cy="2302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997A3-8EF7-4059-9F2A-0E9CE4444BA2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18D70E-13EC-4D91-9349-7865B26970FD}">
      <dsp:nvSpPr>
        <dsp:cNvPr id="0" name=""/>
        <dsp:cNvSpPr/>
      </dsp:nvSpPr>
      <dsp:spPr>
        <a:xfrm>
          <a:off x="0" y="224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O jogo só funcionará no Sistema Operacional Windows. </a:t>
          </a:r>
          <a:endParaRPr lang="en-US" sz="3100" kern="1200"/>
        </a:p>
      </dsp:txBody>
      <dsp:txXfrm>
        <a:off x="0" y="2248"/>
        <a:ext cx="6046132" cy="1533789"/>
      </dsp:txXfrm>
    </dsp:sp>
    <dsp:sp modelId="{584BE051-9897-4058-ABAB-1E75E00F5AFA}">
      <dsp:nvSpPr>
        <dsp:cNvPr id="0" name=""/>
        <dsp:cNvSpPr/>
      </dsp:nvSpPr>
      <dsp:spPr>
        <a:xfrm>
          <a:off x="0" y="1536038"/>
          <a:ext cx="60461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5BA6D-3648-4B1C-B7DF-A40739802238}">
      <dsp:nvSpPr>
        <dsp:cNvPr id="0" name=""/>
        <dsp:cNvSpPr/>
      </dsp:nvSpPr>
      <dsp:spPr>
        <a:xfrm>
          <a:off x="0" y="1536038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Será pelo prompt de comandos. </a:t>
          </a:r>
          <a:endParaRPr lang="en-US" sz="3100" kern="1200"/>
        </a:p>
      </dsp:txBody>
      <dsp:txXfrm>
        <a:off x="0" y="1536038"/>
        <a:ext cx="6046132" cy="1533789"/>
      </dsp:txXfrm>
    </dsp:sp>
    <dsp:sp modelId="{06B4A6EC-4C8C-429D-A949-F3279DA5DF00}">
      <dsp:nvSpPr>
        <dsp:cNvPr id="0" name=""/>
        <dsp:cNvSpPr/>
      </dsp:nvSpPr>
      <dsp:spPr>
        <a:xfrm>
          <a:off x="0" y="3069827"/>
          <a:ext cx="604613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95C0FD-F126-4037-8751-65B00BA5211C}">
      <dsp:nvSpPr>
        <dsp:cNvPr id="0" name=""/>
        <dsp:cNvSpPr/>
      </dsp:nvSpPr>
      <dsp:spPr>
        <a:xfrm>
          <a:off x="0" y="3069827"/>
          <a:ext cx="6046132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Será programado usando apenas com a linguagem de programação C. </a:t>
          </a:r>
          <a:endParaRPr lang="en-US" sz="3100" kern="1200"/>
        </a:p>
      </dsp:txBody>
      <dsp:txXfrm>
        <a:off x="0" y="3069827"/>
        <a:ext cx="6046132" cy="1533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1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8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0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3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87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5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1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.ic.ufal.br/jaime/livros/C.htm" TargetMode="External"/><Relationship Id="rId2" Type="http://schemas.openxmlformats.org/officeDocument/2006/relationships/hyperlink" Target="https://doi.org/10.2307/5068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r>
              <a:rPr lang="de-DE" sz="6600">
                <a:latin typeface="Calibri"/>
                <a:cs typeface="Calibri Light"/>
              </a:rPr>
              <a:t>Jogo da forca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>
                <a:cs typeface="Calibri"/>
              </a:rPr>
              <a:t>Andrey</a:t>
            </a:r>
          </a:p>
          <a:p>
            <a:pPr>
              <a:lnSpc>
                <a:spcPct val="90000"/>
              </a:lnSpc>
            </a:pPr>
            <a:r>
              <a:rPr lang="de-DE" sz="1500">
                <a:cs typeface="Calibri"/>
              </a:rPr>
              <a:t>Lucas </a:t>
            </a:r>
          </a:p>
          <a:p>
            <a:pPr>
              <a:lnSpc>
                <a:spcPct val="90000"/>
              </a:lnSpc>
            </a:pPr>
            <a:r>
              <a:rPr lang="de-DE" sz="1500">
                <a:cs typeface="Calibri"/>
              </a:rPr>
              <a:t>Gustavo </a:t>
            </a:r>
          </a:p>
          <a:p>
            <a:pPr>
              <a:lnSpc>
                <a:spcPct val="90000"/>
              </a:lnSpc>
            </a:pPr>
            <a:r>
              <a:rPr lang="de-DE" sz="1500">
                <a:cs typeface="Calibri"/>
              </a:rPr>
              <a:t>Vitor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B0037-DA25-4250-98C7-F14F7777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215" y="643469"/>
            <a:ext cx="8271187" cy="31281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6. DELIMITAÇÃO DO PROJETO 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5362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1B6-88EA-4B2B-BB8D-5C3A69F6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70" y="517793"/>
            <a:ext cx="9905998" cy="1905000"/>
          </a:xfrm>
        </p:spPr>
        <p:txBody>
          <a:bodyPr/>
          <a:lstStyle/>
          <a:p>
            <a:r>
              <a:rPr lang="pt-BR" b="1" dirty="0">
                <a:ea typeface="+mj-lt"/>
                <a:cs typeface="+mj-lt"/>
              </a:rPr>
              <a:t>6.1 ABORDAGEM DO PROJETO</a:t>
            </a:r>
            <a:r>
              <a:rPr lang="pt-BR" dirty="0">
                <a:ea typeface="+mj-lt"/>
                <a:cs typeface="+mj-lt"/>
              </a:rPr>
              <a:t>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1BB0F-E273-4267-BDFC-2A37D68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78" y="1970003"/>
            <a:ext cx="10131425" cy="3649133"/>
          </a:xfrm>
        </p:spPr>
        <p:txBody>
          <a:bodyPr/>
          <a:lstStyle/>
          <a:p>
            <a:r>
              <a:rPr lang="pt-BR">
                <a:ea typeface="+mn-lt"/>
                <a:cs typeface="+mn-lt"/>
              </a:rPr>
              <a:t>Todo o trabalho para a realização deste projeto será de meios internos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8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24906-0682-4506-BEB0-9AAD7F24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pt-BR" sz="4000" b="1">
                <a:ea typeface="+mj-lt"/>
                <a:cs typeface="+mj-lt"/>
              </a:rPr>
              <a:t>6.2 PREMISSAS</a:t>
            </a:r>
            <a:r>
              <a:rPr lang="pt-BR" sz="4000">
                <a:ea typeface="+mj-lt"/>
                <a:cs typeface="+mj-lt"/>
              </a:rPr>
              <a:t> </a:t>
            </a:r>
            <a:endParaRPr lang="pt-BR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38E269C-B5CA-453E-9FD5-23DCC1B46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2611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489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F210E-EDE5-4CBA-8C49-737F4DDA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pt-BR" sz="4000" b="1">
                <a:ea typeface="+mj-lt"/>
                <a:cs typeface="+mj-lt"/>
              </a:rPr>
              <a:t>6.3 RESTRIÇÕES</a:t>
            </a:r>
            <a:r>
              <a:rPr lang="pt-BR" sz="4000">
                <a:ea typeface="+mj-lt"/>
                <a:cs typeface="+mj-lt"/>
              </a:rPr>
              <a:t> </a:t>
            </a:r>
            <a:endParaRPr lang="pt-BR" sz="4000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5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75E6B629-1A39-4162-9F35-A129FF2A6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362685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18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2A5A-B5C7-42DA-8293-1AA2B1C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a typeface="+mj-lt"/>
                <a:cs typeface="+mj-lt"/>
              </a:rPr>
              <a:t>6.4 DESCRIÇÃO</a:t>
            </a:r>
            <a:r>
              <a:rPr lang="pt-BR">
                <a:ea typeface="+mj-lt"/>
                <a:cs typeface="+mj-lt"/>
              </a:rPr>
              <a:t>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FAF40-7AB1-4B79-83D7-2949BFC2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1020233"/>
          </a:xfrm>
        </p:spPr>
        <p:txBody>
          <a:bodyPr/>
          <a:lstStyle/>
          <a:p>
            <a:r>
              <a:rPr lang="pt-BR">
                <a:ea typeface="+mn-lt"/>
                <a:cs typeface="+mn-lt"/>
              </a:rPr>
              <a:t>Após a finalização deste projeto, teremos um jogo que é jogado no prompt de comandos do Windows através de um .</a:t>
            </a:r>
            <a:r>
              <a:rPr lang="pt-BR" err="1">
                <a:ea typeface="+mn-lt"/>
                <a:cs typeface="+mn-lt"/>
              </a:rPr>
              <a:t>exe</a:t>
            </a:r>
            <a:r>
              <a:rPr lang="pt-BR">
                <a:ea typeface="+mn-lt"/>
                <a:cs typeface="+mn-lt"/>
              </a:rPr>
              <a:t>, que é mais destinado às crianças.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0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EC78-00E9-4B6E-9555-323DB130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81" y="455356"/>
            <a:ext cx="10131425" cy="1456267"/>
          </a:xfrm>
        </p:spPr>
        <p:txBody>
          <a:bodyPr/>
          <a:lstStyle/>
          <a:p>
            <a:r>
              <a:rPr lang="pt-BR" dirty="0">
                <a:latin typeface="Calibri"/>
                <a:cs typeface="Calibri"/>
              </a:rPr>
              <a:t>7. CUSTO</a:t>
            </a:r>
            <a:r>
              <a:rPr lang="pt-BR" dirty="0"/>
              <a:t> 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9BA92A38-32B2-449E-989D-09B56911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0" y="2292702"/>
            <a:ext cx="11107686" cy="36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3F78-288F-45F9-82A9-235F607C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alibri"/>
                <a:cs typeface="Calibri"/>
              </a:rPr>
              <a:t>8. RESULTADO ESPERADO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0135DA-24AD-4120-B8F5-4933E60C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65" y="2068940"/>
            <a:ext cx="10131425" cy="1191683"/>
          </a:xfrm>
        </p:spPr>
        <p:txBody>
          <a:bodyPr/>
          <a:lstStyle/>
          <a:p>
            <a:pPr algn="just"/>
            <a:r>
              <a:rPr lang="pt-BR">
                <a:ea typeface="+mn-lt"/>
                <a:cs typeface="+mn-lt"/>
              </a:rPr>
              <a:t>Após a finalização deste projeto é esperado um jogo em perfeito funcionamento para o usuário, sem problemas de lógica e programação.</a:t>
            </a:r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049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3AD3-3B89-46B2-A968-EC74CE76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8" y="-33051"/>
            <a:ext cx="9905998" cy="1905000"/>
          </a:xfrm>
        </p:spPr>
        <p:txBody>
          <a:bodyPr/>
          <a:lstStyle/>
          <a:p>
            <a:r>
              <a:rPr lang="pt-BR" b="1" dirty="0">
                <a:cs typeface="Calibri Light"/>
              </a:rPr>
              <a:t>9.Requisitos funcionais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8548E-C42B-4B82-B46C-C61C4D32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9" y="1629577"/>
            <a:ext cx="11136213" cy="4923620"/>
          </a:xfrm>
        </p:spPr>
        <p:txBody>
          <a:bodyPr>
            <a:normAutofit fontScale="70000" lnSpcReduction="20000"/>
          </a:bodyPr>
          <a:lstStyle/>
          <a:p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RF001 - O sistema deverá apresentar um menu inicial.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RF002 - O sistema deverá armazenar a palavra de aceitação do jogo da forca.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RF003 - O sistema deverá mascarar a palavra de aceitação do jogo da forca.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RF004 - O sistema deverá aceitar caracteres maiúsculo e minúsculo.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RF005 - O sistema deverá permitir a opção de digitar uma letra por vez.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RF006 - O sistema deverá verificar se a letra digitada pelo usuário coincide com as letras da palavra de aceitação.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RF007 - O sistema deverá permitir a opção de digitar uma palavra inteira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RF008 - O sistema deverá considerar como tentativa única caso o usuário selecione a opção de digitar palavra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RF009 - O sistema deverá fornecer ao usuário 6 chances de errar a letra de aceitação.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RF0010 - O sistema deverá apresentar a quantidade de tentativas restantes do usuário toda vez que for digitado uma letra.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RF011 - O sistema deverá apresentar todas as letras digitadas pelo usuário.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RF012 - O sistema não deverá contabilizar letras já digitadas anteriormente pelo usuário como uma tentativa.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RF013 - O sistema deverá apresentar uma mensagem de vitória caso o usuário acerte a palavra de aceitação.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RF014 - O sistema deverá apresentar uma mensagem de derrota caso o usuário erre a palavra de aceitação.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RF015 - O sistema deverá retornar ao menu inicial após apresentar o resultado final do usuário.</a:t>
            </a:r>
          </a:p>
          <a:p>
            <a:pPr marL="0" indent="0">
              <a:buClr>
                <a:srgbClr val="FFFFFF"/>
              </a:buClr>
              <a:buNone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98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336CD-1227-46A7-8485-8502D58A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80" y="-51176"/>
            <a:ext cx="9905998" cy="1905000"/>
          </a:xfrm>
        </p:spPr>
        <p:txBody>
          <a:bodyPr/>
          <a:lstStyle/>
          <a:p>
            <a:r>
              <a:rPr lang="pt-BR" b="1" dirty="0">
                <a:cs typeface="Calibri Light"/>
              </a:rPr>
              <a:t>10.Requisitos não funcionais</a:t>
            </a:r>
            <a:endParaRPr lang="pt-BR" b="1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B0C86-7FE0-4F4D-B63F-61CE810C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80" y="1940075"/>
            <a:ext cx="9905998" cy="3423515"/>
          </a:xfrm>
        </p:spPr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RFN001: O sistema deverá ser desenvolvido na linguagem C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RFN002: O sistema deverá apresentar um bip sonoro de acerto caso a letra digitada pelo usuário coincida com as letras da palavra de aceitação </a:t>
            </a:r>
          </a:p>
          <a:p>
            <a:pPr>
              <a:buClr>
                <a:srgbClr val="FFFFFF"/>
              </a:buClr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RFN003: O sistema deverá apresentar um bip sonoro de erro caso a letra digitada pelo usuário não coincida com as letras da palavra de aceitação</a:t>
            </a:r>
          </a:p>
          <a:p>
            <a:pPr marL="0" indent="0">
              <a:buClr>
                <a:srgbClr val="FFFFFF"/>
              </a:buClr>
              <a:buNone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21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130FB-DE5D-4074-978C-22CE5EAA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79" y="-1229"/>
            <a:ext cx="10131425" cy="1456267"/>
          </a:xfrm>
        </p:spPr>
        <p:txBody>
          <a:bodyPr/>
          <a:lstStyle/>
          <a:p>
            <a:r>
              <a:rPr lang="pt-BR" dirty="0">
                <a:latin typeface="Calibri"/>
                <a:cs typeface="Calibri"/>
              </a:rPr>
              <a:t>11. CRONOGRAMA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49B5D-1E69-4305-B346-21A67C0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51" y="1075961"/>
            <a:ext cx="10303489" cy="760907"/>
          </a:xfrm>
        </p:spPr>
        <p:txBody>
          <a:bodyPr/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 seguir o cronograma da realização do projeto, mostrando o que foi feito e quando foi feito. 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3A29210B-5A44-4F7D-87A4-4A14DFEC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947840"/>
            <a:ext cx="10253032" cy="4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6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CDC4-CA8A-4BF5-95BC-916E7F3E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80" y="104553"/>
            <a:ext cx="9905998" cy="1468582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SUMÁRIO</a:t>
            </a:r>
            <a:endParaRPr lang="pt-BR"/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FA43D67C-A7FD-4819-9864-4109425D0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61672"/>
              </p:ext>
            </p:extLst>
          </p:nvPr>
        </p:nvGraphicFramePr>
        <p:xfrm>
          <a:off x="521180" y="1532861"/>
          <a:ext cx="10916092" cy="484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626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55B9B6-3284-4A87-B88E-29DF8ECF8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B141C-836B-4A4A-8AB8-7F0100D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12. FLUXOGRAMA 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5F5ECB-A05F-4FAD-9AAC-BC767A81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5457375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BD790E9-8DA5-4621-B1D4-AE107C42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3" y="748606"/>
            <a:ext cx="4844444" cy="53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0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5BB13-3375-4B95-A6DF-93EDCE14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9" y="470105"/>
            <a:ext cx="10131425" cy="54678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alibri"/>
                <a:cs typeface="Calibri"/>
              </a:rPr>
              <a:t>13. REFERENCIAS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9744E-B0B8-40E3-91B2-408B93EF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9" y="1404648"/>
            <a:ext cx="10131425" cy="2198875"/>
          </a:xfrm>
        </p:spPr>
        <p:txBody>
          <a:bodyPr/>
          <a:lstStyle/>
          <a:p>
            <a:pPr algn="just"/>
            <a:r>
              <a:rPr lang="pt-BR">
                <a:ea typeface="+mn-lt"/>
                <a:cs typeface="+mn-lt"/>
              </a:rPr>
              <a:t>Oakley, J. H., &amp; </a:t>
            </a:r>
            <a:r>
              <a:rPr lang="pt-BR" err="1">
                <a:ea typeface="+mn-lt"/>
                <a:cs typeface="+mn-lt"/>
              </a:rPr>
              <a:t>Kunisch</a:t>
            </a:r>
            <a:r>
              <a:rPr lang="pt-BR">
                <a:ea typeface="+mn-lt"/>
                <a:cs typeface="+mn-lt"/>
              </a:rPr>
              <a:t>, N. (2000). Makron. In American </a:t>
            </a:r>
            <a:r>
              <a:rPr lang="pt-BR" err="1">
                <a:ea typeface="+mn-lt"/>
                <a:cs typeface="+mn-lt"/>
              </a:rPr>
              <a:t>Journal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of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Archaeology</a:t>
            </a:r>
            <a:r>
              <a:rPr lang="pt-BR">
                <a:ea typeface="+mn-lt"/>
                <a:cs typeface="+mn-lt"/>
              </a:rPr>
              <a:t> (Vol. 104, </a:t>
            </a:r>
            <a:r>
              <a:rPr lang="pt-BR" err="1">
                <a:ea typeface="+mn-lt"/>
                <a:cs typeface="+mn-lt"/>
              </a:rPr>
              <a:t>Issue</a:t>
            </a:r>
            <a:r>
              <a:rPr lang="pt-BR">
                <a:ea typeface="+mn-lt"/>
                <a:cs typeface="+mn-lt"/>
              </a:rPr>
              <a:t> 1, p. 135). </a:t>
            </a:r>
            <a:r>
              <a:rPr lang="pt-BR">
                <a:ea typeface="+mn-lt"/>
                <a:cs typeface="+mn-lt"/>
                <a:hlinkClick r:id="rId2"/>
              </a:rPr>
              <a:t>https://doi.org/10.2307/506804</a:t>
            </a:r>
            <a:r>
              <a:rPr lang="pt-BR">
                <a:ea typeface="+mn-lt"/>
                <a:cs typeface="+mn-lt"/>
              </a:rPr>
              <a:t> </a:t>
            </a:r>
            <a:endParaRPr lang="pt-BR">
              <a:cs typeface="Calibri" panose="020F0502020204030204"/>
            </a:endParaRPr>
          </a:p>
          <a:p>
            <a:pPr algn="just"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Evaristo, J. (2009). Aprendendo a Programar na Linguagem C. 139. </a:t>
            </a:r>
            <a:r>
              <a:rPr lang="pt-BR">
                <a:ea typeface="+mn-lt"/>
                <a:cs typeface="+mn-lt"/>
                <a:hlinkClick r:id="rId3"/>
              </a:rPr>
              <a:t>http://professor.ic.ufal.br/jaime/livros/C.htm</a:t>
            </a:r>
            <a:r>
              <a:rPr lang="pt-BR">
                <a:ea typeface="+mn-lt"/>
                <a:cs typeface="+mn-lt"/>
              </a:rPr>
              <a:t> </a:t>
            </a:r>
            <a:endParaRPr lang="pt-BR"/>
          </a:p>
          <a:p>
            <a:pPr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Matem, G., Walter, T., Resumo, S., &amp; Uma, G. S. (Publicado em 2008). GRAN CURSOS - </a:t>
            </a:r>
            <a:r>
              <a:rPr lang="pt-BR" err="1">
                <a:ea typeface="+mn-lt"/>
                <a:cs typeface="+mn-lt"/>
              </a:rPr>
              <a:t>Obcursos</a:t>
            </a:r>
            <a:r>
              <a:rPr lang="pt-BR">
                <a:ea typeface="+mn-lt"/>
                <a:cs typeface="+mn-lt"/>
              </a:rPr>
              <a:t> Raciocínio Lógico com WALTER SOUSA Página 1. V, 1–6.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9F6C4-FB42-4D1B-B555-E7B4EC11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pt-BR" sz="3400">
                <a:latin typeface="Calibri"/>
                <a:cs typeface="Calibri Light"/>
              </a:rPr>
              <a:t>1.introdução</a:t>
            </a:r>
            <a:endParaRPr lang="pt-BR" sz="3400">
              <a:latin typeface="Calibri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2DE65FC-70E5-443B-A2EB-2EE00643C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7118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13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1E9C-5D88-4784-AA40-01FC427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+mj-lt"/>
                <a:cs typeface="+mj-lt"/>
              </a:rPr>
              <a:t>2.PERÍODO </a:t>
            </a:r>
            <a:endParaRPr lang="pt-BR" dirty="0">
              <a:latin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8B36F-5B84-4E5E-8518-762082CD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0642"/>
            <a:ext cx="10131425" cy="934508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O período para a realização deste projeto foi delimitado entre 29/05/2021 e 06/06/2021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3439A-5B3A-41D7-851A-D675B1AF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50" y="547577"/>
            <a:ext cx="9905998" cy="1905000"/>
          </a:xfrm>
        </p:spPr>
        <p:txBody>
          <a:bodyPr/>
          <a:lstStyle/>
          <a:p>
            <a:r>
              <a:rPr lang="pt-BR" dirty="0">
                <a:latin typeface="Calibri"/>
                <a:cs typeface="Calibri Light"/>
              </a:rPr>
              <a:t>3.</a:t>
            </a:r>
            <a:r>
              <a:rPr lang="pt-BR" dirty="0">
                <a:latin typeface="Calibri"/>
                <a:ea typeface="+mj-lt"/>
                <a:cs typeface="+mj-lt"/>
              </a:rPr>
              <a:t>JUSTIFICATIVA</a:t>
            </a:r>
            <a:endParaRPr lang="pt-BR" dirty="0">
              <a:latin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C728B-0EA3-43D3-91A0-98E25DE6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0142"/>
            <a:ext cx="10131425" cy="934508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Criar um jogo para que crianças de 9 até 11 anos possam desenvolver raciocínio lógico, melhorando seus estudos, suas tomadas de decisão e sua criatividade.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9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AB0C47-03D3-4EC5-9300-FE0F71014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A91DD3-EB75-4386-9B8A-A5153192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4. Objetivos GERAIS E ESPECIFICOS</a:t>
            </a:r>
          </a:p>
        </p:txBody>
      </p:sp>
      <p:sp useBgFill="1">
        <p:nvSpPr>
          <p:cNvPr id="5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62FE8E50-044C-4BD7-A1B4-BC8AF7CD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692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25A02-AA11-4CE8-9DB5-47F0E04A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04" y="591879"/>
            <a:ext cx="9905998" cy="1905000"/>
          </a:xfrm>
        </p:spPr>
        <p:txBody>
          <a:bodyPr/>
          <a:lstStyle/>
          <a:p>
            <a:r>
              <a:rPr lang="pt-BR">
                <a:latin typeface="Calibri"/>
                <a:cs typeface="Calibri Light"/>
              </a:rPr>
              <a:t>4.1 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2284F-29D6-4F52-8E15-094BC32C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78" y="1982293"/>
            <a:ext cx="10131425" cy="1029758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Desenvolver um jogo para crianças de idade de 9 até 11 em C, baseado em logica matemática para fins educativos, se possível, desenvolver até o começo de junho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89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8D766-C6F8-4422-B330-A25EBBB5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7833"/>
            <a:ext cx="9905998" cy="1468582"/>
          </a:xfrm>
        </p:spPr>
        <p:txBody>
          <a:bodyPr>
            <a:normAutofit/>
          </a:bodyPr>
          <a:lstStyle/>
          <a:p>
            <a:r>
              <a:rPr lang="pt-BR">
                <a:latin typeface="Calibri"/>
                <a:cs typeface="Calibri Light"/>
              </a:rPr>
              <a:t>4.2 Objetivos específicos</a:t>
            </a:r>
            <a:endParaRPr lang="pt-BR">
              <a:latin typeface="Calibri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7B013CF-5902-4567-9350-679CE8670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4902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08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E88A1-21C9-4A3B-AC7E-5BAFE97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8" y="600740"/>
            <a:ext cx="9905998" cy="1905000"/>
          </a:xfrm>
        </p:spPr>
        <p:txBody>
          <a:bodyPr/>
          <a:lstStyle/>
          <a:p>
            <a:r>
              <a:rPr lang="pt-BR">
                <a:latin typeface="Calibri"/>
                <a:cs typeface="Calibri"/>
              </a:rPr>
              <a:t>5. ATIVIDADES A SEREM EXECUTADAS</a:t>
            </a:r>
            <a:r>
              <a:rPr lang="pt-BR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545C7-900A-4498-A5C4-F9E11062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7" y="1748777"/>
            <a:ext cx="10131425" cy="3649133"/>
          </a:xfrm>
        </p:spPr>
        <p:txBody>
          <a:bodyPr/>
          <a:lstStyle/>
          <a:p>
            <a:r>
              <a:rPr lang="pt-BR">
                <a:ea typeface="+mn-lt"/>
                <a:cs typeface="+mn-lt"/>
              </a:rPr>
              <a:t>Desenhar o fluxograma, instalar programas que serão utilizados para desenvolver o código, criar e implementar as funções no código, testar o jogo para garantir seu funcionamento, apresentar o jogo.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14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Mesh</vt:lpstr>
      <vt:lpstr>Jogo da forca</vt:lpstr>
      <vt:lpstr>SUMÁRIO</vt:lpstr>
      <vt:lpstr>1.introdução</vt:lpstr>
      <vt:lpstr>2.PERÍODO </vt:lpstr>
      <vt:lpstr>3.JUSTIFICATIVA</vt:lpstr>
      <vt:lpstr>4. Objetivos GERAIS E ESPECIFICOS</vt:lpstr>
      <vt:lpstr>4.1 OBJETIVO GERAL</vt:lpstr>
      <vt:lpstr>4.2 Objetivos específicos</vt:lpstr>
      <vt:lpstr>5. ATIVIDADES A SEREM EXECUTADAS </vt:lpstr>
      <vt:lpstr>6. DELIMITAÇÃO DO PROJETO </vt:lpstr>
      <vt:lpstr>6.1 ABORDAGEM DO PROJETO </vt:lpstr>
      <vt:lpstr>6.2 PREMISSAS </vt:lpstr>
      <vt:lpstr>6.3 RESTRIÇÕES </vt:lpstr>
      <vt:lpstr>6.4 DESCRIÇÃO </vt:lpstr>
      <vt:lpstr>7. CUSTO </vt:lpstr>
      <vt:lpstr>8. RESULTADO ESPERADO </vt:lpstr>
      <vt:lpstr>9.Requisitos funcionais</vt:lpstr>
      <vt:lpstr>10.Requisitos não funcionais</vt:lpstr>
      <vt:lpstr>11. CRONOGRAMA </vt:lpstr>
      <vt:lpstr>12. FLUXOGRAMA </vt:lpstr>
      <vt:lpstr>13. REFERENCIAS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192</cp:revision>
  <dcterms:created xsi:type="dcterms:W3CDTF">2012-07-30T23:50:35Z</dcterms:created>
  <dcterms:modified xsi:type="dcterms:W3CDTF">2021-05-30T23:16:23Z</dcterms:modified>
</cp:coreProperties>
</file>