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18"/>
  </p:notesMasterIdLst>
  <p:handoutMasterIdLst>
    <p:handoutMasterId r:id="rId19"/>
  </p:handoutMasterIdLst>
  <p:sldIdLst>
    <p:sldId id="256" r:id="rId13"/>
    <p:sldId id="260" r:id="rId14"/>
    <p:sldId id="257" r:id="rId15"/>
    <p:sldId id="262" r:id="rId16"/>
    <p:sldId id="263" r:id="rId17"/>
  </p:sldIdLst>
  <p:sldSz cx="12190413" cy="6858000"/>
  <p:notesSz cx="6858000" cy="9144000"/>
  <p:custDataLst>
    <p:tags r:id="rId20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1F82B-7C19-49C0-8700-69ED8B7E6A98}" v="33" dt="2024-01-18T09:29:50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98" autoAdjust="0"/>
  </p:normalViewPr>
  <p:slideViewPr>
    <p:cSldViewPr showGuides="1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8E75EC-EF76-589D-0066-5EFD3256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63D84D-6ED3-F4CB-D6ED-4CFB218D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B2228E-DECD-A1FF-31EB-394A357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E83F-35F3-7C0A-C83E-AFDCA346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9C46A-00A5-B620-01F4-AB9FA3E6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2648B-3179-ABFE-F3AA-42761383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09954EC-B8D9-8075-FC9F-D3764E46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CFBBF02-CCAC-D246-2188-663E067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AD440C-0797-9C1A-F3D9-3529DA26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75E03-BE23-9277-8686-60549E4E73B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AB93-5959-29D5-C0C8-6B37FCF5F14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5D79-EFF9-98D6-B066-40CEED6C2E2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DBA22-AE55-C68A-132F-A826D0B0C740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33A1D-DD6A-46E6-9477-D1471332CB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83DE-20D3-DB32-ED9D-43A02E676C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590800" y="6541200"/>
            <a:ext cx="54972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spcBef>
                <a:spcPts val="0"/>
              </a:spcBef>
              <a:defRPr sz="7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a-DK"/>
              <a:t>Title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3676" name="text" descr="{&quot;templafy&quot;:{&quot;type&quot;:&quot;text&quot;,&quot;binding&quot;:&quot;UserProfile.Offices.Workarea_{{DocumentLanguage}}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Technical University of Denmark</a:t>
            </a:r>
          </a:p>
        </p:txBody>
      </p:sp>
      <p:sp>
        <p:nvSpPr>
          <p:cNvPr id="5" name="date" descr="{&quot;templafy&quot;:{&quot;type&quot;:&quot;date&quot;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binding&quot;:&quot;Form.PresentationTitle&quot;,&quot;type&quot;:&quot;text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4E9AE0-170F-0C2B-DFF5-DC7F65F4B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000" y="6541200"/>
            <a:ext cx="1105200" cy="31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73079-109A-B151-8254-21CB5885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D1B73-873D-9679-0388-B2EF9D9F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1393C32-4593-A727-A772-60975780A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9" y="3545117"/>
            <a:ext cx="10840028" cy="1179283"/>
          </a:xfrm>
        </p:spPr>
        <p:txBody>
          <a:bodyPr/>
          <a:lstStyle/>
          <a:p>
            <a:r>
              <a:rPr lang="en-US" dirty="0"/>
              <a:t>HTK Case – group9</a:t>
            </a:r>
            <a:endParaRPr lang="en-GB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A505916-C26B-4D8F-DD23-7BF9A136D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02441 Applied statistics and statistical software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D4DE17D-67D9-66AA-C1C4-1E8F443F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800" y="6541200"/>
            <a:ext cx="5497200" cy="316800"/>
          </a:xfrm>
        </p:spPr>
        <p:txBody>
          <a:bodyPr anchor="ctr"/>
          <a:lstStyle/>
          <a:p>
            <a:pPr algn="r"/>
            <a:r>
              <a:rPr lang="en-GB">
                <a:solidFill>
                  <a:schemeClr val="bg1"/>
                </a:solidFill>
              </a:rPr>
              <a:t>Title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068D229-C10D-E6D4-5477-85C69A8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  <p:sp>
        <p:nvSpPr>
          <p:cNvPr id="2" name="Subtitle 22">
            <a:extLst>
              <a:ext uri="{FF2B5EF4-FFF2-40B4-BE49-F238E27FC236}">
                <a16:creationId xmlns:a16="http://schemas.microsoft.com/office/drawing/2014/main" id="{9AEA81D5-FFC9-F979-7C8C-33382BC937FE}"/>
              </a:ext>
            </a:extLst>
          </p:cNvPr>
          <p:cNvSpPr txBox="1">
            <a:spLocks/>
          </p:cNvSpPr>
          <p:nvPr/>
        </p:nvSpPr>
        <p:spPr bwMode="auto">
          <a:xfrm>
            <a:off x="247072" y="4572000"/>
            <a:ext cx="10840028" cy="166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3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pt-BR" sz="2600" kern="0" dirty="0"/>
              <a:t>Spyridon Safikos -s223409</a:t>
            </a:r>
          </a:p>
          <a:p>
            <a:r>
              <a:rPr lang="pt-BR" sz="2600" kern="0" dirty="0"/>
              <a:t>Gustavo Martins Ferreira de Aquino - s231491</a:t>
            </a:r>
          </a:p>
          <a:p>
            <a:r>
              <a:rPr lang="pt-BR" sz="2600" kern="0" dirty="0"/>
              <a:t>Yanfen Chen - s222420</a:t>
            </a:r>
            <a:endParaRPr lang="en-GB" sz="2600" kern="0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4701F51-76CA-6218-F57D-6D38E074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2DC0AB-2BB9-30A8-2AEA-3CC1BD12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00" y="2348550"/>
            <a:ext cx="9312374" cy="390342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Backwards selection from Maximal Model</a:t>
            </a:r>
          </a:p>
          <a:p>
            <a:endParaRPr lang="en-GB" dirty="0"/>
          </a:p>
          <a:p>
            <a:r>
              <a:rPr lang="en-GB" dirty="0"/>
              <a:t>Residuals still not normally distributed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967E4-EADF-7E19-BEDB-3653565A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41ADD-762E-B1C4-747E-74515999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FA1A9-E9FB-19DE-12D6-9906FA2DD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721" y="1395968"/>
            <a:ext cx="7734970" cy="95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3ECD01-350D-4964-FF15-1087A75B3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054" y="2743200"/>
            <a:ext cx="4378030" cy="2824258"/>
          </a:xfrm>
          <a:prstGeom prst="rect">
            <a:avLst/>
          </a:prstGeom>
        </p:spPr>
      </p:pic>
      <p:pic>
        <p:nvPicPr>
          <p:cNvPr id="12" name="Picture 11" descr="A graph of different values&#10;&#10;Description automatically generated">
            <a:extLst>
              <a:ext uri="{FF2B5EF4-FFF2-40B4-BE49-F238E27FC236}">
                <a16:creationId xmlns:a16="http://schemas.microsoft.com/office/drawing/2014/main" id="{42578673-CF5D-C0EF-28ED-59269F3C1C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53" y="3569010"/>
            <a:ext cx="5131254" cy="2682967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3A8B-5CD2-69E1-3312-52E056AF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36F4-18CC-6099-F1E6-4BFE9E7E2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Calculate for each building considering the average humitidy and wind speed of the provided data.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4A370-A1EE-5374-3B77-515D43255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8001" y="1706400"/>
            <a:ext cx="4409100" cy="1243296"/>
          </a:xfrm>
        </p:spPr>
        <p:txBody>
          <a:bodyPr/>
          <a:lstStyle/>
          <a:p>
            <a:r>
              <a:rPr lang="pt-BR" dirty="0"/>
              <a:t>The recommendation goes for the 4 worst performance buildings.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639A0-8BD3-3E3C-EF69-9B7733501D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F2A9-070A-AD73-7586-E9753EE38D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2BF0B-C2FB-E08B-2D10-387A3B9954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pic>
        <p:nvPicPr>
          <p:cNvPr id="8" name="Content Placeholder 10" descr="A graph showing a graph of building&#10;&#10;Description automatically generated with medium confidence">
            <a:extLst>
              <a:ext uri="{FF2B5EF4-FFF2-40B4-BE49-F238E27FC236}">
                <a16:creationId xmlns:a16="http://schemas.microsoft.com/office/drawing/2014/main" id="{66E255E2-6185-846A-9AF3-9BA4EC10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810" y="3017466"/>
            <a:ext cx="6530156" cy="341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1F23B2-C206-D273-4089-92131325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112" y="2949695"/>
            <a:ext cx="3269124" cy="1354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1A7773-F105-D980-4199-C1AFDFE049D6}"/>
              </a:ext>
            </a:extLst>
          </p:cNvPr>
          <p:cNvSpPr txBox="1"/>
          <p:nvPr/>
        </p:nvSpPr>
        <p:spPr>
          <a:xfrm>
            <a:off x="7520013" y="4359808"/>
            <a:ext cx="28956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432"/>
              </a:spcBef>
            </a:pPr>
            <a:r>
              <a:rPr lang="pt-BR" sz="1400" dirty="0">
                <a:latin typeface="+mn-lt"/>
              </a:rPr>
              <a:t>For all the worst four buildings we have the same sd.error = 0.035</a:t>
            </a:r>
            <a:endParaRPr lang="en-US" sz="1400" dirty="0" err="1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C17E8-E493-A2A5-2FE6-B34D4A195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374" y="4846607"/>
            <a:ext cx="2514600" cy="3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2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4F4F-0F98-12DA-68E5-F25A833AC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9" y="4590919"/>
            <a:ext cx="10840028" cy="1660655"/>
          </a:xfrm>
        </p:spPr>
        <p:txBody>
          <a:bodyPr/>
          <a:lstStyle/>
          <a:p>
            <a:r>
              <a:rPr lang="pt-BR" sz="6000" dirty="0"/>
              <a:t>Thank you for the time and attention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A0644-6E1D-2FCD-69FD-9A1656C54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Possible improvements:</a:t>
            </a:r>
          </a:p>
          <a:p>
            <a:r>
              <a:rPr lang="pt-BR" dirty="0"/>
              <a:t>-Subsetting the data</a:t>
            </a:r>
          </a:p>
          <a:p>
            <a:r>
              <a:rPr lang="pt-BR" dirty="0"/>
              <a:t>-Implementation of new parameters (temporal/size)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33593-19E8-A9FB-F96E-5620606A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EE36-DF22-20D6-6365-D3254660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5E99-3F1B-F6E0-9D27-E092F496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5090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TU Template 16_9 - Corporate red-ENG.potx" id="{ED70A225-5B60-42AC-912C-67898019C42C}" vid="{E9106579-58D4-45CA-A6E9-5E2F157EFB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B72C121C296DB4587A221697596295D" ma:contentTypeVersion="7" ma:contentTypeDescription="Opret et nyt dokument." ma:contentTypeScope="" ma:versionID="6f19f85fce2afca15d1f62826ed30d28">
  <xsd:schema xmlns:xsd="http://www.w3.org/2001/XMLSchema" xmlns:xs="http://www.w3.org/2001/XMLSchema" xmlns:p="http://schemas.microsoft.com/office/2006/metadata/properties" xmlns:ns3="3c0f204d-d98f-44fc-a9ce-2415da48bd8e" xmlns:ns4="fe4ec035-fba6-4c7a-ac33-4bad1ac32855" targetNamespace="http://schemas.microsoft.com/office/2006/metadata/properties" ma:root="true" ma:fieldsID="256ed5d2f971d2e54aff1936543f1ca9" ns3:_="" ns4:_="">
    <xsd:import namespace="3c0f204d-d98f-44fc-a9ce-2415da48bd8e"/>
    <xsd:import namespace="fe4ec035-fba6-4c7a-ac33-4bad1ac328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f204d-d98f-44fc-a9ce-2415da48b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ec035-fba6-4c7a-ac33-4bad1ac3285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]}]]></TemplafyForm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957680393236694","enableDocumentContentUpdater":true,"version":"1.2"}]]></TemplafySlideTemplateConfiguration>
</file>

<file path=customXml/item4.xml><?xml version="1.0" encoding="utf-8"?>
<TemplafySlideTemplateConfiguration><![CDATA[{"elementsMetadata":[],"documentContentValidatorConfiguration":{"enableDocumentContentValidator":false,"documentContentValidatorVersion":0},"slideId":"636957680393408390","enableDocumentContentUpdater":true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0f204d-d98f-44fc-a9ce-2415da48bd8e" xsi:nil="true"/>
  </documentManagement>
</p:properties>
</file>

<file path=customXml/item8.xml><?xml version="1.0" encoding="utf-8"?>
<TemplafySlideTemplateConfiguration><![CDATA[{"elementsMetadata":[],"documentContentValidatorConfiguration":{"enableDocumentContentValidator":false,"documentContentValidatorVersion":0},"slideId":"636957680393408391","enableDocumentContentUpdater":true,"version":"1.2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10.xml><?xml version="1.0" encoding="utf-8"?>
<ds:datastoreItem xmlns:ds="http://schemas.openxmlformats.org/officeDocument/2006/customXml" ds:itemID="{49765D68-68C5-4CFA-97ED-A38AD8E70B7F}">
  <ds:schemaRefs>
    <ds:schemaRef ds:uri="http://schemas.microsoft.com/sharepoint/v3/contenttype/forms"/>
  </ds:schemaRefs>
</ds:datastoreItem>
</file>

<file path=customXml/itemProps11.xml><?xml version="1.0" encoding="utf-8"?>
<ds:datastoreItem xmlns:ds="http://schemas.openxmlformats.org/officeDocument/2006/customXml" ds:itemID="{F3D5B17C-C765-452C-A02F-CCFCA31171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0f204d-d98f-44fc-a9ce-2415da48bd8e"/>
    <ds:schemaRef ds:uri="fe4ec035-fba6-4c7a-ac33-4bad1ac328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763224-B85A-4B53-A86A-261D26A71C30}">
  <ds:schemaRefs/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6B8AD017-B053-4E30-93B9-B28A44CEC3A4}">
  <ds:schemaRefs/>
</ds:datastoreItem>
</file>

<file path=customXml/itemProps5.xml><?xml version="1.0" encoding="utf-8"?>
<ds:datastoreItem xmlns:ds="http://schemas.openxmlformats.org/officeDocument/2006/customXml" ds:itemID="{1680B9DC-2D51-4402-BB2C-B8DE0C5AC522}">
  <ds:schemaRefs/>
</ds:datastoreItem>
</file>

<file path=customXml/itemProps6.xml><?xml version="1.0" encoding="utf-8"?>
<ds:datastoreItem xmlns:ds="http://schemas.openxmlformats.org/officeDocument/2006/customXml" ds:itemID="{9587AFF5-BFB0-40A3-85CA-ADEED7540807}">
  <ds:schemaRefs/>
</ds:datastoreItem>
</file>

<file path=customXml/itemProps7.xml><?xml version="1.0" encoding="utf-8"?>
<ds:datastoreItem xmlns:ds="http://schemas.openxmlformats.org/officeDocument/2006/customXml" ds:itemID="{CD7A73E0-5E80-4908-B0DB-9E20244FD024}">
  <ds:schemaRefs>
    <ds:schemaRef ds:uri="http://schemas.openxmlformats.org/package/2006/metadata/core-properties"/>
    <ds:schemaRef ds:uri="3c0f204d-d98f-44fc-a9ce-2415da48bd8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fe4ec035-fba6-4c7a-ac33-4bad1ac32855"/>
  </ds:schemaRefs>
</ds:datastoreItem>
</file>

<file path=customXml/itemProps8.xml><?xml version="1.0" encoding="utf-8"?>
<ds:datastoreItem xmlns:ds="http://schemas.openxmlformats.org/officeDocument/2006/customXml" ds:itemID="{CA9FC985-930B-40D4-827F-9FAC5D35EA8C}">
  <ds:schemaRefs/>
</ds:datastoreItem>
</file>

<file path=customXml/itemProps9.xml><?xml version="1.0" encoding="utf-8"?>
<ds:datastoreItem xmlns:ds="http://schemas.openxmlformats.org/officeDocument/2006/customXml" ds:itemID="{5DEE4BEE-00BA-4E32-BD26-AF535B50AC9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DTU Template 16_9 - Corporate red-ENG (1)</Template>
  <TotalTime>91</TotalTime>
  <Words>119</Words>
  <Application>Microsoft Office PowerPoint</Application>
  <PresentationFormat>Custom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Verdana</vt:lpstr>
      <vt:lpstr>Blank</vt:lpstr>
      <vt:lpstr>PowerPoint Presentation</vt:lpstr>
      <vt:lpstr>HTK Case – group9</vt:lpstr>
      <vt:lpstr>Final model</vt:lpstr>
      <vt:lpstr>Results</vt:lpstr>
      <vt:lpstr>Thank you for the time and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Martins Ferreira de Aquino</dc:creator>
  <cp:lastModifiedBy>Gustavo Martins Ferreira De Aquino</cp:lastModifiedBy>
  <cp:revision>3</cp:revision>
  <dcterms:created xsi:type="dcterms:W3CDTF">2024-01-18T08:18:22Z</dcterms:created>
  <dcterms:modified xsi:type="dcterms:W3CDTF">2024-01-18T09:49:24Z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2019-06-10T12:53:59.0527961Z</vt:lpwstr>
  </property>
  <property fmtid="{D5CDD505-2E9C-101B-9397-08002B2CF9AE}" pid="4" name="ContentTypeId">
    <vt:lpwstr>0x0101001B72C121C296DB4587A221697596295D</vt:lpwstr>
  </property>
</Properties>
</file>