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oppins" panose="020B0502040204020203" pitchFamily="2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bold r:id="rId17"/>
      <p:italic r:id="rId18"/>
      <p:boldItalic r:id="rId19"/>
    </p:embeddedFont>
    <p:embeddedFont>
      <p:font typeface="Poppins SemiBold" panose="000007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f1ded89e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f1ded89e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f1ded89e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f1ded89e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f1ded89e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f1ded89e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f1ded89e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f1ded89e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f1ded89e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f1ded89e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1ded89e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1ded89e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1ded89e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f1ded89e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f1ded89e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1ded89e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168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78763" y="1443025"/>
            <a:ext cx="32712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b="1">
                <a:solidFill>
                  <a:srgbClr val="168342"/>
                </a:solidFill>
                <a:latin typeface="Poppins"/>
                <a:ea typeface="Poppins"/>
                <a:cs typeface="Poppins"/>
                <a:sym typeface="Poppins"/>
              </a:rPr>
              <a:t>Greened</a:t>
            </a:r>
            <a:endParaRPr sz="5500" b="1">
              <a:solidFill>
                <a:srgbClr val="1683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4941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9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Pesquisa de mercado</a:t>
            </a:r>
            <a:endParaRPr sz="192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38" y="1401475"/>
            <a:ext cx="1181875" cy="11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05750" y="2119288"/>
            <a:ext cx="41970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Poppins SemiBold"/>
                <a:ea typeface="Poppins SemiBold"/>
                <a:cs typeface="Poppins SemiBold"/>
                <a:sym typeface="Poppins SemiBold"/>
              </a:rPr>
              <a:t>Descrição do Projeto e sua Importância</a:t>
            </a:r>
            <a:endParaRPr sz="3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 dirty="0">
                <a:latin typeface="Poppins"/>
                <a:ea typeface="Poppins"/>
                <a:cs typeface="Poppins"/>
                <a:sym typeface="Poppins"/>
              </a:rPr>
              <a:t>O projeto visa implementar um "Sistema Integrado de Rastreamento, Compartilhamento e Conservação de Alimentos", utilizando tecnologias avançadas para melhorar a eficiência da cadeia de suprimentos, reduzir o desperdício e promover a segurança alimentar. Através de sistemas de rastreamento inteligente, uma plataforma de compartilhamento de informações e tecnologias de conservação, buscamos uma gestão mais eficiente, transparente e sustentável dos alimentos, contribuindo para a redução do desperdício, a otimização de recursos e a distribuição equitativa em áreas com escassez.</a:t>
            </a:r>
            <a:endParaRPr sz="19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4294967295"/>
          </p:nvPr>
        </p:nvSpPr>
        <p:spPr>
          <a:xfrm>
            <a:off x="1600648" y="1562675"/>
            <a:ext cx="19425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68342"/>
                </a:solidFill>
                <a:latin typeface="Poppins"/>
                <a:ea typeface="Poppins"/>
                <a:cs typeface="Poppins"/>
                <a:sym typeface="Poppins"/>
              </a:rPr>
              <a:t>Greened</a:t>
            </a:r>
            <a:endParaRPr sz="3000" b="1">
              <a:solidFill>
                <a:srgbClr val="1683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44" y="1541650"/>
            <a:ext cx="597886" cy="5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94300" y="418675"/>
            <a:ext cx="39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68342"/>
                </a:solidFill>
                <a:latin typeface="Poppins"/>
                <a:ea typeface="Poppins"/>
                <a:cs typeface="Poppins"/>
                <a:sym typeface="Poppins"/>
              </a:rPr>
              <a:t>Questões Políticas</a:t>
            </a:r>
            <a:endParaRPr sz="3000" b="1">
              <a:solidFill>
                <a:srgbClr val="1683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68200" y="1155425"/>
            <a:ext cx="49860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864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11"/>
              <a:buFont typeface="Poppins Medium"/>
              <a:buAutoNum type="arabicPeriod"/>
            </a:pPr>
            <a:r>
              <a:rPr lang="pt-BR" sz="1311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Regulamentações governamentais:</a:t>
            </a:r>
            <a:r>
              <a:rPr lang="pt-BR" sz="1311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Existem regulamentações específicas relacionadas à rastreabilidade e segurança dos alimentos que devem ser seguidas no segmento. É importante estar em conformidade com essas regulamentações para garantir a aceitação e a confiança dos clientes e parceiros.</a:t>
            </a:r>
          </a:p>
          <a:p>
            <a:pPr indent="-311864">
              <a:lnSpc>
                <a:spcPct val="95000"/>
              </a:lnSpc>
              <a:spcBef>
                <a:spcPts val="1500"/>
              </a:spcBef>
              <a:buClr>
                <a:schemeClr val="dk1"/>
              </a:buClr>
              <a:buSzPts val="1311"/>
              <a:buFont typeface="Poppins Medium"/>
              <a:buAutoNum type="arabicPeriod"/>
            </a:pPr>
            <a:r>
              <a:rPr lang="pt-BR" sz="1311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Incentivos governamentais:</a:t>
            </a:r>
            <a:r>
              <a:rPr lang="pt-BR" sz="1311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Governos podem oferecer incentivos, subsídios ou financiamentos para projetos de conservação de alimentos e redução de desperdício. É essencial estar ciente dessas oportunidades e requisitos para maximizar os recursos disponíveis.</a:t>
            </a:r>
            <a:endParaRPr sz="1311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11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775" y="668788"/>
            <a:ext cx="4056025" cy="40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00100" y="421800"/>
            <a:ext cx="467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68342"/>
                </a:solidFill>
                <a:latin typeface="Poppins"/>
                <a:ea typeface="Poppins"/>
                <a:cs typeface="Poppins"/>
                <a:sym typeface="Poppins"/>
              </a:rPr>
              <a:t>Questões Econômicas</a:t>
            </a:r>
            <a:endParaRPr sz="3000" b="1">
              <a:solidFill>
                <a:srgbClr val="1683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83250" y="1187325"/>
            <a:ext cx="44952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Poppins Medium"/>
              <a:buAutoNum type="arabicPeriod"/>
            </a:pPr>
            <a:r>
              <a:rPr lang="pt-BR" sz="125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Custos de Implementação:</a:t>
            </a:r>
            <a:r>
              <a:rPr lang="pt-BR" sz="125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adoção de tecnologias de rastreamento e conservação de alimentos envolve investimentos significativos em infraestrutura, equipamentos e treinamento. Avaliar os custos associados é fundamental para garantir a viabilidade econômica do projeto.</a:t>
            </a:r>
            <a:endParaRPr sz="1250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07975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Poppins Medium"/>
              <a:buAutoNum type="arabicPeriod"/>
            </a:pPr>
            <a:r>
              <a:rPr lang="pt-BR" sz="125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Cadeia de Suprimentos e Logística:</a:t>
            </a:r>
            <a:r>
              <a:rPr lang="pt-BR" sz="125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eficiência da cadeia de suprimentos e logística desempenha um papel crucial nos custos e na disponibilidade de alimentos. Fatores como transporte, armazenamento e distribuição devem ser considerados para garantir uma operação eficiente e sustentável.</a:t>
            </a:r>
            <a:endParaRPr sz="1250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311" b="1" dirty="0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25" y="749600"/>
            <a:ext cx="4096500" cy="40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21800"/>
            <a:ext cx="467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68342"/>
                </a:solidFill>
                <a:latin typeface="Poppins"/>
                <a:ea typeface="Poppins"/>
                <a:cs typeface="Poppins"/>
                <a:sym typeface="Poppins"/>
              </a:rPr>
              <a:t>Questões Sociais</a:t>
            </a:r>
            <a:endParaRPr sz="3000" b="1">
              <a:solidFill>
                <a:srgbClr val="1683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85775" y="1152475"/>
            <a:ext cx="46212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 Medium"/>
              <a:buAutoNum type="arabicPeriod"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Conscientização sobre desperdício de alimentos: </a:t>
            </a:r>
            <a:r>
              <a:rPr lang="pt-BR" sz="12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conscientização sobre a importância de reduzir o desperdício de alimentos tem aumentado nos últimos anos. É importante destacar os benefícios sociais e ambientais do projeto para obter o apoio da comunidade e sensibilizar os consumidores.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 Medium"/>
              <a:buAutoNum type="arabicPeriod"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Impacto na segurança alimentar:</a:t>
            </a:r>
            <a:r>
              <a:rPr lang="pt-BR" sz="12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implementação de sistemas de rastreamento e conservação pode contribuir para a segurança alimentar, reduzindo a possibilidade de contaminação e permitindo uma melhor gestão de recalls. Destacar os benefícios para a saúde e a segurança dos consumidores é fundamental para ganhar confiança e aceitação.</a:t>
            </a:r>
            <a:endParaRPr sz="12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b="1" dirty="0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311" b="1" dirty="0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50" y="646800"/>
            <a:ext cx="3849900" cy="3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7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68342"/>
                </a:solidFill>
                <a:latin typeface="Poppins"/>
                <a:ea typeface="Poppins"/>
                <a:cs typeface="Poppins"/>
                <a:sym typeface="Poppins"/>
              </a:rPr>
              <a:t>Questões Legais</a:t>
            </a:r>
            <a:endParaRPr sz="3000" b="1">
              <a:solidFill>
                <a:srgbClr val="1683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97375" y="1152475"/>
            <a:ext cx="4609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 Medium"/>
              <a:buAutoNum type="arabicPeriod"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Proteção de dados:</a:t>
            </a:r>
            <a:r>
              <a:rPr lang="pt-BR" sz="12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 manuseio de informações e dados pessoais dos clientes, agricultores e varejistas requer conformidade com as leis de privacidade e proteção de dados. Garantir a segurança e a privacidade das informações é essencial para estabelecer a confiança dos usuários da plataforma.</a:t>
            </a:r>
            <a:endParaRPr sz="12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 Medium"/>
              <a:buAutoNum type="arabicPeriod"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Propriedade intelectual:</a:t>
            </a:r>
            <a:r>
              <a:rPr lang="pt-BR" sz="12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Se o projeto envolver o desenvolvimento de tecnologias específicas de rastreamento ou conservação de alimentos, é importante considerar a proteção da propriedade intelectual por meio de patentes, marcas registradas ou direitos autorais, para evitar violações e garantir a exclusividade.</a:t>
            </a:r>
            <a:endParaRPr sz="12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311" b="1" dirty="0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75" y="670188"/>
            <a:ext cx="4051675" cy="40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9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550800" y="754938"/>
            <a:ext cx="467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168342"/>
                </a:solidFill>
                <a:latin typeface="Poppins"/>
                <a:ea typeface="Poppins"/>
                <a:cs typeface="Poppins"/>
                <a:sym typeface="Poppins"/>
              </a:rPr>
              <a:t>Conclusões Finais</a:t>
            </a:r>
            <a:endParaRPr sz="3000" b="1">
              <a:solidFill>
                <a:srgbClr val="1683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550800" y="1374763"/>
            <a:ext cx="80424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-"/>
            </a:pPr>
            <a:r>
              <a:rPr lang="pt-BR" sz="1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 projeto "Sistema Integrado de Rastreamento, Compartilhamento e Conservação de Alimentos" busca melhorar a eficiência da cadeia de suprimentos, reduzir o desperdício e promover a segurança alimentar.</a:t>
            </a:r>
            <a:endParaRPr sz="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Poppins Medium"/>
              <a:buChar char="-"/>
            </a:pPr>
            <a:endParaRPr sz="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-"/>
            </a:pPr>
            <a:r>
              <a:rPr lang="pt-BR" sz="1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Implementação de sistemas de rastreamento inteligente, plataforma de compartilhamento de informações e tecnologias de conservação de alimentos.</a:t>
            </a:r>
            <a:endParaRPr sz="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Poppins Medium"/>
              <a:buChar char="-"/>
            </a:pPr>
            <a:endParaRPr sz="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-"/>
            </a:pPr>
            <a:r>
              <a:rPr lang="pt-BR" sz="1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Contribui para uma sociedade consciente, combatendo a fome e minimizando o impacto ambiental.</a:t>
            </a:r>
            <a:endParaRPr sz="1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Poppins Medium"/>
              <a:buChar char="-"/>
            </a:pPr>
            <a:endParaRPr sz="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-"/>
            </a:pPr>
            <a:r>
              <a:rPr lang="pt-BR" sz="1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Questões políticas, econômicas, sociais e legais devem ser consideradas para garantir conformidade e buscar oportunidades de incentivo.</a:t>
            </a:r>
            <a:endParaRPr sz="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Poppins Medium"/>
              <a:buChar char="-"/>
            </a:pPr>
            <a:endParaRPr sz="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-"/>
            </a:pPr>
            <a:r>
              <a:rPr lang="pt-BR" sz="1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 projeto cria um impacto positivo, tanto econômico quanto social, promovendo eficiência, sustentabilidade e segurança alimentar.</a:t>
            </a:r>
            <a:endParaRPr sz="1511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 idx="4294967295"/>
          </p:nvPr>
        </p:nvSpPr>
        <p:spPr>
          <a:xfrm>
            <a:off x="3339675" y="1846200"/>
            <a:ext cx="4225500" cy="1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rgbClr val="168342"/>
                </a:solidFill>
                <a:latin typeface="Poppins"/>
                <a:ea typeface="Poppins"/>
                <a:cs typeface="Poppins"/>
                <a:sym typeface="Poppins"/>
              </a:rPr>
              <a:t>Greened</a:t>
            </a:r>
            <a:endParaRPr sz="7200" b="1">
              <a:solidFill>
                <a:srgbClr val="1683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822" y="1789237"/>
            <a:ext cx="1619915" cy="15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Apresentação na tela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Poppins Medium</vt:lpstr>
      <vt:lpstr>Poppins</vt:lpstr>
      <vt:lpstr>Poppins SemiBold</vt:lpstr>
      <vt:lpstr>Arial</vt:lpstr>
      <vt:lpstr>Simple Light</vt:lpstr>
      <vt:lpstr>Greened</vt:lpstr>
      <vt:lpstr>Descrição do Projeto e sua Importância</vt:lpstr>
      <vt:lpstr>Questões Políticas</vt:lpstr>
      <vt:lpstr>Questões Econômicas</vt:lpstr>
      <vt:lpstr>Questões Sociais</vt:lpstr>
      <vt:lpstr>Questões Legais</vt:lpstr>
      <vt:lpstr>Apresentação do PowerPoint</vt:lpstr>
      <vt:lpstr>Conclusões Finais</vt:lpstr>
      <vt:lpstr>Greened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Greened</dc:title>
  <cp:lastModifiedBy>Júlia Neves</cp:lastModifiedBy>
  <cp:revision>1</cp:revision>
  <dcterms:modified xsi:type="dcterms:W3CDTF">2023-06-07T20:21:17Z</dcterms:modified>
</cp:coreProperties>
</file>