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274D7-4D55-2CD6-CB6D-D7EAD69EE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29E90E-F451-7514-7F32-0F7D031FF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3433BA-1EBC-2312-F8B5-F91D1D68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AAA5-E99B-4614-BF6E-625F81236E4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C1885A-86A1-4348-7381-57FA1AF9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5A8076-C1FE-9A8D-DD2D-F19D0410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86FE-4A44-41C8-B48F-9DB5105DC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87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73640-45C9-57EB-2674-75A876D8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CD7EDA-3347-105F-696F-7F5DAB622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EA7A35-816C-D920-F546-14394A6A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AAA5-E99B-4614-BF6E-625F81236E4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39D9C-8523-E639-9233-8810C4BA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7A8D3E-5A0E-2F2A-5A51-85520A76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86FE-4A44-41C8-B48F-9DB5105DC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23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4770F1-FA02-5490-E41E-D8B50BE85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C4EC53-E317-6AD4-3730-632318CFF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5A9998-4525-7A68-8F48-F3E674F2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AAA5-E99B-4614-BF6E-625F81236E4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585468-D6C1-8FF6-FDC6-AE0354C9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502412-B46A-8ABC-7400-526EC130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86FE-4A44-41C8-B48F-9DB5105DC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76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4025B-0058-0D9C-D932-2DA5B70E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301CF3-5C70-8A43-A67A-E121F02E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9C1A37-6A14-53D6-C237-84F56ECC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AAA5-E99B-4614-BF6E-625F81236E4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74A5F9-B750-797B-1EDE-1860C9EA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1D3C3A-68F9-39AD-C8AB-3AD0CD0D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86FE-4A44-41C8-B48F-9DB5105DC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69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3EBCF-2834-17DB-361F-FAAB0A61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C65B23-6EC2-E193-21FF-CE32AD21C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FAEE88-C6F6-0AFD-82BD-210E3E6C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AAA5-E99B-4614-BF6E-625F81236E4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6BB0B9-08A5-2264-E5B0-B05745D7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7158D-6432-1C25-DFF4-16A0F35A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86FE-4A44-41C8-B48F-9DB5105DC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9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B1F92-1C44-09ED-FC9F-9D84207C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AE2C24-6D97-F096-D3B5-7DBDEE21F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1C0D7C-A701-4E1B-95DD-0579F98AD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2C026B-3B7F-4458-4225-ECE7C862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AAA5-E99B-4614-BF6E-625F81236E4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777CF0-BFB3-66CF-BDB5-B145C238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954A55-1FC0-BBFD-2C89-81513E22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86FE-4A44-41C8-B48F-9DB5105DC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40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1C13B-85D7-F384-9624-9B669190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4ACE94-51ED-CDEF-8858-417BC61E5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C10868-6B3C-8209-4467-2F96E1C8D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D34A56-28EC-2E72-54A4-4738788C1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EE42F9-C093-3721-B949-73A5CC047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FA805C-60D2-4050-A596-EC60FB17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AAA5-E99B-4614-BF6E-625F81236E4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C33248-A8ED-D933-D27A-E5733DDC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6BA6F3-BCD2-16F6-5749-E1BF2E82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86FE-4A44-41C8-B48F-9DB5105DC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92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6752A-618C-CA02-1A55-54ADC245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AE0C4-27A7-87BE-762A-76DB6F2C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AAA5-E99B-4614-BF6E-625F81236E4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AEEEA1-12A5-E58A-DEE3-3A7F467D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F5669A-A966-0978-5918-A920250D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86FE-4A44-41C8-B48F-9DB5105DC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94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BB350B-B4BF-4B2A-BC16-C5ECF8CE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AAA5-E99B-4614-BF6E-625F81236E4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558D80-6E1B-67BB-EA8B-F71312BE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6E5537-2455-472B-FE9A-16680D64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86FE-4A44-41C8-B48F-9DB5105DC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1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0F43B-D480-4405-AABF-554B48D7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EDCA02-B157-99FB-7455-099B9ADE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FC196F-86E8-5ED1-1E87-489CCE15A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9AB64F-1D3B-61B2-3012-1C9D2C80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AAA5-E99B-4614-BF6E-625F81236E4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AC8D3C-AB65-27FE-28D6-F6E95257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C8608-023B-1467-0459-2A971273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86FE-4A44-41C8-B48F-9DB5105DC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84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2EDC6-DA5A-E601-1462-0820624C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98668D-F245-E1C2-7869-8B5B0BFED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D9807B-28DB-83A2-2E43-025E3F1AC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74A11B-4092-305F-F4CD-937E3E29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AAA5-E99B-4614-BF6E-625F81236E4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984A17-5B40-8231-E4B9-E8835514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78AB7A-000B-8630-B316-95A5A806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86FE-4A44-41C8-B48F-9DB5105DC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50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60F364-6212-4533-837C-AF0BB7E5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420D7E-9AEC-DE62-BAEC-A8FF8D112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61079-9CDD-4785-547D-1AE3E4B4A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AAA5-E99B-4614-BF6E-625F81236E4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6E8615-9ACF-D6F1-CD8A-F5FA8F986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571E63-271A-0638-88DB-FE01148D6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386FE-4A44-41C8-B48F-9DB5105DC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75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1504A42F-121B-8162-D9AF-D2E211EBD07D}"/>
              </a:ext>
            </a:extLst>
          </p:cNvPr>
          <p:cNvSpPr/>
          <p:nvPr/>
        </p:nvSpPr>
        <p:spPr>
          <a:xfrm>
            <a:off x="1541814" y="130630"/>
            <a:ext cx="1033152" cy="42751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INÍCIO</a:t>
            </a:r>
          </a:p>
        </p:txBody>
      </p:sp>
      <p:sp>
        <p:nvSpPr>
          <p:cNvPr id="7" name="Fluxograma: Documento 6">
            <a:extLst>
              <a:ext uri="{FF2B5EF4-FFF2-40B4-BE49-F238E27FC236}">
                <a16:creationId xmlns:a16="http://schemas.microsoft.com/office/drawing/2014/main" id="{4A267DD3-FBAA-8C0F-1CAE-A31CF359A869}"/>
              </a:ext>
            </a:extLst>
          </p:cNvPr>
          <p:cNvSpPr/>
          <p:nvPr/>
        </p:nvSpPr>
        <p:spPr>
          <a:xfrm>
            <a:off x="1116282" y="1056903"/>
            <a:ext cx="1900052" cy="819397"/>
          </a:xfrm>
          <a:prstGeom prst="flowChartDocumen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ESCREVA</a:t>
            </a:r>
          </a:p>
          <a:p>
            <a:pPr algn="ctr"/>
            <a:r>
              <a:rPr lang="pt-BR" sz="1100" dirty="0"/>
              <a:t>“Informe uma letra”</a:t>
            </a:r>
          </a:p>
        </p:txBody>
      </p:sp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30133612-A09D-AAF5-68AC-1F59DF71F714}"/>
              </a:ext>
            </a:extLst>
          </p:cNvPr>
          <p:cNvSpPr/>
          <p:nvPr/>
        </p:nvSpPr>
        <p:spPr>
          <a:xfrm>
            <a:off x="1132116" y="2327565"/>
            <a:ext cx="1900052" cy="819396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Leia e Salve em </a:t>
            </a:r>
            <a:r>
              <a:rPr lang="pt-BR" sz="1100" dirty="0" err="1"/>
              <a:t>resp</a:t>
            </a:r>
            <a:endParaRPr lang="pt-BR" sz="1100" dirty="0"/>
          </a:p>
        </p:txBody>
      </p:sp>
      <p:sp>
        <p:nvSpPr>
          <p:cNvPr id="9" name="Fluxograma: Decisão 8">
            <a:extLst>
              <a:ext uri="{FF2B5EF4-FFF2-40B4-BE49-F238E27FC236}">
                <a16:creationId xmlns:a16="http://schemas.microsoft.com/office/drawing/2014/main" id="{333E6FB0-C9A5-DC08-1AB2-7230BC1E02E6}"/>
              </a:ext>
            </a:extLst>
          </p:cNvPr>
          <p:cNvSpPr/>
          <p:nvPr/>
        </p:nvSpPr>
        <p:spPr>
          <a:xfrm>
            <a:off x="1143991" y="3621975"/>
            <a:ext cx="1900052" cy="127066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Valida se é uma letra. </a:t>
            </a:r>
          </a:p>
        </p:txBody>
      </p:sp>
      <p:sp>
        <p:nvSpPr>
          <p:cNvPr id="10" name="Fluxograma: Terminação 9">
            <a:extLst>
              <a:ext uri="{FF2B5EF4-FFF2-40B4-BE49-F238E27FC236}">
                <a16:creationId xmlns:a16="http://schemas.microsoft.com/office/drawing/2014/main" id="{E43C8A3E-93D2-5AA7-80F0-67DA82C22AED}"/>
              </a:ext>
            </a:extLst>
          </p:cNvPr>
          <p:cNvSpPr/>
          <p:nvPr/>
        </p:nvSpPr>
        <p:spPr>
          <a:xfrm>
            <a:off x="9745330" y="4042561"/>
            <a:ext cx="1033152" cy="42751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FIM</a:t>
            </a:r>
          </a:p>
        </p:txBody>
      </p: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0ADF8E92-68BB-F384-B271-DA8264FD39D5}"/>
              </a:ext>
            </a:extLst>
          </p:cNvPr>
          <p:cNvSpPr/>
          <p:nvPr/>
        </p:nvSpPr>
        <p:spPr>
          <a:xfrm>
            <a:off x="4029696" y="1822129"/>
            <a:ext cx="1900052" cy="819397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 </a:t>
            </a:r>
            <a:r>
              <a:rPr lang="pt-BR" sz="1100" dirty="0" err="1"/>
              <a:t>resp</a:t>
            </a:r>
            <a:r>
              <a:rPr lang="pt-BR" sz="1100" dirty="0"/>
              <a:t> for minúscula. </a:t>
            </a:r>
          </a:p>
          <a:p>
            <a:pPr algn="ctr"/>
            <a:r>
              <a:rPr lang="pt-BR" sz="1100" dirty="0" err="1"/>
              <a:t>Conv</a:t>
            </a:r>
            <a:r>
              <a:rPr lang="pt-BR" sz="1100" dirty="0"/>
              <a:t> = </a:t>
            </a:r>
            <a:r>
              <a:rPr lang="pt-BR" sz="1100" dirty="0" err="1"/>
              <a:t>resp</a:t>
            </a:r>
            <a:r>
              <a:rPr lang="pt-BR" sz="1100" dirty="0"/>
              <a:t> - 32</a:t>
            </a:r>
          </a:p>
        </p:txBody>
      </p: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C2207716-1CD8-7FBC-2E7D-6B19A0174CD4}"/>
              </a:ext>
            </a:extLst>
          </p:cNvPr>
          <p:cNvSpPr/>
          <p:nvPr/>
        </p:nvSpPr>
        <p:spPr>
          <a:xfrm>
            <a:off x="4025561" y="5869128"/>
            <a:ext cx="1900052" cy="819397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 </a:t>
            </a:r>
            <a:r>
              <a:rPr lang="pt-BR" sz="1100" dirty="0" err="1"/>
              <a:t>resp</a:t>
            </a:r>
            <a:r>
              <a:rPr lang="pt-BR" sz="1100" dirty="0"/>
              <a:t> for maiúscula.  </a:t>
            </a:r>
          </a:p>
          <a:p>
            <a:pPr algn="ctr"/>
            <a:r>
              <a:rPr lang="pt-BR" sz="1100" dirty="0" err="1"/>
              <a:t>Conv</a:t>
            </a:r>
            <a:r>
              <a:rPr lang="pt-BR" sz="1100" dirty="0"/>
              <a:t> = </a:t>
            </a:r>
            <a:r>
              <a:rPr lang="pt-BR" sz="1100" dirty="0" err="1"/>
              <a:t>resp</a:t>
            </a:r>
            <a:r>
              <a:rPr lang="pt-BR" sz="1100" dirty="0"/>
              <a:t> + 32</a:t>
            </a:r>
          </a:p>
        </p:txBody>
      </p:sp>
      <p:sp>
        <p:nvSpPr>
          <p:cNvPr id="14" name="Fluxograma: Documento 13">
            <a:extLst>
              <a:ext uri="{FF2B5EF4-FFF2-40B4-BE49-F238E27FC236}">
                <a16:creationId xmlns:a16="http://schemas.microsoft.com/office/drawing/2014/main" id="{BAEE46FC-531E-D9CF-3F3C-F5910F86D148}"/>
              </a:ext>
            </a:extLst>
          </p:cNvPr>
          <p:cNvSpPr/>
          <p:nvPr/>
        </p:nvSpPr>
        <p:spPr>
          <a:xfrm>
            <a:off x="6942930" y="3839867"/>
            <a:ext cx="1789217" cy="819397"/>
          </a:xfrm>
          <a:prstGeom prst="flowChartDocumen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Escreva</a:t>
            </a:r>
          </a:p>
          <a:p>
            <a:pPr algn="ctr"/>
            <a:r>
              <a:rPr lang="pt-BR" sz="1100" dirty="0"/>
              <a:t>“Letra informada, letra convertida”</a:t>
            </a:r>
          </a:p>
          <a:p>
            <a:pPr algn="ctr"/>
            <a:r>
              <a:rPr lang="pt-BR" sz="1100" dirty="0" err="1"/>
              <a:t>Resp</a:t>
            </a:r>
            <a:r>
              <a:rPr lang="pt-BR" sz="1100" dirty="0"/>
              <a:t>, </a:t>
            </a:r>
            <a:r>
              <a:rPr lang="pt-BR" sz="1100" dirty="0" err="1"/>
              <a:t>conv</a:t>
            </a:r>
            <a:endParaRPr lang="pt-BR" sz="1100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CD68D9A-9829-95AE-12DE-3C04EB3BF71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082142" y="3146961"/>
            <a:ext cx="11875" cy="4750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C3BD832-16EB-904D-560B-F83E9B7FDD3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058390" y="558140"/>
            <a:ext cx="7918" cy="4987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0EE3478-0DF7-D43C-6531-A5C9E4C9A47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066308" y="1822129"/>
            <a:ext cx="15834" cy="5873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Decisão 27">
            <a:extLst>
              <a:ext uri="{FF2B5EF4-FFF2-40B4-BE49-F238E27FC236}">
                <a16:creationId xmlns:a16="http://schemas.microsoft.com/office/drawing/2014/main" id="{F7CB2B28-ACDD-C825-71BE-038FEB276B94}"/>
              </a:ext>
            </a:extLst>
          </p:cNvPr>
          <p:cNvSpPr/>
          <p:nvPr/>
        </p:nvSpPr>
        <p:spPr>
          <a:xfrm>
            <a:off x="4029695" y="3619996"/>
            <a:ext cx="1900052" cy="127066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Valida se é maiúscula ou minúscula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ED5576B-7EC8-455D-5919-F77F98A4613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8338" y="1466602"/>
            <a:ext cx="95794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14D7B5FE-0737-F8DB-9617-141EBB316810}"/>
              </a:ext>
            </a:extLst>
          </p:cNvPr>
          <p:cNvCxnSpPr>
            <a:cxnSpLocks/>
          </p:cNvCxnSpPr>
          <p:nvPr/>
        </p:nvCxnSpPr>
        <p:spPr>
          <a:xfrm>
            <a:off x="193963" y="1436914"/>
            <a:ext cx="0" cy="2818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E71ECED-3CAA-6331-4E56-D773BF85BEC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8338" y="4257306"/>
            <a:ext cx="9856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13C915B-D5BC-4F73-DF85-38FB31B0A9AE}"/>
              </a:ext>
            </a:extLst>
          </p:cNvPr>
          <p:cNvSpPr txBox="1"/>
          <p:nvPr/>
        </p:nvSpPr>
        <p:spPr>
          <a:xfrm>
            <a:off x="471055" y="4011542"/>
            <a:ext cx="732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NÃO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CEA9A2D-6C4C-BCA3-0DB6-2BF4F43637D8}"/>
              </a:ext>
            </a:extLst>
          </p:cNvPr>
          <p:cNvSpPr txBox="1"/>
          <p:nvPr/>
        </p:nvSpPr>
        <p:spPr>
          <a:xfrm>
            <a:off x="3182588" y="3987956"/>
            <a:ext cx="732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SIM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22F822-FB17-D37B-D8F5-BB49D194FD26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3044043" y="4255327"/>
            <a:ext cx="985652" cy="19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03CE13-339E-71A7-0EF8-0ECC432F5205}"/>
              </a:ext>
            </a:extLst>
          </p:cNvPr>
          <p:cNvSpPr txBox="1"/>
          <p:nvPr/>
        </p:nvSpPr>
        <p:spPr>
          <a:xfrm rot="5400000">
            <a:off x="4416634" y="3353218"/>
            <a:ext cx="1379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MINÚSCULA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7B0F6ABC-3A3E-1638-BC15-5B86B7DC4207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 flipV="1">
            <a:off x="4979721" y="2641526"/>
            <a:ext cx="1" cy="9784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FC4EA492-585A-98A8-42C6-BA1B5FAF7001}"/>
              </a:ext>
            </a:extLst>
          </p:cNvPr>
          <p:cNvCxnSpPr>
            <a:cxnSpLocks/>
            <a:stCxn id="28" idx="2"/>
            <a:endCxn id="13" idx="0"/>
          </p:cNvCxnSpPr>
          <p:nvPr/>
        </p:nvCxnSpPr>
        <p:spPr>
          <a:xfrm flipH="1">
            <a:off x="4975587" y="4890658"/>
            <a:ext cx="4134" cy="9784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C966B7F-F7AB-AA7D-FDC0-889F6E211B44}"/>
              </a:ext>
            </a:extLst>
          </p:cNvPr>
          <p:cNvSpPr txBox="1"/>
          <p:nvPr/>
        </p:nvSpPr>
        <p:spPr>
          <a:xfrm rot="5400000">
            <a:off x="4392884" y="5366855"/>
            <a:ext cx="1379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MAIÚSCULA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E3EBE08-FD63-1917-EE92-838B38E736C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7837539" y="2192420"/>
            <a:ext cx="23752" cy="1647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E7492654-33F2-CD99-FB5A-FA5D45360168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837538" y="4605093"/>
            <a:ext cx="1" cy="16737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10744F95-A94A-1021-151A-E94D3FC3C06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925613" y="6271086"/>
            <a:ext cx="1947727" cy="77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7FC52B3C-5DFA-D58D-D3C4-2E4C60D2304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929748" y="2228045"/>
            <a:ext cx="1943592" cy="378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6CC352F8-65E3-19CC-7D59-9071D65681BB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8732147" y="4249566"/>
            <a:ext cx="1013183" cy="67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88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Cardoso</dc:creator>
  <cp:lastModifiedBy>Gustavo Cardoso</cp:lastModifiedBy>
  <cp:revision>2</cp:revision>
  <dcterms:created xsi:type="dcterms:W3CDTF">2023-04-20T01:06:41Z</dcterms:created>
  <dcterms:modified xsi:type="dcterms:W3CDTF">2023-04-20T01:09:08Z</dcterms:modified>
</cp:coreProperties>
</file>