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205400" cx="32404050"/>
  <p:notesSz cx="7008800" cy="9294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" name="Google Shape;48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/>
        </p:nvSpPr>
        <p:spPr>
          <a:xfrm>
            <a:off x="3970337" y="8829675"/>
            <a:ext cx="3036887" cy="465137"/>
          </a:xfrm>
          <a:custGeom>
            <a:rect b="b" l="l" r="r" t="t"/>
            <a:pathLst>
              <a:path extrusionOk="0" h="465138" w="3036887">
                <a:moveTo>
                  <a:pt x="0" y="0"/>
                </a:moveTo>
                <a:lnTo>
                  <a:pt x="8439" y="0"/>
                </a:lnTo>
                <a:lnTo>
                  <a:pt x="8439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2227263" y="2300288"/>
            <a:ext cx="27949525" cy="835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2227263" y="11501438"/>
            <a:ext cx="27949525" cy="27412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ctrTitle"/>
          </p:nvPr>
        </p:nvSpPr>
        <p:spPr>
          <a:xfrm>
            <a:off x="4051300" y="7070725"/>
            <a:ext cx="24303037" cy="15041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subTitle"/>
          </p:nvPr>
        </p:nvSpPr>
        <p:spPr>
          <a:xfrm>
            <a:off x="4051300" y="22693313"/>
            <a:ext cx="24303037" cy="1043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 rot="5400000">
            <a:off x="8376443" y="17114045"/>
            <a:ext cx="36614101" cy="6986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 rot="5400000">
            <a:off x="-5674519" y="10202070"/>
            <a:ext cx="36614101" cy="208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227263" y="2300288"/>
            <a:ext cx="27949525" cy="835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 rot="5400000">
            <a:off x="2495551" y="11233150"/>
            <a:ext cx="27412949" cy="279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232025" y="2879725"/>
            <a:ext cx="10450513" cy="10082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/>
          <p:nvPr>
            <p:ph idx="2" type="pic"/>
          </p:nvPr>
        </p:nvSpPr>
        <p:spPr>
          <a:xfrm>
            <a:off x="13776325" y="6221413"/>
            <a:ext cx="16403638" cy="307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2232025" y="12961938"/>
            <a:ext cx="10450513" cy="2401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2232025" y="2879725"/>
            <a:ext cx="10450513" cy="10082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3776325" y="6221413"/>
            <a:ext cx="16403638" cy="307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2232025" y="12961938"/>
            <a:ext cx="10450513" cy="2401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227263" y="2300288"/>
            <a:ext cx="27949525" cy="835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2232025" y="2300288"/>
            <a:ext cx="27947937" cy="835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2232025" y="10591800"/>
            <a:ext cx="13708064" cy="5189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2232025" y="15781338"/>
            <a:ext cx="13708064" cy="2321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16405225" y="10591800"/>
            <a:ext cx="13774738" cy="5189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4" type="body"/>
          </p:nvPr>
        </p:nvSpPr>
        <p:spPr>
          <a:xfrm>
            <a:off x="16405225" y="15781338"/>
            <a:ext cx="13774738" cy="2321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2227263" y="2300288"/>
            <a:ext cx="27949525" cy="835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2227263" y="11501438"/>
            <a:ext cx="13898562" cy="27412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16278225" y="11501438"/>
            <a:ext cx="13898563" cy="27412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2211388" y="10771188"/>
            <a:ext cx="27947937" cy="17972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2211388" y="28913138"/>
            <a:ext cx="27947937" cy="945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jp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9819263"/>
            <a:ext cx="32404049" cy="3386137"/>
          </a:xfrm>
          <a:prstGeom prst="rect">
            <a:avLst/>
          </a:prstGeom>
          <a:solidFill>
            <a:srgbClr val="11111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172075"/>
            <a:ext cx="32404049" cy="814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008062" y="19443700"/>
            <a:ext cx="24914224" cy="2849562"/>
          </a:xfrm>
          <a:custGeom>
            <a:rect b="b" l="l" r="r" t="t"/>
            <a:pathLst>
              <a:path extrusionOk="0" h="2849563" w="24914225">
                <a:moveTo>
                  <a:pt x="0" y="0"/>
                </a:moveTo>
                <a:lnTo>
                  <a:pt x="3671" y="0"/>
                </a:lnTo>
                <a:lnTo>
                  <a:pt x="3671" y="6599"/>
                </a:lnTo>
                <a:lnTo>
                  <a:pt x="0" y="6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32402462" cy="603250"/>
          </a:xfrm>
          <a:custGeom>
            <a:rect b="b" l="l" r="r" t="t"/>
            <a:pathLst>
              <a:path extrusionOk="0" h="603250" w="32402463">
                <a:moveTo>
                  <a:pt x="0" y="0"/>
                </a:moveTo>
                <a:lnTo>
                  <a:pt x="24474" y="0"/>
                </a:lnTo>
                <a:lnTo>
                  <a:pt x="24474" y="1399"/>
                </a:lnTo>
                <a:lnTo>
                  <a:pt x="0" y="1399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6481762"/>
            <a:ext cx="32402462" cy="203200"/>
          </a:xfrm>
          <a:custGeom>
            <a:rect b="b" l="l" r="r" t="t"/>
            <a:pathLst>
              <a:path extrusionOk="0" h="203200" w="32402463">
                <a:moveTo>
                  <a:pt x="0" y="0"/>
                </a:moveTo>
                <a:lnTo>
                  <a:pt x="24474" y="0"/>
                </a:lnTo>
                <a:lnTo>
                  <a:pt x="24474" y="471"/>
                </a:lnTo>
                <a:lnTo>
                  <a:pt x="0" y="47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cap="flat" cmpd="sng" w="25550">
            <a:solidFill>
              <a:srgbClr val="92D05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40873363"/>
            <a:ext cx="32348487" cy="2332037"/>
          </a:xfrm>
          <a:custGeom>
            <a:rect b="b" l="l" r="r" t="t"/>
            <a:pathLst>
              <a:path extrusionOk="0" h="2332037" w="32348488">
                <a:moveTo>
                  <a:pt x="0" y="0"/>
                </a:moveTo>
                <a:lnTo>
                  <a:pt x="24324" y="0"/>
                </a:lnTo>
                <a:lnTo>
                  <a:pt x="24324" y="5400"/>
                </a:lnTo>
                <a:lnTo>
                  <a:pt x="0" y="54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cap="flat" cmpd="sng" w="25550">
            <a:solidFill>
              <a:srgbClr val="92D05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0" y="6372225"/>
            <a:ext cx="32404049" cy="255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dk1"/>
                </a:solidFill>
              </a:rPr>
              <a:t>Sistema de Gerenciamento de Confeitaria</a:t>
            </a:r>
            <a:endParaRPr b="1" sz="8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dk1"/>
                </a:solidFill>
              </a:rPr>
              <a:t>(NewerBite)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-26987" y="9069387"/>
            <a:ext cx="32404049" cy="37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Miguel Theodoro Dos Santos Nowakowski</a:t>
            </a:r>
            <a:r>
              <a:rPr b="1" baseline="30000" i="0" lang="en-US" sz="4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Gustavo Leonart</a:t>
            </a:r>
            <a:r>
              <a:rPr b="1" baseline="30000" i="0" lang="en-US" sz="4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Mateus Scheik Cavalli</a:t>
            </a:r>
            <a:r>
              <a:rPr b="1" baseline="30000" i="0" lang="en-US" sz="4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Jojima Nagamato</a:t>
            </a:r>
            <a:r>
              <a:rPr b="1" baseline="30000" i="0" lang="en-US" sz="4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Ademir Luiz do Prado</a:t>
            </a:r>
            <a:r>
              <a:rPr b="1" baseline="30000" i="0" lang="en-US" sz="4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4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miguel.tsn26@gmail.com</a:t>
            </a:r>
            <a:r>
              <a:rPr b="0" baseline="3000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gusta.leonart@gmail.com</a:t>
            </a:r>
            <a:r>
              <a:rPr b="0" baseline="3000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cavallilucasmateus@gmail.com</a:t>
            </a:r>
            <a:r>
              <a:rPr b="0" baseline="3000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richard.nagamato@ifpr.edu.br</a:t>
            </a:r>
            <a:r>
              <a:rPr b="0" baseline="3000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ademir.prado@ifpr.edu.br</a:t>
            </a:r>
            <a:r>
              <a:rPr b="0" baseline="3000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3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baseline="3000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Autores, Instituto Federal do Paraná (IFPR), Campus Colombo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baseline="3000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Orientadores, Instituto Federal do Paraná(IFPR), Campus Colombo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0" y="-36512"/>
            <a:ext cx="32404049" cy="814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36850" y="18329275"/>
            <a:ext cx="7488237" cy="5881687"/>
          </a:xfrm>
          <a:custGeom>
            <a:rect b="b" l="l" r="r" t="t"/>
            <a:pathLst>
              <a:path extrusionOk="0" h="5881688" w="7488832">
                <a:moveTo>
                  <a:pt x="0" y="0"/>
                </a:moveTo>
                <a:lnTo>
                  <a:pt x="3671" y="0"/>
                </a:lnTo>
                <a:lnTo>
                  <a:pt x="3671" y="6599"/>
                </a:lnTo>
                <a:lnTo>
                  <a:pt x="0" y="6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08062" y="13019825"/>
            <a:ext cx="15194100" cy="26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</a:rPr>
              <a:t>	O presente projeto tem como objetivo criar um sistema de gerenciamento de confeitaria, ajudando na economia de tempo e de gastos, além de promover organização das vendas. As ideias centrais do projeto são: gerenciar o estoque da confeitaria, controle dos pedidos, agendamentos, controle de gastos.  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Figura 1. Tela Inicial do Sistema</a:t>
            </a:r>
            <a:endParaRPr b="1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1" lang="en-US" sz="5000">
                <a:solidFill>
                  <a:schemeClr val="dk1"/>
                </a:solidFill>
              </a:rPr>
              <a:t>S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-5461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>
                <a:solidFill>
                  <a:schemeClr val="dk1"/>
                </a:solidFill>
              </a:rPr>
              <a:t>Gerenciar  estoque;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>
                <a:solidFill>
                  <a:schemeClr val="dk1"/>
                </a:solidFill>
              </a:rPr>
              <a:t>Controle de Vendas;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>
                <a:solidFill>
                  <a:schemeClr val="dk1"/>
                </a:solidFill>
              </a:rPr>
              <a:t>Controle de Gasto;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>
                <a:solidFill>
                  <a:schemeClr val="dk1"/>
                </a:solidFill>
              </a:rPr>
              <a:t>Agendamentos de pedidos;</a:t>
            </a:r>
            <a:endParaRPr sz="5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															</a:t>
            </a:r>
            <a:endParaRPr sz="5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															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6922750" y="12961932"/>
            <a:ext cx="14473200" cy="10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</a:rPr>
              <a:t>O projeto está sendo desenvolvido nas linguagens PHP, CSS, HTML e SQL. Foram feitas entrevistas com o cliente para saber suas dificuldades e a partir disso foi pensado um sistema que possa atender a todas as necessidades . Depois disso foram criadas as interfaces (front-end), e em seguida o back-end.</a:t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2. Diagrama </a:t>
            </a:r>
            <a:r>
              <a:rPr lang="en-US" sz="2800">
                <a:solidFill>
                  <a:schemeClr val="dk1"/>
                </a:solidFill>
              </a:rPr>
              <a:t> de Entidade e relacionamento</a:t>
            </a:r>
            <a:r>
              <a:rPr b="0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				                 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 PARCIAIS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</a:rPr>
              <a:t>	Até o momento temos todas as tabelas e interfaces. Faltam alguns ajustes no banco de dados para a programação.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1" i="0" sz="5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-US" sz="5000">
                <a:solidFill>
                  <a:schemeClr val="dk1"/>
                </a:solidFill>
              </a:rPr>
              <a:t>	</a:t>
            </a:r>
            <a:r>
              <a:rPr lang="en-US" sz="5000">
                <a:solidFill>
                  <a:schemeClr val="dk1"/>
                </a:solidFill>
              </a:rPr>
              <a:t>As confeitarias que antes usavam processos manuais agora poderão otimizar seus trabalhos, permitindo uma melhor performance e, em alguns casos, aumento de lucros.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descr="blob:https://web.whatsapp.com/2da94df7-24c5-4f13-bd71-229690660451" id="66" name="Google Shape;66;p13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reitoria.ifpr.edu.br/wp-content/uploads/2014/06/logo_recortada.png"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5675" y="40873363"/>
            <a:ext cx="2722562" cy="127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65873" t="0"/>
          <a:stretch/>
        </p:blipFill>
        <p:spPr>
          <a:xfrm>
            <a:off x="0" y="39862125"/>
            <a:ext cx="110585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1058525" y="40108188"/>
            <a:ext cx="165735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Contatos:	Ademir Luiz do Prado – ademir.prado@ifpr.edu.br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Richard Jojima Nagamato – richard.nagamato@ifpr.edu.br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Instituto Federal do Paraná – Campus Colombo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 Antônio Chemin, 28 – São Gabriel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Colombo (PR)                 CEP: 83403-515</a:t>
            </a:r>
            <a:endParaRPr/>
          </a:p>
        </p:txBody>
      </p:sp>
      <p:sp>
        <p:nvSpPr>
          <p:cNvPr descr="Imagem relacionada" id="70" name="Google Shape;70;p13"/>
          <p:cNvSpPr txBox="1"/>
          <p:nvPr/>
        </p:nvSpPr>
        <p:spPr>
          <a:xfrm>
            <a:off x="16049625" y="21450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50" y="1017587"/>
            <a:ext cx="13498512" cy="373538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16922750" y="1117600"/>
            <a:ext cx="15336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b="1" i="0" lang="en-US" sz="9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Campus Colombo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Técnico em 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e Desenvolvimento de Software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21538" y="20250338"/>
            <a:ext cx="14274451" cy="7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8050" y="21029038"/>
            <a:ext cx="14274448" cy="7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74177" y="31942115"/>
            <a:ext cx="5612950" cy="39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