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6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49BDA-BE09-4238-A56E-D2E62DCA5A4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01E5DF7B-2D01-4565-AEA1-6233A8513643}">
      <dgm:prSet phldrT="[Texto]"/>
      <dgm:spPr/>
      <dgm:t>
        <a:bodyPr/>
        <a:lstStyle/>
        <a:p>
          <a:r>
            <a:rPr lang="es-ES" dirty="0"/>
            <a:t>Arte</a:t>
          </a:r>
          <a:endParaRPr lang="es-MX" dirty="0"/>
        </a:p>
      </dgm:t>
    </dgm:pt>
    <dgm:pt modelId="{68990FB8-D6CB-46F2-A298-DD7D24C692FF}" type="parTrans" cxnId="{489FC8AE-8758-402E-8B50-DBA0172A5A1A}">
      <dgm:prSet/>
      <dgm:spPr/>
      <dgm:t>
        <a:bodyPr/>
        <a:lstStyle/>
        <a:p>
          <a:endParaRPr lang="es-MX"/>
        </a:p>
      </dgm:t>
    </dgm:pt>
    <dgm:pt modelId="{D9407096-CA05-43CE-9442-C00A8F937580}" type="sibTrans" cxnId="{489FC8AE-8758-402E-8B50-DBA0172A5A1A}">
      <dgm:prSet/>
      <dgm:spPr/>
      <dgm:t>
        <a:bodyPr/>
        <a:lstStyle/>
        <a:p>
          <a:endParaRPr lang="es-MX"/>
        </a:p>
      </dgm:t>
    </dgm:pt>
    <dgm:pt modelId="{92144756-01A6-4B0D-A39A-45FE7784EDCA}">
      <dgm:prSet phldrT="[Texto]"/>
      <dgm:spPr/>
      <dgm:t>
        <a:bodyPr/>
        <a:lstStyle/>
        <a:p>
          <a:r>
            <a:rPr lang="es-ES" dirty="0"/>
            <a:t>Historia	</a:t>
          </a:r>
          <a:endParaRPr lang="es-MX" dirty="0"/>
        </a:p>
      </dgm:t>
    </dgm:pt>
    <dgm:pt modelId="{A1D97036-7B83-456D-A093-1872AA47E420}" type="parTrans" cxnId="{EAB2B4AC-84BB-486C-A8DF-0C2CF4DED292}">
      <dgm:prSet/>
      <dgm:spPr/>
      <dgm:t>
        <a:bodyPr/>
        <a:lstStyle/>
        <a:p>
          <a:endParaRPr lang="es-MX"/>
        </a:p>
      </dgm:t>
    </dgm:pt>
    <dgm:pt modelId="{74E4BB38-0455-41EC-A6AC-AA6B2E1A83F6}" type="sibTrans" cxnId="{EAB2B4AC-84BB-486C-A8DF-0C2CF4DED292}">
      <dgm:prSet/>
      <dgm:spPr/>
      <dgm:t>
        <a:bodyPr/>
        <a:lstStyle/>
        <a:p>
          <a:endParaRPr lang="es-MX"/>
        </a:p>
      </dgm:t>
    </dgm:pt>
    <dgm:pt modelId="{A879A1B5-4F0F-472A-A33E-80E424F3FBD3}">
      <dgm:prSet phldrT="[Texto]"/>
      <dgm:spPr/>
      <dgm:t>
        <a:bodyPr/>
        <a:lstStyle/>
        <a:p>
          <a:r>
            <a:rPr lang="es-ES" dirty="0"/>
            <a:t>Pinturas famosas</a:t>
          </a:r>
          <a:endParaRPr lang="es-MX" dirty="0"/>
        </a:p>
      </dgm:t>
    </dgm:pt>
    <dgm:pt modelId="{4B78162F-E355-4F56-8619-2589CA05507C}" type="parTrans" cxnId="{C80B7758-1FA4-48BD-8A0E-9E2347FAD367}">
      <dgm:prSet/>
      <dgm:spPr/>
      <dgm:t>
        <a:bodyPr/>
        <a:lstStyle/>
        <a:p>
          <a:endParaRPr lang="es-MX"/>
        </a:p>
      </dgm:t>
    </dgm:pt>
    <dgm:pt modelId="{8AB22B30-6B3D-4A7B-A161-07FD65E69D7A}" type="sibTrans" cxnId="{C80B7758-1FA4-48BD-8A0E-9E2347FAD367}">
      <dgm:prSet/>
      <dgm:spPr/>
      <dgm:t>
        <a:bodyPr/>
        <a:lstStyle/>
        <a:p>
          <a:endParaRPr lang="es-MX"/>
        </a:p>
      </dgm:t>
    </dgm:pt>
    <dgm:pt modelId="{9F3250FC-4E3E-4861-A2A7-DC0E0D3EE8F4}">
      <dgm:prSet phldrT="[Texto]"/>
      <dgm:spPr/>
      <dgm:t>
        <a:bodyPr/>
        <a:lstStyle/>
        <a:p>
          <a:r>
            <a:rPr lang="es-ES" dirty="0"/>
            <a:t>Artistas conocidos</a:t>
          </a:r>
          <a:endParaRPr lang="es-MX" dirty="0"/>
        </a:p>
      </dgm:t>
    </dgm:pt>
    <dgm:pt modelId="{5C48E8C8-C897-4180-82C8-FD7366693475}" type="parTrans" cxnId="{2F2AA4B6-6CB2-42E9-9A6E-AB974A0824A7}">
      <dgm:prSet/>
      <dgm:spPr/>
      <dgm:t>
        <a:bodyPr/>
        <a:lstStyle/>
        <a:p>
          <a:endParaRPr lang="es-MX"/>
        </a:p>
      </dgm:t>
    </dgm:pt>
    <dgm:pt modelId="{2E517DE8-5998-444E-A9EC-4E179C4CA103}" type="sibTrans" cxnId="{2F2AA4B6-6CB2-42E9-9A6E-AB974A0824A7}">
      <dgm:prSet/>
      <dgm:spPr/>
      <dgm:t>
        <a:bodyPr/>
        <a:lstStyle/>
        <a:p>
          <a:endParaRPr lang="es-MX"/>
        </a:p>
      </dgm:t>
    </dgm:pt>
    <dgm:pt modelId="{32E2DDE5-A6DE-4F8F-A592-0E44E4AF2D05}">
      <dgm:prSet/>
      <dgm:spPr/>
      <dgm:t>
        <a:bodyPr/>
        <a:lstStyle/>
        <a:p>
          <a:r>
            <a:rPr lang="es-ES" dirty="0"/>
            <a:t>Corrientes</a:t>
          </a:r>
          <a:endParaRPr lang="es-MX" dirty="0"/>
        </a:p>
      </dgm:t>
    </dgm:pt>
    <dgm:pt modelId="{591B945F-7B43-4EF4-839B-EEF0333B2D56}" type="parTrans" cxnId="{F0333C60-01EF-40FD-BE8D-819A505BE679}">
      <dgm:prSet/>
      <dgm:spPr/>
      <dgm:t>
        <a:bodyPr/>
        <a:lstStyle/>
        <a:p>
          <a:endParaRPr lang="es-MX"/>
        </a:p>
      </dgm:t>
    </dgm:pt>
    <dgm:pt modelId="{AF4A6B45-2726-484D-86FC-4FB6136E2538}" type="sibTrans" cxnId="{F0333C60-01EF-40FD-BE8D-819A505BE679}">
      <dgm:prSet/>
      <dgm:spPr/>
      <dgm:t>
        <a:bodyPr/>
        <a:lstStyle/>
        <a:p>
          <a:endParaRPr lang="es-MX"/>
        </a:p>
      </dgm:t>
    </dgm:pt>
    <dgm:pt modelId="{E5FC35C6-6F6D-4405-9630-EF5B8ABAB1A5}">
      <dgm:prSet/>
      <dgm:spPr/>
      <dgm:t>
        <a:bodyPr/>
        <a:lstStyle/>
        <a:p>
          <a:r>
            <a:rPr lang="es-ES" dirty="0"/>
            <a:t>Corrientes </a:t>
          </a:r>
          <a:r>
            <a:rPr lang="es-ES" dirty="0" err="1"/>
            <a:t>artisticas</a:t>
          </a:r>
          <a:endParaRPr lang="es-MX" dirty="0"/>
        </a:p>
      </dgm:t>
    </dgm:pt>
    <dgm:pt modelId="{2E332DCE-484F-4956-9E93-244661AF6DAD}" type="parTrans" cxnId="{DC43F7AC-1000-4FBF-AE11-C62D551C0527}">
      <dgm:prSet/>
      <dgm:spPr/>
      <dgm:t>
        <a:bodyPr/>
        <a:lstStyle/>
        <a:p>
          <a:endParaRPr lang="es-MX"/>
        </a:p>
      </dgm:t>
    </dgm:pt>
    <dgm:pt modelId="{2A87D41B-C159-4532-8D51-8BF5DD910C1E}" type="sibTrans" cxnId="{DC43F7AC-1000-4FBF-AE11-C62D551C0527}">
      <dgm:prSet/>
      <dgm:spPr/>
      <dgm:t>
        <a:bodyPr/>
        <a:lstStyle/>
        <a:p>
          <a:endParaRPr lang="es-MX"/>
        </a:p>
      </dgm:t>
    </dgm:pt>
    <dgm:pt modelId="{4D161CBD-4CCC-4659-A4A4-D0039601D794}">
      <dgm:prSet/>
      <dgm:spPr/>
      <dgm:t>
        <a:bodyPr/>
        <a:lstStyle/>
        <a:p>
          <a:r>
            <a:rPr lang="es-ES" dirty="0"/>
            <a:t>Las pinturas más conocidas</a:t>
          </a:r>
          <a:endParaRPr lang="es-MX" dirty="0"/>
        </a:p>
      </dgm:t>
    </dgm:pt>
    <dgm:pt modelId="{45FEA459-DA97-4A4A-9193-E27F33CBEB09}" type="parTrans" cxnId="{2BD089D9-0A84-4277-B8AE-D6415E20252E}">
      <dgm:prSet/>
      <dgm:spPr/>
      <dgm:t>
        <a:bodyPr/>
        <a:lstStyle/>
        <a:p>
          <a:endParaRPr lang="es-MX"/>
        </a:p>
      </dgm:t>
    </dgm:pt>
    <dgm:pt modelId="{D102F36A-4A06-4558-AD55-A3CE2CCD864C}" type="sibTrans" cxnId="{2BD089D9-0A84-4277-B8AE-D6415E20252E}">
      <dgm:prSet/>
      <dgm:spPr/>
      <dgm:t>
        <a:bodyPr/>
        <a:lstStyle/>
        <a:p>
          <a:endParaRPr lang="es-MX"/>
        </a:p>
      </dgm:t>
    </dgm:pt>
    <dgm:pt modelId="{E15E1B83-F25D-4D76-A6BF-680B4BC2F954}">
      <dgm:prSet/>
      <dgm:spPr/>
      <dgm:t>
        <a:bodyPr/>
        <a:lstStyle/>
        <a:p>
          <a:r>
            <a:rPr lang="es-ES" dirty="0"/>
            <a:t>Galería pinturas favoritas y preguntas</a:t>
          </a:r>
          <a:endParaRPr lang="es-MX" dirty="0"/>
        </a:p>
      </dgm:t>
    </dgm:pt>
    <dgm:pt modelId="{1CA063A8-AE23-499C-870A-942FB8610E66}" type="parTrans" cxnId="{BFF2BA4D-59A1-44AA-AFDA-6E274783C4A5}">
      <dgm:prSet/>
      <dgm:spPr/>
      <dgm:t>
        <a:bodyPr/>
        <a:lstStyle/>
        <a:p>
          <a:endParaRPr lang="es-MX"/>
        </a:p>
      </dgm:t>
    </dgm:pt>
    <dgm:pt modelId="{04B3EF9E-1399-44F1-AF6F-72C58854AAE0}" type="sibTrans" cxnId="{BFF2BA4D-59A1-44AA-AFDA-6E274783C4A5}">
      <dgm:prSet/>
      <dgm:spPr/>
      <dgm:t>
        <a:bodyPr/>
        <a:lstStyle/>
        <a:p>
          <a:endParaRPr lang="es-MX"/>
        </a:p>
      </dgm:t>
    </dgm:pt>
    <dgm:pt modelId="{70A8C70C-F842-4E2F-8030-8C66B59EB217}">
      <dgm:prSet/>
      <dgm:spPr/>
      <dgm:t>
        <a:bodyPr/>
        <a:lstStyle/>
        <a:p>
          <a:r>
            <a:rPr lang="es-ES" dirty="0"/>
            <a:t>Contexto de las corrientes</a:t>
          </a:r>
          <a:endParaRPr lang="es-MX" dirty="0"/>
        </a:p>
      </dgm:t>
    </dgm:pt>
    <dgm:pt modelId="{C5310E8A-A403-4FD5-91BA-11784F59BBCE}" type="parTrans" cxnId="{E29CC216-6B76-4012-B8FE-5ABEDB0EB1D2}">
      <dgm:prSet/>
      <dgm:spPr/>
      <dgm:t>
        <a:bodyPr/>
        <a:lstStyle/>
        <a:p>
          <a:endParaRPr lang="es-MX"/>
        </a:p>
      </dgm:t>
    </dgm:pt>
    <dgm:pt modelId="{432DA894-A8EF-4825-978D-AA7F76D43FE7}" type="sibTrans" cxnId="{E29CC216-6B76-4012-B8FE-5ABEDB0EB1D2}">
      <dgm:prSet/>
      <dgm:spPr/>
      <dgm:t>
        <a:bodyPr/>
        <a:lstStyle/>
        <a:p>
          <a:endParaRPr lang="es-MX"/>
        </a:p>
      </dgm:t>
    </dgm:pt>
    <dgm:pt modelId="{6112B287-0851-491C-94C2-7EE1A1DDE172}">
      <dgm:prSet/>
      <dgm:spPr/>
      <dgm:t>
        <a:bodyPr/>
        <a:lstStyle/>
        <a:p>
          <a:r>
            <a:rPr lang="es-ES" dirty="0"/>
            <a:t>Quienes fueron</a:t>
          </a:r>
          <a:endParaRPr lang="es-MX" dirty="0"/>
        </a:p>
      </dgm:t>
    </dgm:pt>
    <dgm:pt modelId="{ADB64463-1222-4B3F-845C-E16F3CBB3167}" type="parTrans" cxnId="{97527179-9F6F-417B-A313-3075A690B20F}">
      <dgm:prSet/>
      <dgm:spPr/>
      <dgm:t>
        <a:bodyPr/>
        <a:lstStyle/>
        <a:p>
          <a:endParaRPr lang="es-MX"/>
        </a:p>
      </dgm:t>
    </dgm:pt>
    <dgm:pt modelId="{0448FCD0-3172-4051-8EA0-C93521EF2478}" type="sibTrans" cxnId="{97527179-9F6F-417B-A313-3075A690B20F}">
      <dgm:prSet/>
      <dgm:spPr/>
      <dgm:t>
        <a:bodyPr/>
        <a:lstStyle/>
        <a:p>
          <a:endParaRPr lang="es-MX"/>
        </a:p>
      </dgm:t>
    </dgm:pt>
    <dgm:pt modelId="{6F059E9C-19FA-45AA-96C8-C5D2B4A0DD9E}">
      <dgm:prSet/>
      <dgm:spPr/>
      <dgm:t>
        <a:bodyPr/>
        <a:lstStyle/>
        <a:p>
          <a:r>
            <a:rPr lang="es-ES" dirty="0" err="1"/>
            <a:t>ímagenes</a:t>
          </a:r>
          <a:endParaRPr lang="es-MX" dirty="0"/>
        </a:p>
      </dgm:t>
    </dgm:pt>
    <dgm:pt modelId="{E60AE90B-E709-4525-9F6A-63CF59C9E6FB}" type="parTrans" cxnId="{81B25E16-D1AF-430E-9E76-7C759E7A516A}">
      <dgm:prSet/>
      <dgm:spPr/>
      <dgm:t>
        <a:bodyPr/>
        <a:lstStyle/>
        <a:p>
          <a:endParaRPr lang="es-MX"/>
        </a:p>
      </dgm:t>
    </dgm:pt>
    <dgm:pt modelId="{7A5C72E5-B706-403F-9042-7DE5E59D01E6}" type="sibTrans" cxnId="{81B25E16-D1AF-430E-9E76-7C759E7A516A}">
      <dgm:prSet/>
      <dgm:spPr/>
      <dgm:t>
        <a:bodyPr/>
        <a:lstStyle/>
        <a:p>
          <a:endParaRPr lang="es-MX"/>
        </a:p>
      </dgm:t>
    </dgm:pt>
    <dgm:pt modelId="{F9796265-DB27-4C42-A801-9CD32382ECB6}">
      <dgm:prSet/>
      <dgm:spPr/>
      <dgm:t>
        <a:bodyPr/>
        <a:lstStyle/>
        <a:p>
          <a:r>
            <a:rPr lang="es-ES" dirty="0"/>
            <a:t>siglos., épocas</a:t>
          </a:r>
          <a:endParaRPr lang="es-MX" dirty="0"/>
        </a:p>
      </dgm:t>
    </dgm:pt>
    <dgm:pt modelId="{316A8875-C5CE-4930-A834-6AA13F48DAFC}" type="parTrans" cxnId="{90D6AF59-2F7A-4CC7-B467-84E446ACFF8D}">
      <dgm:prSet/>
      <dgm:spPr/>
      <dgm:t>
        <a:bodyPr/>
        <a:lstStyle/>
        <a:p>
          <a:endParaRPr lang="es-MX"/>
        </a:p>
      </dgm:t>
    </dgm:pt>
    <dgm:pt modelId="{177DE700-E17F-4245-9928-0EBA95143400}" type="sibTrans" cxnId="{90D6AF59-2F7A-4CC7-B467-84E446ACFF8D}">
      <dgm:prSet/>
      <dgm:spPr/>
      <dgm:t>
        <a:bodyPr/>
        <a:lstStyle/>
        <a:p>
          <a:endParaRPr lang="es-MX"/>
        </a:p>
      </dgm:t>
    </dgm:pt>
    <dgm:pt modelId="{DADC0643-DDD2-45DC-98CB-691213244645}">
      <dgm:prSet/>
      <dgm:spPr/>
      <dgm:t>
        <a:bodyPr/>
        <a:lstStyle/>
        <a:p>
          <a:r>
            <a:rPr lang="es-ES" dirty="0"/>
            <a:t>Avances de la época</a:t>
          </a:r>
          <a:endParaRPr lang="es-MX" dirty="0"/>
        </a:p>
      </dgm:t>
    </dgm:pt>
    <dgm:pt modelId="{3862CE27-B651-4F10-B6ED-155A9A85FEBB}" type="parTrans" cxnId="{CC34E7FB-5D1A-4075-B81A-8005E2E29E80}">
      <dgm:prSet/>
      <dgm:spPr/>
      <dgm:t>
        <a:bodyPr/>
        <a:lstStyle/>
        <a:p>
          <a:endParaRPr lang="es-MX"/>
        </a:p>
      </dgm:t>
    </dgm:pt>
    <dgm:pt modelId="{7F5128B3-08B3-4B35-83D5-09540B2AED25}" type="sibTrans" cxnId="{CC34E7FB-5D1A-4075-B81A-8005E2E29E80}">
      <dgm:prSet/>
      <dgm:spPr/>
      <dgm:t>
        <a:bodyPr/>
        <a:lstStyle/>
        <a:p>
          <a:endParaRPr lang="es-MX"/>
        </a:p>
      </dgm:t>
    </dgm:pt>
    <dgm:pt modelId="{67B3279B-93B7-4656-A456-E6ECEAD6448A}">
      <dgm:prSet/>
      <dgm:spPr/>
      <dgm:t>
        <a:bodyPr/>
        <a:lstStyle/>
        <a:p>
          <a:r>
            <a:rPr lang="es-ES" dirty="0"/>
            <a:t>Quienes las implementaron</a:t>
          </a:r>
          <a:endParaRPr lang="es-MX" dirty="0"/>
        </a:p>
      </dgm:t>
    </dgm:pt>
    <dgm:pt modelId="{734969FE-C307-430F-A7C0-E06BAE5C72C3}" type="parTrans" cxnId="{310456AB-2A32-4107-A849-7FEE8A0E90AD}">
      <dgm:prSet/>
      <dgm:spPr/>
      <dgm:t>
        <a:bodyPr/>
        <a:lstStyle/>
        <a:p>
          <a:endParaRPr lang="es-MX"/>
        </a:p>
      </dgm:t>
    </dgm:pt>
    <dgm:pt modelId="{4849C6C8-409C-4CB3-B9D7-E491603A2606}" type="sibTrans" cxnId="{310456AB-2A32-4107-A849-7FEE8A0E90AD}">
      <dgm:prSet/>
      <dgm:spPr/>
      <dgm:t>
        <a:bodyPr/>
        <a:lstStyle/>
        <a:p>
          <a:endParaRPr lang="es-MX"/>
        </a:p>
      </dgm:t>
    </dgm:pt>
    <dgm:pt modelId="{40090217-396D-4F76-AF45-4FF2F756D1BF}">
      <dgm:prSet/>
      <dgm:spPr/>
      <dgm:t>
        <a:bodyPr/>
        <a:lstStyle/>
        <a:p>
          <a:r>
            <a:rPr lang="es-ES" dirty="0"/>
            <a:t>Corrientes actuales</a:t>
          </a:r>
          <a:endParaRPr lang="es-MX" dirty="0"/>
        </a:p>
      </dgm:t>
    </dgm:pt>
    <dgm:pt modelId="{C0949DB0-F838-4A3C-9112-7E58FEFC46EB}" type="parTrans" cxnId="{AE37512F-FCBA-4DB9-8C6A-CD33F167A46C}">
      <dgm:prSet/>
      <dgm:spPr/>
      <dgm:t>
        <a:bodyPr/>
        <a:lstStyle/>
        <a:p>
          <a:endParaRPr lang="es-MX"/>
        </a:p>
      </dgm:t>
    </dgm:pt>
    <dgm:pt modelId="{F708A8B8-C378-4A23-8E07-4A7B714613B3}" type="sibTrans" cxnId="{AE37512F-FCBA-4DB9-8C6A-CD33F167A46C}">
      <dgm:prSet/>
      <dgm:spPr/>
      <dgm:t>
        <a:bodyPr/>
        <a:lstStyle/>
        <a:p>
          <a:endParaRPr lang="es-MX"/>
        </a:p>
      </dgm:t>
    </dgm:pt>
    <dgm:pt modelId="{2A62182E-75CF-4E19-A491-E6C8BB01562D}">
      <dgm:prSet/>
      <dgm:spPr/>
      <dgm:t>
        <a:bodyPr/>
        <a:lstStyle/>
        <a:p>
          <a:r>
            <a:rPr lang="es-ES" dirty="0"/>
            <a:t>Artistas (explicación breve)</a:t>
          </a:r>
          <a:endParaRPr lang="es-MX" dirty="0"/>
        </a:p>
      </dgm:t>
    </dgm:pt>
    <dgm:pt modelId="{0C16A0B3-9DD0-4381-9193-72B33B6FFAC4}" type="parTrans" cxnId="{55A00746-F5C8-43B8-9D00-F2A3F2A1C6BD}">
      <dgm:prSet/>
      <dgm:spPr/>
      <dgm:t>
        <a:bodyPr/>
        <a:lstStyle/>
        <a:p>
          <a:endParaRPr lang="es-MX"/>
        </a:p>
      </dgm:t>
    </dgm:pt>
    <dgm:pt modelId="{F308E2B1-C6A3-4B78-BD71-9F807C5FD938}" type="sibTrans" cxnId="{55A00746-F5C8-43B8-9D00-F2A3F2A1C6BD}">
      <dgm:prSet/>
      <dgm:spPr/>
      <dgm:t>
        <a:bodyPr/>
        <a:lstStyle/>
        <a:p>
          <a:endParaRPr lang="es-MX"/>
        </a:p>
      </dgm:t>
    </dgm:pt>
    <dgm:pt modelId="{329682C1-776C-41BD-88F7-A79152D239E9}">
      <dgm:prSet/>
      <dgm:spPr/>
      <dgm:t>
        <a:bodyPr/>
        <a:lstStyle/>
        <a:p>
          <a:r>
            <a:rPr lang="es-ES" dirty="0"/>
            <a:t>Corrientes que seguían</a:t>
          </a:r>
          <a:endParaRPr lang="es-MX" dirty="0"/>
        </a:p>
      </dgm:t>
    </dgm:pt>
    <dgm:pt modelId="{D2A895C4-67F8-4FAE-8C08-DBBA28A160DE}" type="parTrans" cxnId="{34DF6184-5233-4188-8762-75527D210D6B}">
      <dgm:prSet/>
      <dgm:spPr/>
      <dgm:t>
        <a:bodyPr/>
        <a:lstStyle/>
        <a:p>
          <a:endParaRPr lang="es-MX"/>
        </a:p>
      </dgm:t>
    </dgm:pt>
    <dgm:pt modelId="{E17C25FE-D18B-4725-A5BF-826E42BC8586}" type="sibTrans" cxnId="{34DF6184-5233-4188-8762-75527D210D6B}">
      <dgm:prSet/>
      <dgm:spPr/>
      <dgm:t>
        <a:bodyPr/>
        <a:lstStyle/>
        <a:p>
          <a:endParaRPr lang="es-MX"/>
        </a:p>
      </dgm:t>
    </dgm:pt>
    <dgm:pt modelId="{61D23B16-8EC2-492F-AAF9-D313E8719051}">
      <dgm:prSet/>
      <dgm:spPr/>
      <dgm:t>
        <a:bodyPr/>
        <a:lstStyle/>
        <a:p>
          <a:r>
            <a:rPr lang="es-ES" dirty="0"/>
            <a:t>Breve historia de vida</a:t>
          </a:r>
          <a:endParaRPr lang="es-MX" dirty="0"/>
        </a:p>
      </dgm:t>
    </dgm:pt>
    <dgm:pt modelId="{748D7F80-2935-4B22-BE33-A885F13AB214}" type="parTrans" cxnId="{A3F0FA90-31E0-45E8-BC5C-674DD6A5AF11}">
      <dgm:prSet/>
      <dgm:spPr/>
      <dgm:t>
        <a:bodyPr/>
        <a:lstStyle/>
        <a:p>
          <a:endParaRPr lang="es-MX"/>
        </a:p>
      </dgm:t>
    </dgm:pt>
    <dgm:pt modelId="{510CDB98-F168-409D-A442-E5990035F160}" type="sibTrans" cxnId="{A3F0FA90-31E0-45E8-BC5C-674DD6A5AF11}">
      <dgm:prSet/>
      <dgm:spPr/>
      <dgm:t>
        <a:bodyPr/>
        <a:lstStyle/>
        <a:p>
          <a:endParaRPr lang="es-MX"/>
        </a:p>
      </dgm:t>
    </dgm:pt>
    <dgm:pt modelId="{36728599-07CA-465C-A95A-7D1B04E4BC1D}">
      <dgm:prSet/>
      <dgm:spPr/>
      <dgm:t>
        <a:bodyPr/>
        <a:lstStyle/>
        <a:p>
          <a:r>
            <a:rPr lang="es-ES" dirty="0"/>
            <a:t>artistas</a:t>
          </a:r>
          <a:endParaRPr lang="es-MX" dirty="0"/>
        </a:p>
      </dgm:t>
    </dgm:pt>
    <dgm:pt modelId="{1BFA5615-2AB6-4372-998A-CCB2D66C7579}" type="parTrans" cxnId="{883E010C-19D7-4391-ACDB-1E9EF04CEE39}">
      <dgm:prSet/>
      <dgm:spPr/>
      <dgm:t>
        <a:bodyPr/>
        <a:lstStyle/>
        <a:p>
          <a:endParaRPr lang="es-MX"/>
        </a:p>
      </dgm:t>
    </dgm:pt>
    <dgm:pt modelId="{878962F7-14DC-4186-81F9-DA0C48BBB6AF}" type="sibTrans" cxnId="{883E010C-19D7-4391-ACDB-1E9EF04CEE39}">
      <dgm:prSet/>
      <dgm:spPr/>
      <dgm:t>
        <a:bodyPr/>
        <a:lstStyle/>
        <a:p>
          <a:endParaRPr lang="es-MX"/>
        </a:p>
      </dgm:t>
    </dgm:pt>
    <dgm:pt modelId="{DA9C4A35-3B83-4341-8AD3-97972CDEA1B5}">
      <dgm:prSet/>
      <dgm:spPr/>
      <dgm:t>
        <a:bodyPr/>
        <a:lstStyle/>
        <a:p>
          <a:r>
            <a:rPr lang="es-ES" dirty="0"/>
            <a:t>Preguntas frecuentes sobre el arte.</a:t>
          </a:r>
          <a:endParaRPr lang="es-MX" dirty="0"/>
        </a:p>
      </dgm:t>
    </dgm:pt>
    <dgm:pt modelId="{3D2BD1E6-B408-4A2C-B9B9-BFF2C2BFE6FF}" type="parTrans" cxnId="{D225AF9F-0795-4CEF-B373-F9420C48C14B}">
      <dgm:prSet/>
      <dgm:spPr/>
      <dgm:t>
        <a:bodyPr/>
        <a:lstStyle/>
        <a:p>
          <a:endParaRPr lang="es-MX"/>
        </a:p>
      </dgm:t>
    </dgm:pt>
    <dgm:pt modelId="{7957F802-F127-470E-82B2-6B7769F2148C}" type="sibTrans" cxnId="{D225AF9F-0795-4CEF-B373-F9420C48C14B}">
      <dgm:prSet/>
      <dgm:spPr/>
      <dgm:t>
        <a:bodyPr/>
        <a:lstStyle/>
        <a:p>
          <a:endParaRPr lang="es-MX"/>
        </a:p>
      </dgm:t>
    </dgm:pt>
    <dgm:pt modelId="{D139B7DB-741B-44A3-9251-CA43CF0F89E3}" type="pres">
      <dgm:prSet presAssocID="{6C649BDA-BE09-4238-A56E-D2E62DCA5A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D95230-908B-495F-B499-E345BA036202}" type="pres">
      <dgm:prSet presAssocID="{01E5DF7B-2D01-4565-AEA1-6233A8513643}" presName="hierRoot1" presStyleCnt="0">
        <dgm:presLayoutVars>
          <dgm:hierBranch val="init"/>
        </dgm:presLayoutVars>
      </dgm:prSet>
      <dgm:spPr/>
    </dgm:pt>
    <dgm:pt modelId="{1877257A-74B0-4E4D-BE43-8C24E82F6DF6}" type="pres">
      <dgm:prSet presAssocID="{01E5DF7B-2D01-4565-AEA1-6233A8513643}" presName="rootComposite1" presStyleCnt="0"/>
      <dgm:spPr/>
    </dgm:pt>
    <dgm:pt modelId="{777A80D8-ADB2-4552-A001-C3AC89A0E95C}" type="pres">
      <dgm:prSet presAssocID="{01E5DF7B-2D01-4565-AEA1-6233A8513643}" presName="rootText1" presStyleLbl="node0" presStyleIdx="0" presStyleCnt="1">
        <dgm:presLayoutVars>
          <dgm:chPref val="3"/>
        </dgm:presLayoutVars>
      </dgm:prSet>
      <dgm:spPr/>
    </dgm:pt>
    <dgm:pt modelId="{9E883940-ADA3-47C6-8D11-60B881575D28}" type="pres">
      <dgm:prSet presAssocID="{01E5DF7B-2D01-4565-AEA1-6233A8513643}" presName="rootConnector1" presStyleLbl="node1" presStyleIdx="0" presStyleCnt="0"/>
      <dgm:spPr/>
    </dgm:pt>
    <dgm:pt modelId="{7447F62D-9F3A-48D7-BE20-FC0E111617E8}" type="pres">
      <dgm:prSet presAssocID="{01E5DF7B-2D01-4565-AEA1-6233A8513643}" presName="hierChild2" presStyleCnt="0"/>
      <dgm:spPr/>
    </dgm:pt>
    <dgm:pt modelId="{79000055-765D-4902-A0AB-FBB47CBB33BE}" type="pres">
      <dgm:prSet presAssocID="{A1D97036-7B83-456D-A093-1872AA47E420}" presName="Name37" presStyleLbl="parChTrans1D2" presStyleIdx="0" presStyleCnt="5"/>
      <dgm:spPr/>
    </dgm:pt>
    <dgm:pt modelId="{B08484D2-C8FC-4CC5-8C9A-60877B554E5B}" type="pres">
      <dgm:prSet presAssocID="{92144756-01A6-4B0D-A39A-45FE7784EDCA}" presName="hierRoot2" presStyleCnt="0">
        <dgm:presLayoutVars>
          <dgm:hierBranch val="init"/>
        </dgm:presLayoutVars>
      </dgm:prSet>
      <dgm:spPr/>
    </dgm:pt>
    <dgm:pt modelId="{557DC122-1C5C-4D43-8926-57FC0911DA1C}" type="pres">
      <dgm:prSet presAssocID="{92144756-01A6-4B0D-A39A-45FE7784EDCA}" presName="rootComposite" presStyleCnt="0"/>
      <dgm:spPr/>
    </dgm:pt>
    <dgm:pt modelId="{E9213632-FFE7-413E-BC59-F6636B074947}" type="pres">
      <dgm:prSet presAssocID="{92144756-01A6-4B0D-A39A-45FE7784EDCA}" presName="rootText" presStyleLbl="node2" presStyleIdx="0" presStyleCnt="5">
        <dgm:presLayoutVars>
          <dgm:chPref val="3"/>
        </dgm:presLayoutVars>
      </dgm:prSet>
      <dgm:spPr/>
    </dgm:pt>
    <dgm:pt modelId="{1653FB71-2C7A-4F2E-98E7-9FBE9B9BEC7B}" type="pres">
      <dgm:prSet presAssocID="{92144756-01A6-4B0D-A39A-45FE7784EDCA}" presName="rootConnector" presStyleLbl="node2" presStyleIdx="0" presStyleCnt="5"/>
      <dgm:spPr/>
    </dgm:pt>
    <dgm:pt modelId="{99CF187B-E017-4EDD-880C-2A29163165A0}" type="pres">
      <dgm:prSet presAssocID="{92144756-01A6-4B0D-A39A-45FE7784EDCA}" presName="hierChild4" presStyleCnt="0"/>
      <dgm:spPr/>
    </dgm:pt>
    <dgm:pt modelId="{87C65DF4-E5CF-46EE-AF59-64E8AA510F0E}" type="pres">
      <dgm:prSet presAssocID="{C5310E8A-A403-4FD5-91BA-11784F59BBCE}" presName="Name37" presStyleLbl="parChTrans1D3" presStyleIdx="0" presStyleCnt="14"/>
      <dgm:spPr/>
    </dgm:pt>
    <dgm:pt modelId="{E1464F15-069B-4592-ABAB-92AAAF36F59A}" type="pres">
      <dgm:prSet presAssocID="{70A8C70C-F842-4E2F-8030-8C66B59EB217}" presName="hierRoot2" presStyleCnt="0">
        <dgm:presLayoutVars>
          <dgm:hierBranch val="init"/>
        </dgm:presLayoutVars>
      </dgm:prSet>
      <dgm:spPr/>
    </dgm:pt>
    <dgm:pt modelId="{56B82FF6-55D0-451B-9A19-6922A292CA3B}" type="pres">
      <dgm:prSet presAssocID="{70A8C70C-F842-4E2F-8030-8C66B59EB217}" presName="rootComposite" presStyleCnt="0"/>
      <dgm:spPr/>
    </dgm:pt>
    <dgm:pt modelId="{7D1860CC-6CD4-433B-9844-A6309620B7B7}" type="pres">
      <dgm:prSet presAssocID="{70A8C70C-F842-4E2F-8030-8C66B59EB217}" presName="rootText" presStyleLbl="node3" presStyleIdx="0" presStyleCnt="14">
        <dgm:presLayoutVars>
          <dgm:chPref val="3"/>
        </dgm:presLayoutVars>
      </dgm:prSet>
      <dgm:spPr/>
    </dgm:pt>
    <dgm:pt modelId="{F1CD0349-77E2-4F90-9BEC-5DDEA3286809}" type="pres">
      <dgm:prSet presAssocID="{70A8C70C-F842-4E2F-8030-8C66B59EB217}" presName="rootConnector" presStyleLbl="node3" presStyleIdx="0" presStyleCnt="14"/>
      <dgm:spPr/>
    </dgm:pt>
    <dgm:pt modelId="{2E4412DB-A945-4CCC-B681-D4A85BD8A532}" type="pres">
      <dgm:prSet presAssocID="{70A8C70C-F842-4E2F-8030-8C66B59EB217}" presName="hierChild4" presStyleCnt="0"/>
      <dgm:spPr/>
    </dgm:pt>
    <dgm:pt modelId="{1A6A2F6A-F2EC-4C7F-8381-13B569B23141}" type="pres">
      <dgm:prSet presAssocID="{70A8C70C-F842-4E2F-8030-8C66B59EB217}" presName="hierChild5" presStyleCnt="0"/>
      <dgm:spPr/>
    </dgm:pt>
    <dgm:pt modelId="{1FDCA6FB-8E22-4324-B1C4-DB9FED4D8354}" type="pres">
      <dgm:prSet presAssocID="{316A8875-C5CE-4930-A834-6AA13F48DAFC}" presName="Name37" presStyleLbl="parChTrans1D3" presStyleIdx="1" presStyleCnt="14"/>
      <dgm:spPr/>
    </dgm:pt>
    <dgm:pt modelId="{30C6060B-2CE0-4009-8A1F-88D65E1923C4}" type="pres">
      <dgm:prSet presAssocID="{F9796265-DB27-4C42-A801-9CD32382ECB6}" presName="hierRoot2" presStyleCnt="0">
        <dgm:presLayoutVars>
          <dgm:hierBranch val="init"/>
        </dgm:presLayoutVars>
      </dgm:prSet>
      <dgm:spPr/>
    </dgm:pt>
    <dgm:pt modelId="{856603DD-8DC6-46C1-A164-F44FC2AAC755}" type="pres">
      <dgm:prSet presAssocID="{F9796265-DB27-4C42-A801-9CD32382ECB6}" presName="rootComposite" presStyleCnt="0"/>
      <dgm:spPr/>
    </dgm:pt>
    <dgm:pt modelId="{5468D956-034E-4461-AB7D-877E5DA68629}" type="pres">
      <dgm:prSet presAssocID="{F9796265-DB27-4C42-A801-9CD32382ECB6}" presName="rootText" presStyleLbl="node3" presStyleIdx="1" presStyleCnt="14">
        <dgm:presLayoutVars>
          <dgm:chPref val="3"/>
        </dgm:presLayoutVars>
      </dgm:prSet>
      <dgm:spPr/>
    </dgm:pt>
    <dgm:pt modelId="{5B6D4779-67F9-4165-9E35-3407A34C18C1}" type="pres">
      <dgm:prSet presAssocID="{F9796265-DB27-4C42-A801-9CD32382ECB6}" presName="rootConnector" presStyleLbl="node3" presStyleIdx="1" presStyleCnt="14"/>
      <dgm:spPr/>
    </dgm:pt>
    <dgm:pt modelId="{DE75A814-7513-4643-A0C9-BDCBC2160201}" type="pres">
      <dgm:prSet presAssocID="{F9796265-DB27-4C42-A801-9CD32382ECB6}" presName="hierChild4" presStyleCnt="0"/>
      <dgm:spPr/>
    </dgm:pt>
    <dgm:pt modelId="{00E64659-CB0B-4181-96D8-3FE6ACC26525}" type="pres">
      <dgm:prSet presAssocID="{F9796265-DB27-4C42-A801-9CD32382ECB6}" presName="hierChild5" presStyleCnt="0"/>
      <dgm:spPr/>
    </dgm:pt>
    <dgm:pt modelId="{B9D31EA9-A4A9-47BF-8656-03FA3EC0ED33}" type="pres">
      <dgm:prSet presAssocID="{3862CE27-B651-4F10-B6ED-155A9A85FEBB}" presName="Name37" presStyleLbl="parChTrans1D3" presStyleIdx="2" presStyleCnt="14"/>
      <dgm:spPr/>
    </dgm:pt>
    <dgm:pt modelId="{0F533DE2-4C1B-4019-BF46-5169BDCCDF87}" type="pres">
      <dgm:prSet presAssocID="{DADC0643-DDD2-45DC-98CB-691213244645}" presName="hierRoot2" presStyleCnt="0">
        <dgm:presLayoutVars>
          <dgm:hierBranch val="init"/>
        </dgm:presLayoutVars>
      </dgm:prSet>
      <dgm:spPr/>
    </dgm:pt>
    <dgm:pt modelId="{FE5905C5-D019-4366-B563-6476D45BE291}" type="pres">
      <dgm:prSet presAssocID="{DADC0643-DDD2-45DC-98CB-691213244645}" presName="rootComposite" presStyleCnt="0"/>
      <dgm:spPr/>
    </dgm:pt>
    <dgm:pt modelId="{C13D22B4-BD64-4227-AB1B-7B461A0D6DF7}" type="pres">
      <dgm:prSet presAssocID="{DADC0643-DDD2-45DC-98CB-691213244645}" presName="rootText" presStyleLbl="node3" presStyleIdx="2" presStyleCnt="14">
        <dgm:presLayoutVars>
          <dgm:chPref val="3"/>
        </dgm:presLayoutVars>
      </dgm:prSet>
      <dgm:spPr/>
    </dgm:pt>
    <dgm:pt modelId="{884E380A-3D13-4DA3-8C7D-9743AE339103}" type="pres">
      <dgm:prSet presAssocID="{DADC0643-DDD2-45DC-98CB-691213244645}" presName="rootConnector" presStyleLbl="node3" presStyleIdx="2" presStyleCnt="14"/>
      <dgm:spPr/>
    </dgm:pt>
    <dgm:pt modelId="{EB50308C-3DE7-4342-A91C-148C1543439D}" type="pres">
      <dgm:prSet presAssocID="{DADC0643-DDD2-45DC-98CB-691213244645}" presName="hierChild4" presStyleCnt="0"/>
      <dgm:spPr/>
    </dgm:pt>
    <dgm:pt modelId="{B2823F3B-780F-4399-9DAB-4F7E0FFBB4E6}" type="pres">
      <dgm:prSet presAssocID="{DADC0643-DDD2-45DC-98CB-691213244645}" presName="hierChild5" presStyleCnt="0"/>
      <dgm:spPr/>
    </dgm:pt>
    <dgm:pt modelId="{3C73B036-BE4E-41F7-9330-1132189A85E1}" type="pres">
      <dgm:prSet presAssocID="{92144756-01A6-4B0D-A39A-45FE7784EDCA}" presName="hierChild5" presStyleCnt="0"/>
      <dgm:spPr/>
    </dgm:pt>
    <dgm:pt modelId="{7FEADBD5-3C2E-4BA1-95BB-83818E20E7BA}" type="pres">
      <dgm:prSet presAssocID="{591B945F-7B43-4EF4-839B-EEF0333B2D56}" presName="Name37" presStyleLbl="parChTrans1D2" presStyleIdx="1" presStyleCnt="5"/>
      <dgm:spPr/>
    </dgm:pt>
    <dgm:pt modelId="{BC54DD16-1217-490E-ADFB-A195437ACE73}" type="pres">
      <dgm:prSet presAssocID="{32E2DDE5-A6DE-4F8F-A592-0E44E4AF2D05}" presName="hierRoot2" presStyleCnt="0">
        <dgm:presLayoutVars>
          <dgm:hierBranch val="init"/>
        </dgm:presLayoutVars>
      </dgm:prSet>
      <dgm:spPr/>
    </dgm:pt>
    <dgm:pt modelId="{E020BE39-3A38-4D03-A141-ADA3CCD5DDC9}" type="pres">
      <dgm:prSet presAssocID="{32E2DDE5-A6DE-4F8F-A592-0E44E4AF2D05}" presName="rootComposite" presStyleCnt="0"/>
      <dgm:spPr/>
    </dgm:pt>
    <dgm:pt modelId="{8B770B98-7104-4570-B8F1-62127CBA7474}" type="pres">
      <dgm:prSet presAssocID="{32E2DDE5-A6DE-4F8F-A592-0E44E4AF2D05}" presName="rootText" presStyleLbl="node2" presStyleIdx="1" presStyleCnt="5">
        <dgm:presLayoutVars>
          <dgm:chPref val="3"/>
        </dgm:presLayoutVars>
      </dgm:prSet>
      <dgm:spPr/>
    </dgm:pt>
    <dgm:pt modelId="{8589F4F2-8A82-4167-A6DB-6CC43C564BBF}" type="pres">
      <dgm:prSet presAssocID="{32E2DDE5-A6DE-4F8F-A592-0E44E4AF2D05}" presName="rootConnector" presStyleLbl="node2" presStyleIdx="1" presStyleCnt="5"/>
      <dgm:spPr/>
    </dgm:pt>
    <dgm:pt modelId="{7DED472D-0205-445C-85D2-2E855937B386}" type="pres">
      <dgm:prSet presAssocID="{32E2DDE5-A6DE-4F8F-A592-0E44E4AF2D05}" presName="hierChild4" presStyleCnt="0"/>
      <dgm:spPr/>
    </dgm:pt>
    <dgm:pt modelId="{76CCBD3E-1DCF-4675-A0D1-44A4FA1E09FA}" type="pres">
      <dgm:prSet presAssocID="{2E332DCE-484F-4956-9E93-244661AF6DAD}" presName="Name37" presStyleLbl="parChTrans1D3" presStyleIdx="3" presStyleCnt="14"/>
      <dgm:spPr/>
    </dgm:pt>
    <dgm:pt modelId="{CAB60094-C2E2-461D-94C5-38A179D45B08}" type="pres">
      <dgm:prSet presAssocID="{E5FC35C6-6F6D-4405-9630-EF5B8ABAB1A5}" presName="hierRoot2" presStyleCnt="0">
        <dgm:presLayoutVars>
          <dgm:hierBranch val="init"/>
        </dgm:presLayoutVars>
      </dgm:prSet>
      <dgm:spPr/>
    </dgm:pt>
    <dgm:pt modelId="{68220DC6-07B1-4915-9712-E76B7CDA1BCE}" type="pres">
      <dgm:prSet presAssocID="{E5FC35C6-6F6D-4405-9630-EF5B8ABAB1A5}" presName="rootComposite" presStyleCnt="0"/>
      <dgm:spPr/>
    </dgm:pt>
    <dgm:pt modelId="{E54F207B-9085-4007-B277-1ED8333F277B}" type="pres">
      <dgm:prSet presAssocID="{E5FC35C6-6F6D-4405-9630-EF5B8ABAB1A5}" presName="rootText" presStyleLbl="node3" presStyleIdx="3" presStyleCnt="14">
        <dgm:presLayoutVars>
          <dgm:chPref val="3"/>
        </dgm:presLayoutVars>
      </dgm:prSet>
      <dgm:spPr/>
    </dgm:pt>
    <dgm:pt modelId="{5C6AC682-6411-4B3C-AF87-FF809C9017CD}" type="pres">
      <dgm:prSet presAssocID="{E5FC35C6-6F6D-4405-9630-EF5B8ABAB1A5}" presName="rootConnector" presStyleLbl="node3" presStyleIdx="3" presStyleCnt="14"/>
      <dgm:spPr/>
    </dgm:pt>
    <dgm:pt modelId="{795F2BE2-7A6C-4C91-91D9-C58B21C124EE}" type="pres">
      <dgm:prSet presAssocID="{E5FC35C6-6F6D-4405-9630-EF5B8ABAB1A5}" presName="hierChild4" presStyleCnt="0"/>
      <dgm:spPr/>
    </dgm:pt>
    <dgm:pt modelId="{03A6D5B9-631C-424E-AF43-CB5214D40EC1}" type="pres">
      <dgm:prSet presAssocID="{E5FC35C6-6F6D-4405-9630-EF5B8ABAB1A5}" presName="hierChild5" presStyleCnt="0"/>
      <dgm:spPr/>
    </dgm:pt>
    <dgm:pt modelId="{1DAD84F1-6B9A-4B54-9997-AE09E30E031C}" type="pres">
      <dgm:prSet presAssocID="{734969FE-C307-430F-A7C0-E06BAE5C72C3}" presName="Name37" presStyleLbl="parChTrans1D3" presStyleIdx="4" presStyleCnt="14"/>
      <dgm:spPr/>
    </dgm:pt>
    <dgm:pt modelId="{FE6F2089-003F-4689-9C28-FAFA5AE2F32F}" type="pres">
      <dgm:prSet presAssocID="{67B3279B-93B7-4656-A456-E6ECEAD6448A}" presName="hierRoot2" presStyleCnt="0">
        <dgm:presLayoutVars>
          <dgm:hierBranch val="init"/>
        </dgm:presLayoutVars>
      </dgm:prSet>
      <dgm:spPr/>
    </dgm:pt>
    <dgm:pt modelId="{94B31412-7DBE-4EAB-AB42-283A53511091}" type="pres">
      <dgm:prSet presAssocID="{67B3279B-93B7-4656-A456-E6ECEAD6448A}" presName="rootComposite" presStyleCnt="0"/>
      <dgm:spPr/>
    </dgm:pt>
    <dgm:pt modelId="{844FB52E-0602-4AE4-9D0D-BF018FCA8D8C}" type="pres">
      <dgm:prSet presAssocID="{67B3279B-93B7-4656-A456-E6ECEAD6448A}" presName="rootText" presStyleLbl="node3" presStyleIdx="4" presStyleCnt="14">
        <dgm:presLayoutVars>
          <dgm:chPref val="3"/>
        </dgm:presLayoutVars>
      </dgm:prSet>
      <dgm:spPr/>
    </dgm:pt>
    <dgm:pt modelId="{A2269523-E697-4726-841F-1D21A7A6A8FD}" type="pres">
      <dgm:prSet presAssocID="{67B3279B-93B7-4656-A456-E6ECEAD6448A}" presName="rootConnector" presStyleLbl="node3" presStyleIdx="4" presStyleCnt="14"/>
      <dgm:spPr/>
    </dgm:pt>
    <dgm:pt modelId="{9B78BE68-F7B1-4EB6-BEEE-EAF0CF70B62B}" type="pres">
      <dgm:prSet presAssocID="{67B3279B-93B7-4656-A456-E6ECEAD6448A}" presName="hierChild4" presStyleCnt="0"/>
      <dgm:spPr/>
    </dgm:pt>
    <dgm:pt modelId="{0A147E39-0B2E-443F-BAC0-3E804EFCB1F0}" type="pres">
      <dgm:prSet presAssocID="{67B3279B-93B7-4656-A456-E6ECEAD6448A}" presName="hierChild5" presStyleCnt="0"/>
      <dgm:spPr/>
    </dgm:pt>
    <dgm:pt modelId="{12B3E9CE-C5EF-4A9A-B279-C9EE14158795}" type="pres">
      <dgm:prSet presAssocID="{C0949DB0-F838-4A3C-9112-7E58FEFC46EB}" presName="Name37" presStyleLbl="parChTrans1D3" presStyleIdx="5" presStyleCnt="14"/>
      <dgm:spPr/>
    </dgm:pt>
    <dgm:pt modelId="{4DE41961-B967-44E0-A180-9FC7443DBE92}" type="pres">
      <dgm:prSet presAssocID="{40090217-396D-4F76-AF45-4FF2F756D1BF}" presName="hierRoot2" presStyleCnt="0">
        <dgm:presLayoutVars>
          <dgm:hierBranch val="init"/>
        </dgm:presLayoutVars>
      </dgm:prSet>
      <dgm:spPr/>
    </dgm:pt>
    <dgm:pt modelId="{04171B24-6759-449B-A562-E321990B570B}" type="pres">
      <dgm:prSet presAssocID="{40090217-396D-4F76-AF45-4FF2F756D1BF}" presName="rootComposite" presStyleCnt="0"/>
      <dgm:spPr/>
    </dgm:pt>
    <dgm:pt modelId="{5FE70D7B-1CD5-4BD5-BDCF-F56D57A85391}" type="pres">
      <dgm:prSet presAssocID="{40090217-396D-4F76-AF45-4FF2F756D1BF}" presName="rootText" presStyleLbl="node3" presStyleIdx="5" presStyleCnt="14">
        <dgm:presLayoutVars>
          <dgm:chPref val="3"/>
        </dgm:presLayoutVars>
      </dgm:prSet>
      <dgm:spPr/>
    </dgm:pt>
    <dgm:pt modelId="{3989A6D6-4F1A-4EE8-944A-7FEF4A1CBF7F}" type="pres">
      <dgm:prSet presAssocID="{40090217-396D-4F76-AF45-4FF2F756D1BF}" presName="rootConnector" presStyleLbl="node3" presStyleIdx="5" presStyleCnt="14"/>
      <dgm:spPr/>
    </dgm:pt>
    <dgm:pt modelId="{F0C886B4-CEB6-4494-90FB-CD110E917743}" type="pres">
      <dgm:prSet presAssocID="{40090217-396D-4F76-AF45-4FF2F756D1BF}" presName="hierChild4" presStyleCnt="0"/>
      <dgm:spPr/>
    </dgm:pt>
    <dgm:pt modelId="{B7AF8DB1-68A7-4A6D-8B37-9DFBB794F8A4}" type="pres">
      <dgm:prSet presAssocID="{40090217-396D-4F76-AF45-4FF2F756D1BF}" presName="hierChild5" presStyleCnt="0"/>
      <dgm:spPr/>
    </dgm:pt>
    <dgm:pt modelId="{B664FAAD-8285-40E4-979E-661BDE149CCA}" type="pres">
      <dgm:prSet presAssocID="{32E2DDE5-A6DE-4F8F-A592-0E44E4AF2D05}" presName="hierChild5" presStyleCnt="0"/>
      <dgm:spPr/>
    </dgm:pt>
    <dgm:pt modelId="{40EBBF03-5C12-4D97-AA7B-132C13C4A46B}" type="pres">
      <dgm:prSet presAssocID="{4B78162F-E355-4F56-8619-2589CA05507C}" presName="Name37" presStyleLbl="parChTrans1D2" presStyleIdx="2" presStyleCnt="5"/>
      <dgm:spPr/>
    </dgm:pt>
    <dgm:pt modelId="{09B2CDC0-2F51-4FA1-863D-2A8B823C3A27}" type="pres">
      <dgm:prSet presAssocID="{A879A1B5-4F0F-472A-A33E-80E424F3FBD3}" presName="hierRoot2" presStyleCnt="0">
        <dgm:presLayoutVars>
          <dgm:hierBranch val="init"/>
        </dgm:presLayoutVars>
      </dgm:prSet>
      <dgm:spPr/>
    </dgm:pt>
    <dgm:pt modelId="{3605E968-F56E-4EBB-B006-9F88D98CDFC6}" type="pres">
      <dgm:prSet presAssocID="{A879A1B5-4F0F-472A-A33E-80E424F3FBD3}" presName="rootComposite" presStyleCnt="0"/>
      <dgm:spPr/>
    </dgm:pt>
    <dgm:pt modelId="{0BDE8EDA-EB5B-4DBE-A69D-C278E67F7D2C}" type="pres">
      <dgm:prSet presAssocID="{A879A1B5-4F0F-472A-A33E-80E424F3FBD3}" presName="rootText" presStyleLbl="node2" presStyleIdx="2" presStyleCnt="5">
        <dgm:presLayoutVars>
          <dgm:chPref val="3"/>
        </dgm:presLayoutVars>
      </dgm:prSet>
      <dgm:spPr/>
    </dgm:pt>
    <dgm:pt modelId="{61C08939-DED1-4109-97F5-37F57673689F}" type="pres">
      <dgm:prSet presAssocID="{A879A1B5-4F0F-472A-A33E-80E424F3FBD3}" presName="rootConnector" presStyleLbl="node2" presStyleIdx="2" presStyleCnt="5"/>
      <dgm:spPr/>
    </dgm:pt>
    <dgm:pt modelId="{6DD6398F-4BCF-4AA5-BFDF-0B5398419290}" type="pres">
      <dgm:prSet presAssocID="{A879A1B5-4F0F-472A-A33E-80E424F3FBD3}" presName="hierChild4" presStyleCnt="0"/>
      <dgm:spPr/>
    </dgm:pt>
    <dgm:pt modelId="{AEA3A5C4-8DD0-4BA6-AF30-2B984F51CD08}" type="pres">
      <dgm:prSet presAssocID="{45FEA459-DA97-4A4A-9193-E27F33CBEB09}" presName="Name37" presStyleLbl="parChTrans1D3" presStyleIdx="6" presStyleCnt="14"/>
      <dgm:spPr/>
    </dgm:pt>
    <dgm:pt modelId="{3785C786-2E12-4327-89B4-8356EAF019E4}" type="pres">
      <dgm:prSet presAssocID="{4D161CBD-4CCC-4659-A4A4-D0039601D794}" presName="hierRoot2" presStyleCnt="0">
        <dgm:presLayoutVars>
          <dgm:hierBranch val="init"/>
        </dgm:presLayoutVars>
      </dgm:prSet>
      <dgm:spPr/>
    </dgm:pt>
    <dgm:pt modelId="{44784C57-CEDA-4E88-955A-632E34FF7E30}" type="pres">
      <dgm:prSet presAssocID="{4D161CBD-4CCC-4659-A4A4-D0039601D794}" presName="rootComposite" presStyleCnt="0"/>
      <dgm:spPr/>
    </dgm:pt>
    <dgm:pt modelId="{DD6E039D-452B-4755-9D02-97D2C9CAD7CA}" type="pres">
      <dgm:prSet presAssocID="{4D161CBD-4CCC-4659-A4A4-D0039601D794}" presName="rootText" presStyleLbl="node3" presStyleIdx="6" presStyleCnt="14">
        <dgm:presLayoutVars>
          <dgm:chPref val="3"/>
        </dgm:presLayoutVars>
      </dgm:prSet>
      <dgm:spPr/>
    </dgm:pt>
    <dgm:pt modelId="{C1BD9A6E-EB20-4549-B3E9-E048D7ED4B1B}" type="pres">
      <dgm:prSet presAssocID="{4D161CBD-4CCC-4659-A4A4-D0039601D794}" presName="rootConnector" presStyleLbl="node3" presStyleIdx="6" presStyleCnt="14"/>
      <dgm:spPr/>
    </dgm:pt>
    <dgm:pt modelId="{C177E9BE-C103-45E2-82EA-96DF8FCB5C65}" type="pres">
      <dgm:prSet presAssocID="{4D161CBD-4CCC-4659-A4A4-D0039601D794}" presName="hierChild4" presStyleCnt="0"/>
      <dgm:spPr/>
    </dgm:pt>
    <dgm:pt modelId="{4AD16855-57A1-4BB3-9B25-FDE481C2EB02}" type="pres">
      <dgm:prSet presAssocID="{4D161CBD-4CCC-4659-A4A4-D0039601D794}" presName="hierChild5" presStyleCnt="0"/>
      <dgm:spPr/>
    </dgm:pt>
    <dgm:pt modelId="{295DDAED-1A58-43D5-93BA-2B85CF70965B}" type="pres">
      <dgm:prSet presAssocID="{0C16A0B3-9DD0-4381-9193-72B33B6FFAC4}" presName="Name37" presStyleLbl="parChTrans1D3" presStyleIdx="7" presStyleCnt="14"/>
      <dgm:spPr/>
    </dgm:pt>
    <dgm:pt modelId="{F540DFE6-6D1E-4749-97DD-EC8997D12C94}" type="pres">
      <dgm:prSet presAssocID="{2A62182E-75CF-4E19-A491-E6C8BB01562D}" presName="hierRoot2" presStyleCnt="0">
        <dgm:presLayoutVars>
          <dgm:hierBranch val="init"/>
        </dgm:presLayoutVars>
      </dgm:prSet>
      <dgm:spPr/>
    </dgm:pt>
    <dgm:pt modelId="{97348A36-C503-4AF9-8196-E71D70E71A07}" type="pres">
      <dgm:prSet presAssocID="{2A62182E-75CF-4E19-A491-E6C8BB01562D}" presName="rootComposite" presStyleCnt="0"/>
      <dgm:spPr/>
    </dgm:pt>
    <dgm:pt modelId="{4D169D3C-2868-4644-995C-AB312EFB24AD}" type="pres">
      <dgm:prSet presAssocID="{2A62182E-75CF-4E19-A491-E6C8BB01562D}" presName="rootText" presStyleLbl="node3" presStyleIdx="7" presStyleCnt="14">
        <dgm:presLayoutVars>
          <dgm:chPref val="3"/>
        </dgm:presLayoutVars>
      </dgm:prSet>
      <dgm:spPr/>
    </dgm:pt>
    <dgm:pt modelId="{BF0501E2-85A6-4637-9231-7C946FF1CDFC}" type="pres">
      <dgm:prSet presAssocID="{2A62182E-75CF-4E19-A491-E6C8BB01562D}" presName="rootConnector" presStyleLbl="node3" presStyleIdx="7" presStyleCnt="14"/>
      <dgm:spPr/>
    </dgm:pt>
    <dgm:pt modelId="{B8D6D66B-3BCC-4527-809F-CC6D7DC53481}" type="pres">
      <dgm:prSet presAssocID="{2A62182E-75CF-4E19-A491-E6C8BB01562D}" presName="hierChild4" presStyleCnt="0"/>
      <dgm:spPr/>
    </dgm:pt>
    <dgm:pt modelId="{7AC156C3-C121-426C-AC23-00387E14DA28}" type="pres">
      <dgm:prSet presAssocID="{2A62182E-75CF-4E19-A491-E6C8BB01562D}" presName="hierChild5" presStyleCnt="0"/>
      <dgm:spPr/>
    </dgm:pt>
    <dgm:pt modelId="{AFC572C7-C08C-4885-8103-99CCF2607C4B}" type="pres">
      <dgm:prSet presAssocID="{A879A1B5-4F0F-472A-A33E-80E424F3FBD3}" presName="hierChild5" presStyleCnt="0"/>
      <dgm:spPr/>
    </dgm:pt>
    <dgm:pt modelId="{6DF4168A-719C-4BEF-9975-08AF1EC4E4EF}" type="pres">
      <dgm:prSet presAssocID="{5C48E8C8-C897-4180-82C8-FD7366693475}" presName="Name37" presStyleLbl="parChTrans1D2" presStyleIdx="3" presStyleCnt="5"/>
      <dgm:spPr/>
    </dgm:pt>
    <dgm:pt modelId="{FA113A1C-8F1F-4033-9A49-D0302670697C}" type="pres">
      <dgm:prSet presAssocID="{9F3250FC-4E3E-4861-A2A7-DC0E0D3EE8F4}" presName="hierRoot2" presStyleCnt="0">
        <dgm:presLayoutVars>
          <dgm:hierBranch val="init"/>
        </dgm:presLayoutVars>
      </dgm:prSet>
      <dgm:spPr/>
    </dgm:pt>
    <dgm:pt modelId="{71857101-479F-4194-8458-23C180397130}" type="pres">
      <dgm:prSet presAssocID="{9F3250FC-4E3E-4861-A2A7-DC0E0D3EE8F4}" presName="rootComposite" presStyleCnt="0"/>
      <dgm:spPr/>
    </dgm:pt>
    <dgm:pt modelId="{D834911A-1264-4533-9F18-B060F16C5DAB}" type="pres">
      <dgm:prSet presAssocID="{9F3250FC-4E3E-4861-A2A7-DC0E0D3EE8F4}" presName="rootText" presStyleLbl="node2" presStyleIdx="3" presStyleCnt="5">
        <dgm:presLayoutVars>
          <dgm:chPref val="3"/>
        </dgm:presLayoutVars>
      </dgm:prSet>
      <dgm:spPr/>
    </dgm:pt>
    <dgm:pt modelId="{AB29D5BB-F3FE-4D37-B151-709A1357EEB6}" type="pres">
      <dgm:prSet presAssocID="{9F3250FC-4E3E-4861-A2A7-DC0E0D3EE8F4}" presName="rootConnector" presStyleLbl="node2" presStyleIdx="3" presStyleCnt="5"/>
      <dgm:spPr/>
    </dgm:pt>
    <dgm:pt modelId="{DE91716E-32AC-40C5-AF76-75877E90239E}" type="pres">
      <dgm:prSet presAssocID="{9F3250FC-4E3E-4861-A2A7-DC0E0D3EE8F4}" presName="hierChild4" presStyleCnt="0"/>
      <dgm:spPr/>
    </dgm:pt>
    <dgm:pt modelId="{58A130C3-B078-433A-A33F-D8B400FE1717}" type="pres">
      <dgm:prSet presAssocID="{ADB64463-1222-4B3F-845C-E16F3CBB3167}" presName="Name37" presStyleLbl="parChTrans1D3" presStyleIdx="8" presStyleCnt="14"/>
      <dgm:spPr/>
    </dgm:pt>
    <dgm:pt modelId="{418DC96A-F6AA-4151-9BAF-A4B50F7A6049}" type="pres">
      <dgm:prSet presAssocID="{6112B287-0851-491C-94C2-7EE1A1DDE172}" presName="hierRoot2" presStyleCnt="0">
        <dgm:presLayoutVars>
          <dgm:hierBranch val="init"/>
        </dgm:presLayoutVars>
      </dgm:prSet>
      <dgm:spPr/>
    </dgm:pt>
    <dgm:pt modelId="{6CEE09EC-B979-4D70-BF65-E0934726492E}" type="pres">
      <dgm:prSet presAssocID="{6112B287-0851-491C-94C2-7EE1A1DDE172}" presName="rootComposite" presStyleCnt="0"/>
      <dgm:spPr/>
    </dgm:pt>
    <dgm:pt modelId="{0492E94B-FCC1-47B0-9E5D-D654062E2159}" type="pres">
      <dgm:prSet presAssocID="{6112B287-0851-491C-94C2-7EE1A1DDE172}" presName="rootText" presStyleLbl="node3" presStyleIdx="8" presStyleCnt="14">
        <dgm:presLayoutVars>
          <dgm:chPref val="3"/>
        </dgm:presLayoutVars>
      </dgm:prSet>
      <dgm:spPr/>
    </dgm:pt>
    <dgm:pt modelId="{6E405BE9-475E-4286-87A0-FB2B3908A8DB}" type="pres">
      <dgm:prSet presAssocID="{6112B287-0851-491C-94C2-7EE1A1DDE172}" presName="rootConnector" presStyleLbl="node3" presStyleIdx="8" presStyleCnt="14"/>
      <dgm:spPr/>
    </dgm:pt>
    <dgm:pt modelId="{5CDD6ABD-1007-4923-92C2-507995B8B25C}" type="pres">
      <dgm:prSet presAssocID="{6112B287-0851-491C-94C2-7EE1A1DDE172}" presName="hierChild4" presStyleCnt="0"/>
      <dgm:spPr/>
    </dgm:pt>
    <dgm:pt modelId="{CC89F389-2643-47C9-A669-54AB1360C1A0}" type="pres">
      <dgm:prSet presAssocID="{6112B287-0851-491C-94C2-7EE1A1DDE172}" presName="hierChild5" presStyleCnt="0"/>
      <dgm:spPr/>
    </dgm:pt>
    <dgm:pt modelId="{CAA18DEB-140E-4C84-9ADB-A9E9FE2665AA}" type="pres">
      <dgm:prSet presAssocID="{D2A895C4-67F8-4FAE-8C08-DBBA28A160DE}" presName="Name37" presStyleLbl="parChTrans1D3" presStyleIdx="9" presStyleCnt="14"/>
      <dgm:spPr/>
    </dgm:pt>
    <dgm:pt modelId="{2A2F23A4-1CAF-4AC9-8EAA-CFD0E8EDB497}" type="pres">
      <dgm:prSet presAssocID="{329682C1-776C-41BD-88F7-A79152D239E9}" presName="hierRoot2" presStyleCnt="0">
        <dgm:presLayoutVars>
          <dgm:hierBranch val="init"/>
        </dgm:presLayoutVars>
      </dgm:prSet>
      <dgm:spPr/>
    </dgm:pt>
    <dgm:pt modelId="{55632796-F827-40EF-A9DE-9BD43FE68368}" type="pres">
      <dgm:prSet presAssocID="{329682C1-776C-41BD-88F7-A79152D239E9}" presName="rootComposite" presStyleCnt="0"/>
      <dgm:spPr/>
    </dgm:pt>
    <dgm:pt modelId="{AE4044A3-4C63-40EB-88FC-0FA435CF9FC3}" type="pres">
      <dgm:prSet presAssocID="{329682C1-776C-41BD-88F7-A79152D239E9}" presName="rootText" presStyleLbl="node3" presStyleIdx="9" presStyleCnt="14">
        <dgm:presLayoutVars>
          <dgm:chPref val="3"/>
        </dgm:presLayoutVars>
      </dgm:prSet>
      <dgm:spPr/>
    </dgm:pt>
    <dgm:pt modelId="{FF08A9EC-D8E7-45BD-8ED8-0FCBD51CA159}" type="pres">
      <dgm:prSet presAssocID="{329682C1-776C-41BD-88F7-A79152D239E9}" presName="rootConnector" presStyleLbl="node3" presStyleIdx="9" presStyleCnt="14"/>
      <dgm:spPr/>
    </dgm:pt>
    <dgm:pt modelId="{6E837601-33B8-4405-817F-9F790A5ACF4B}" type="pres">
      <dgm:prSet presAssocID="{329682C1-776C-41BD-88F7-A79152D239E9}" presName="hierChild4" presStyleCnt="0"/>
      <dgm:spPr/>
    </dgm:pt>
    <dgm:pt modelId="{A02E5FA9-742D-4C35-BF98-15C179B2A7D4}" type="pres">
      <dgm:prSet presAssocID="{329682C1-776C-41BD-88F7-A79152D239E9}" presName="hierChild5" presStyleCnt="0"/>
      <dgm:spPr/>
    </dgm:pt>
    <dgm:pt modelId="{CC4D172D-3C2E-4B79-ACA5-FB561874AF8B}" type="pres">
      <dgm:prSet presAssocID="{748D7F80-2935-4B22-BE33-A885F13AB214}" presName="Name37" presStyleLbl="parChTrans1D3" presStyleIdx="10" presStyleCnt="14"/>
      <dgm:spPr/>
    </dgm:pt>
    <dgm:pt modelId="{943CA654-6911-4387-BE9B-AF9F53B69723}" type="pres">
      <dgm:prSet presAssocID="{61D23B16-8EC2-492F-AAF9-D313E8719051}" presName="hierRoot2" presStyleCnt="0">
        <dgm:presLayoutVars>
          <dgm:hierBranch val="init"/>
        </dgm:presLayoutVars>
      </dgm:prSet>
      <dgm:spPr/>
    </dgm:pt>
    <dgm:pt modelId="{3818B927-5670-413C-B7F6-080370BBAD0B}" type="pres">
      <dgm:prSet presAssocID="{61D23B16-8EC2-492F-AAF9-D313E8719051}" presName="rootComposite" presStyleCnt="0"/>
      <dgm:spPr/>
    </dgm:pt>
    <dgm:pt modelId="{038DF8F9-3043-4F9E-9780-E3B752BDF6A2}" type="pres">
      <dgm:prSet presAssocID="{61D23B16-8EC2-492F-AAF9-D313E8719051}" presName="rootText" presStyleLbl="node3" presStyleIdx="10" presStyleCnt="14">
        <dgm:presLayoutVars>
          <dgm:chPref val="3"/>
        </dgm:presLayoutVars>
      </dgm:prSet>
      <dgm:spPr/>
    </dgm:pt>
    <dgm:pt modelId="{DC3F5509-FD3B-4394-ACF6-16907554EDA6}" type="pres">
      <dgm:prSet presAssocID="{61D23B16-8EC2-492F-AAF9-D313E8719051}" presName="rootConnector" presStyleLbl="node3" presStyleIdx="10" presStyleCnt="14"/>
      <dgm:spPr/>
    </dgm:pt>
    <dgm:pt modelId="{F77F6E97-35B1-4600-8D0A-61990CD3A8F2}" type="pres">
      <dgm:prSet presAssocID="{61D23B16-8EC2-492F-AAF9-D313E8719051}" presName="hierChild4" presStyleCnt="0"/>
      <dgm:spPr/>
    </dgm:pt>
    <dgm:pt modelId="{1E3947FD-FE23-463D-AE53-D66C94DC866E}" type="pres">
      <dgm:prSet presAssocID="{61D23B16-8EC2-492F-AAF9-D313E8719051}" presName="hierChild5" presStyleCnt="0"/>
      <dgm:spPr/>
    </dgm:pt>
    <dgm:pt modelId="{BF828012-DE59-4FB9-A776-A56BE32ED4B8}" type="pres">
      <dgm:prSet presAssocID="{9F3250FC-4E3E-4861-A2A7-DC0E0D3EE8F4}" presName="hierChild5" presStyleCnt="0"/>
      <dgm:spPr/>
    </dgm:pt>
    <dgm:pt modelId="{F730755A-9FA4-498A-A242-ECB82879D668}" type="pres">
      <dgm:prSet presAssocID="{1CA063A8-AE23-499C-870A-942FB8610E66}" presName="Name37" presStyleLbl="parChTrans1D2" presStyleIdx="4" presStyleCnt="5"/>
      <dgm:spPr/>
    </dgm:pt>
    <dgm:pt modelId="{B19A267C-8C6C-4802-9E12-5D1E75916A24}" type="pres">
      <dgm:prSet presAssocID="{E15E1B83-F25D-4D76-A6BF-680B4BC2F954}" presName="hierRoot2" presStyleCnt="0">
        <dgm:presLayoutVars>
          <dgm:hierBranch val="init"/>
        </dgm:presLayoutVars>
      </dgm:prSet>
      <dgm:spPr/>
    </dgm:pt>
    <dgm:pt modelId="{C614885B-D5A5-483D-8EB3-2C6D85E3E6F7}" type="pres">
      <dgm:prSet presAssocID="{E15E1B83-F25D-4D76-A6BF-680B4BC2F954}" presName="rootComposite" presStyleCnt="0"/>
      <dgm:spPr/>
    </dgm:pt>
    <dgm:pt modelId="{82CD9160-A8C5-4B36-9B31-9064FF788DBA}" type="pres">
      <dgm:prSet presAssocID="{E15E1B83-F25D-4D76-A6BF-680B4BC2F954}" presName="rootText" presStyleLbl="node2" presStyleIdx="4" presStyleCnt="5">
        <dgm:presLayoutVars>
          <dgm:chPref val="3"/>
        </dgm:presLayoutVars>
      </dgm:prSet>
      <dgm:spPr/>
    </dgm:pt>
    <dgm:pt modelId="{F161FE44-61BF-46BB-B5DC-A9F0C570A9D0}" type="pres">
      <dgm:prSet presAssocID="{E15E1B83-F25D-4D76-A6BF-680B4BC2F954}" presName="rootConnector" presStyleLbl="node2" presStyleIdx="4" presStyleCnt="5"/>
      <dgm:spPr/>
    </dgm:pt>
    <dgm:pt modelId="{4327BA74-FCEE-417B-BBE4-38042346B8F0}" type="pres">
      <dgm:prSet presAssocID="{E15E1B83-F25D-4D76-A6BF-680B4BC2F954}" presName="hierChild4" presStyleCnt="0"/>
      <dgm:spPr/>
    </dgm:pt>
    <dgm:pt modelId="{1A0D5AAE-64ED-476F-88C2-2D987C3C85DE}" type="pres">
      <dgm:prSet presAssocID="{E60AE90B-E709-4525-9F6A-63CF59C9E6FB}" presName="Name37" presStyleLbl="parChTrans1D3" presStyleIdx="11" presStyleCnt="14"/>
      <dgm:spPr/>
    </dgm:pt>
    <dgm:pt modelId="{7B73AF6D-5DE9-4807-AB1A-3BDD4A38C81B}" type="pres">
      <dgm:prSet presAssocID="{6F059E9C-19FA-45AA-96C8-C5D2B4A0DD9E}" presName="hierRoot2" presStyleCnt="0">
        <dgm:presLayoutVars>
          <dgm:hierBranch val="init"/>
        </dgm:presLayoutVars>
      </dgm:prSet>
      <dgm:spPr/>
    </dgm:pt>
    <dgm:pt modelId="{736F8249-FC0F-4F64-9682-41D5CA607E0C}" type="pres">
      <dgm:prSet presAssocID="{6F059E9C-19FA-45AA-96C8-C5D2B4A0DD9E}" presName="rootComposite" presStyleCnt="0"/>
      <dgm:spPr/>
    </dgm:pt>
    <dgm:pt modelId="{CCB229FE-C189-4C42-AC20-F32DD6CE259D}" type="pres">
      <dgm:prSet presAssocID="{6F059E9C-19FA-45AA-96C8-C5D2B4A0DD9E}" presName="rootText" presStyleLbl="node3" presStyleIdx="11" presStyleCnt="14">
        <dgm:presLayoutVars>
          <dgm:chPref val="3"/>
        </dgm:presLayoutVars>
      </dgm:prSet>
      <dgm:spPr/>
    </dgm:pt>
    <dgm:pt modelId="{E85DB4CB-9700-4C9D-8D17-D1A2332DCC9E}" type="pres">
      <dgm:prSet presAssocID="{6F059E9C-19FA-45AA-96C8-C5D2B4A0DD9E}" presName="rootConnector" presStyleLbl="node3" presStyleIdx="11" presStyleCnt="14"/>
      <dgm:spPr/>
    </dgm:pt>
    <dgm:pt modelId="{58940CAA-0CDF-4742-8412-BD5B11D2E2DD}" type="pres">
      <dgm:prSet presAssocID="{6F059E9C-19FA-45AA-96C8-C5D2B4A0DD9E}" presName="hierChild4" presStyleCnt="0"/>
      <dgm:spPr/>
    </dgm:pt>
    <dgm:pt modelId="{725B50A4-5FC0-47FB-9CC2-2940FD4A81D4}" type="pres">
      <dgm:prSet presAssocID="{6F059E9C-19FA-45AA-96C8-C5D2B4A0DD9E}" presName="hierChild5" presStyleCnt="0"/>
      <dgm:spPr/>
    </dgm:pt>
    <dgm:pt modelId="{D47BF44D-81B6-467F-930B-1463E41EB30A}" type="pres">
      <dgm:prSet presAssocID="{1BFA5615-2AB6-4372-998A-CCB2D66C7579}" presName="Name37" presStyleLbl="parChTrans1D3" presStyleIdx="12" presStyleCnt="14"/>
      <dgm:spPr/>
    </dgm:pt>
    <dgm:pt modelId="{32D9EC83-1222-48D5-B739-D5AD06D422ED}" type="pres">
      <dgm:prSet presAssocID="{36728599-07CA-465C-A95A-7D1B04E4BC1D}" presName="hierRoot2" presStyleCnt="0">
        <dgm:presLayoutVars>
          <dgm:hierBranch val="init"/>
        </dgm:presLayoutVars>
      </dgm:prSet>
      <dgm:spPr/>
    </dgm:pt>
    <dgm:pt modelId="{D4C8D637-4432-455F-8973-CBDC8CA2BBB4}" type="pres">
      <dgm:prSet presAssocID="{36728599-07CA-465C-A95A-7D1B04E4BC1D}" presName="rootComposite" presStyleCnt="0"/>
      <dgm:spPr/>
    </dgm:pt>
    <dgm:pt modelId="{2AF92F9B-BDB4-4AC9-940D-D3FD62FE2751}" type="pres">
      <dgm:prSet presAssocID="{36728599-07CA-465C-A95A-7D1B04E4BC1D}" presName="rootText" presStyleLbl="node3" presStyleIdx="12" presStyleCnt="14">
        <dgm:presLayoutVars>
          <dgm:chPref val="3"/>
        </dgm:presLayoutVars>
      </dgm:prSet>
      <dgm:spPr/>
    </dgm:pt>
    <dgm:pt modelId="{4FA44FDB-D7E9-4AAA-9A10-30B58B79A976}" type="pres">
      <dgm:prSet presAssocID="{36728599-07CA-465C-A95A-7D1B04E4BC1D}" presName="rootConnector" presStyleLbl="node3" presStyleIdx="12" presStyleCnt="14"/>
      <dgm:spPr/>
    </dgm:pt>
    <dgm:pt modelId="{A65D42D2-8BB9-4CAF-B770-098695AA4B2C}" type="pres">
      <dgm:prSet presAssocID="{36728599-07CA-465C-A95A-7D1B04E4BC1D}" presName="hierChild4" presStyleCnt="0"/>
      <dgm:spPr/>
    </dgm:pt>
    <dgm:pt modelId="{C129D437-A85D-4E6E-A673-242914ED4E27}" type="pres">
      <dgm:prSet presAssocID="{36728599-07CA-465C-A95A-7D1B04E4BC1D}" presName="hierChild5" presStyleCnt="0"/>
      <dgm:spPr/>
    </dgm:pt>
    <dgm:pt modelId="{0D28F4E8-577E-47D9-A7F6-438AD0A5FDB5}" type="pres">
      <dgm:prSet presAssocID="{3D2BD1E6-B408-4A2C-B9B9-BFF2C2BFE6FF}" presName="Name37" presStyleLbl="parChTrans1D3" presStyleIdx="13" presStyleCnt="14"/>
      <dgm:spPr/>
    </dgm:pt>
    <dgm:pt modelId="{CF9B54C4-B4A0-4F30-8071-B4BCDC5C7F83}" type="pres">
      <dgm:prSet presAssocID="{DA9C4A35-3B83-4341-8AD3-97972CDEA1B5}" presName="hierRoot2" presStyleCnt="0">
        <dgm:presLayoutVars>
          <dgm:hierBranch val="init"/>
        </dgm:presLayoutVars>
      </dgm:prSet>
      <dgm:spPr/>
    </dgm:pt>
    <dgm:pt modelId="{B0BB5F06-B587-4D20-BF7C-DEA01889FCB0}" type="pres">
      <dgm:prSet presAssocID="{DA9C4A35-3B83-4341-8AD3-97972CDEA1B5}" presName="rootComposite" presStyleCnt="0"/>
      <dgm:spPr/>
    </dgm:pt>
    <dgm:pt modelId="{F27F1794-B18B-40B4-8BC9-C26566D98235}" type="pres">
      <dgm:prSet presAssocID="{DA9C4A35-3B83-4341-8AD3-97972CDEA1B5}" presName="rootText" presStyleLbl="node3" presStyleIdx="13" presStyleCnt="14">
        <dgm:presLayoutVars>
          <dgm:chPref val="3"/>
        </dgm:presLayoutVars>
      </dgm:prSet>
      <dgm:spPr/>
    </dgm:pt>
    <dgm:pt modelId="{E3EE6142-4C48-457E-A8C9-48148DB3C1E0}" type="pres">
      <dgm:prSet presAssocID="{DA9C4A35-3B83-4341-8AD3-97972CDEA1B5}" presName="rootConnector" presStyleLbl="node3" presStyleIdx="13" presStyleCnt="14"/>
      <dgm:spPr/>
    </dgm:pt>
    <dgm:pt modelId="{EAAF62D8-9959-4473-8E5C-FA019ED100F2}" type="pres">
      <dgm:prSet presAssocID="{DA9C4A35-3B83-4341-8AD3-97972CDEA1B5}" presName="hierChild4" presStyleCnt="0"/>
      <dgm:spPr/>
    </dgm:pt>
    <dgm:pt modelId="{EA4E015B-0DEB-42B6-B591-86D166CB13AD}" type="pres">
      <dgm:prSet presAssocID="{DA9C4A35-3B83-4341-8AD3-97972CDEA1B5}" presName="hierChild5" presStyleCnt="0"/>
      <dgm:spPr/>
    </dgm:pt>
    <dgm:pt modelId="{915D824D-84AA-408A-B4A1-67083EBDBD68}" type="pres">
      <dgm:prSet presAssocID="{E15E1B83-F25D-4D76-A6BF-680B4BC2F954}" presName="hierChild5" presStyleCnt="0"/>
      <dgm:spPr/>
    </dgm:pt>
    <dgm:pt modelId="{72249EE9-3029-4683-8C81-C5375681C562}" type="pres">
      <dgm:prSet presAssocID="{01E5DF7B-2D01-4565-AEA1-6233A8513643}" presName="hierChild3" presStyleCnt="0"/>
      <dgm:spPr/>
    </dgm:pt>
  </dgm:ptLst>
  <dgm:cxnLst>
    <dgm:cxn modelId="{F8DCAC00-AAF7-4975-AAF2-9E26249DC36A}" type="presOf" srcId="{6112B287-0851-491C-94C2-7EE1A1DDE172}" destId="{6E405BE9-475E-4286-87A0-FB2B3908A8DB}" srcOrd="1" destOrd="0" presId="urn:microsoft.com/office/officeart/2005/8/layout/orgChart1"/>
    <dgm:cxn modelId="{AF2E0B04-E022-4AB6-928D-92B4E0D2A39C}" type="presOf" srcId="{9F3250FC-4E3E-4861-A2A7-DC0E0D3EE8F4}" destId="{AB29D5BB-F3FE-4D37-B151-709A1357EEB6}" srcOrd="1" destOrd="0" presId="urn:microsoft.com/office/officeart/2005/8/layout/orgChart1"/>
    <dgm:cxn modelId="{23BF8106-CCF4-4104-A5FE-95741B059848}" type="presOf" srcId="{01E5DF7B-2D01-4565-AEA1-6233A8513643}" destId="{777A80D8-ADB2-4552-A001-C3AC89A0E95C}" srcOrd="0" destOrd="0" presId="urn:microsoft.com/office/officeart/2005/8/layout/orgChart1"/>
    <dgm:cxn modelId="{A0D0B306-2556-467E-A116-BFBC0BF921D9}" type="presOf" srcId="{DA9C4A35-3B83-4341-8AD3-97972CDEA1B5}" destId="{F27F1794-B18B-40B4-8BC9-C26566D98235}" srcOrd="0" destOrd="0" presId="urn:microsoft.com/office/officeart/2005/8/layout/orgChart1"/>
    <dgm:cxn modelId="{3EEACB0B-2448-4A3B-BB8C-7C67E1D3BBBD}" type="presOf" srcId="{9F3250FC-4E3E-4861-A2A7-DC0E0D3EE8F4}" destId="{D834911A-1264-4533-9F18-B060F16C5DAB}" srcOrd="0" destOrd="0" presId="urn:microsoft.com/office/officeart/2005/8/layout/orgChart1"/>
    <dgm:cxn modelId="{883E010C-19D7-4391-ACDB-1E9EF04CEE39}" srcId="{E15E1B83-F25D-4D76-A6BF-680B4BC2F954}" destId="{36728599-07CA-465C-A95A-7D1B04E4BC1D}" srcOrd="1" destOrd="0" parTransId="{1BFA5615-2AB6-4372-998A-CCB2D66C7579}" sibTransId="{878962F7-14DC-4186-81F9-DA0C48BBB6AF}"/>
    <dgm:cxn modelId="{0172DB10-0A16-4BB8-93A5-CEA953683C2B}" type="presOf" srcId="{36728599-07CA-465C-A95A-7D1B04E4BC1D}" destId="{4FA44FDB-D7E9-4AAA-9A10-30B58B79A976}" srcOrd="1" destOrd="0" presId="urn:microsoft.com/office/officeart/2005/8/layout/orgChart1"/>
    <dgm:cxn modelId="{51CB3613-C54C-44B4-9B15-493C90058564}" type="presOf" srcId="{D2A895C4-67F8-4FAE-8C08-DBBA28A160DE}" destId="{CAA18DEB-140E-4C84-9ADB-A9E9FE2665AA}" srcOrd="0" destOrd="0" presId="urn:microsoft.com/office/officeart/2005/8/layout/orgChart1"/>
    <dgm:cxn modelId="{81B25E16-D1AF-430E-9E76-7C759E7A516A}" srcId="{E15E1B83-F25D-4D76-A6BF-680B4BC2F954}" destId="{6F059E9C-19FA-45AA-96C8-C5D2B4A0DD9E}" srcOrd="0" destOrd="0" parTransId="{E60AE90B-E709-4525-9F6A-63CF59C9E6FB}" sibTransId="{7A5C72E5-B706-403F-9042-7DE5E59D01E6}"/>
    <dgm:cxn modelId="{E29CC216-6B76-4012-B8FE-5ABEDB0EB1D2}" srcId="{92144756-01A6-4B0D-A39A-45FE7784EDCA}" destId="{70A8C70C-F842-4E2F-8030-8C66B59EB217}" srcOrd="0" destOrd="0" parTransId="{C5310E8A-A403-4FD5-91BA-11784F59BBCE}" sibTransId="{432DA894-A8EF-4825-978D-AA7F76D43FE7}"/>
    <dgm:cxn modelId="{42796F1A-9087-44C9-B9F4-86E19E80F019}" type="presOf" srcId="{61D23B16-8EC2-492F-AAF9-D313E8719051}" destId="{038DF8F9-3043-4F9E-9780-E3B752BDF6A2}" srcOrd="0" destOrd="0" presId="urn:microsoft.com/office/officeart/2005/8/layout/orgChart1"/>
    <dgm:cxn modelId="{F79EB922-D770-428C-A367-84CC2660D881}" type="presOf" srcId="{E15E1B83-F25D-4D76-A6BF-680B4BC2F954}" destId="{82CD9160-A8C5-4B36-9B31-9064FF788DBA}" srcOrd="0" destOrd="0" presId="urn:microsoft.com/office/officeart/2005/8/layout/orgChart1"/>
    <dgm:cxn modelId="{CDD7B528-1CC8-43CF-A3C7-AB067F588581}" type="presOf" srcId="{2E332DCE-484F-4956-9E93-244661AF6DAD}" destId="{76CCBD3E-1DCF-4675-A0D1-44A4FA1E09FA}" srcOrd="0" destOrd="0" presId="urn:microsoft.com/office/officeart/2005/8/layout/orgChart1"/>
    <dgm:cxn modelId="{F038BB2D-A97C-4843-B787-9515C0472099}" type="presOf" srcId="{40090217-396D-4F76-AF45-4FF2F756D1BF}" destId="{3989A6D6-4F1A-4EE8-944A-7FEF4A1CBF7F}" srcOrd="1" destOrd="0" presId="urn:microsoft.com/office/officeart/2005/8/layout/orgChart1"/>
    <dgm:cxn modelId="{AE37512F-FCBA-4DB9-8C6A-CD33F167A46C}" srcId="{32E2DDE5-A6DE-4F8F-A592-0E44E4AF2D05}" destId="{40090217-396D-4F76-AF45-4FF2F756D1BF}" srcOrd="2" destOrd="0" parTransId="{C0949DB0-F838-4A3C-9112-7E58FEFC46EB}" sibTransId="{F708A8B8-C378-4A23-8E07-4A7B714613B3}"/>
    <dgm:cxn modelId="{C52C6E34-3E66-426E-A8CB-981F5B791A37}" type="presOf" srcId="{DADC0643-DDD2-45DC-98CB-691213244645}" destId="{C13D22B4-BD64-4227-AB1B-7B461A0D6DF7}" srcOrd="0" destOrd="0" presId="urn:microsoft.com/office/officeart/2005/8/layout/orgChart1"/>
    <dgm:cxn modelId="{0C94ED37-69B3-468B-9887-A0DA14D64F34}" type="presOf" srcId="{C0949DB0-F838-4A3C-9112-7E58FEFC46EB}" destId="{12B3E9CE-C5EF-4A9A-B279-C9EE14158795}" srcOrd="0" destOrd="0" presId="urn:microsoft.com/office/officeart/2005/8/layout/orgChart1"/>
    <dgm:cxn modelId="{2CBAC63D-17C3-4698-8FE3-D8A9F7BE74DC}" type="presOf" srcId="{0C16A0B3-9DD0-4381-9193-72B33B6FFAC4}" destId="{295DDAED-1A58-43D5-93BA-2B85CF70965B}" srcOrd="0" destOrd="0" presId="urn:microsoft.com/office/officeart/2005/8/layout/orgChart1"/>
    <dgm:cxn modelId="{2FEE8C3E-076E-433F-8F4E-A08A5B2653E8}" type="presOf" srcId="{32E2DDE5-A6DE-4F8F-A592-0E44E4AF2D05}" destId="{8B770B98-7104-4570-B8F1-62127CBA7474}" srcOrd="0" destOrd="0" presId="urn:microsoft.com/office/officeart/2005/8/layout/orgChart1"/>
    <dgm:cxn modelId="{3614F340-9194-42DF-B905-95DB3A17F548}" type="presOf" srcId="{6112B287-0851-491C-94C2-7EE1A1DDE172}" destId="{0492E94B-FCC1-47B0-9E5D-D654062E2159}" srcOrd="0" destOrd="0" presId="urn:microsoft.com/office/officeart/2005/8/layout/orgChart1"/>
    <dgm:cxn modelId="{F0333C60-01EF-40FD-BE8D-819A505BE679}" srcId="{01E5DF7B-2D01-4565-AEA1-6233A8513643}" destId="{32E2DDE5-A6DE-4F8F-A592-0E44E4AF2D05}" srcOrd="1" destOrd="0" parTransId="{591B945F-7B43-4EF4-839B-EEF0333B2D56}" sibTransId="{AF4A6B45-2726-484D-86FC-4FB6136E2538}"/>
    <dgm:cxn modelId="{55A00746-F5C8-43B8-9D00-F2A3F2A1C6BD}" srcId="{A879A1B5-4F0F-472A-A33E-80E424F3FBD3}" destId="{2A62182E-75CF-4E19-A491-E6C8BB01562D}" srcOrd="1" destOrd="0" parTransId="{0C16A0B3-9DD0-4381-9193-72B33B6FFAC4}" sibTransId="{F308E2B1-C6A3-4B78-BD71-9F807C5FD938}"/>
    <dgm:cxn modelId="{48591269-5DC1-4CB3-9A11-BEC2360D8453}" type="presOf" srcId="{92144756-01A6-4B0D-A39A-45FE7784EDCA}" destId="{1653FB71-2C7A-4F2E-98E7-9FBE9B9BEC7B}" srcOrd="1" destOrd="0" presId="urn:microsoft.com/office/officeart/2005/8/layout/orgChart1"/>
    <dgm:cxn modelId="{115F6969-7ADD-4D97-9B79-3F83CFE9E19C}" type="presOf" srcId="{E5FC35C6-6F6D-4405-9630-EF5B8ABAB1A5}" destId="{E54F207B-9085-4007-B277-1ED8333F277B}" srcOrd="0" destOrd="0" presId="urn:microsoft.com/office/officeart/2005/8/layout/orgChart1"/>
    <dgm:cxn modelId="{1481986A-5C05-4978-ABEA-066131076CB9}" type="presOf" srcId="{E60AE90B-E709-4525-9F6A-63CF59C9E6FB}" destId="{1A0D5AAE-64ED-476F-88C2-2D987C3C85DE}" srcOrd="0" destOrd="0" presId="urn:microsoft.com/office/officeart/2005/8/layout/orgChart1"/>
    <dgm:cxn modelId="{1D43666D-1789-4F92-9928-BDE4A177255C}" type="presOf" srcId="{DA9C4A35-3B83-4341-8AD3-97972CDEA1B5}" destId="{E3EE6142-4C48-457E-A8C9-48148DB3C1E0}" srcOrd="1" destOrd="0" presId="urn:microsoft.com/office/officeart/2005/8/layout/orgChart1"/>
    <dgm:cxn modelId="{BFF2BA4D-59A1-44AA-AFDA-6E274783C4A5}" srcId="{01E5DF7B-2D01-4565-AEA1-6233A8513643}" destId="{E15E1B83-F25D-4D76-A6BF-680B4BC2F954}" srcOrd="4" destOrd="0" parTransId="{1CA063A8-AE23-499C-870A-942FB8610E66}" sibTransId="{04B3EF9E-1399-44F1-AF6F-72C58854AAE0}"/>
    <dgm:cxn modelId="{BD941A4E-D26F-4BD0-8BED-350F9DE50626}" type="presOf" srcId="{3D2BD1E6-B408-4A2C-B9B9-BFF2C2BFE6FF}" destId="{0D28F4E8-577E-47D9-A7F6-438AD0A5FDB5}" srcOrd="0" destOrd="0" presId="urn:microsoft.com/office/officeart/2005/8/layout/orgChart1"/>
    <dgm:cxn modelId="{BC7F8570-6A56-4E92-9DAC-264EE520AD8D}" type="presOf" srcId="{F9796265-DB27-4C42-A801-9CD32382ECB6}" destId="{5468D956-034E-4461-AB7D-877E5DA68629}" srcOrd="0" destOrd="0" presId="urn:microsoft.com/office/officeart/2005/8/layout/orgChart1"/>
    <dgm:cxn modelId="{0AD4CF52-71C6-4024-9A01-069860D8E547}" type="presOf" srcId="{61D23B16-8EC2-492F-AAF9-D313E8719051}" destId="{DC3F5509-FD3B-4394-ACF6-16907554EDA6}" srcOrd="1" destOrd="0" presId="urn:microsoft.com/office/officeart/2005/8/layout/orgChart1"/>
    <dgm:cxn modelId="{DEB68473-3785-4A49-B528-69AB85D53624}" type="presOf" srcId="{6F059E9C-19FA-45AA-96C8-C5D2B4A0DD9E}" destId="{E85DB4CB-9700-4C9D-8D17-D1A2332DCC9E}" srcOrd="1" destOrd="0" presId="urn:microsoft.com/office/officeart/2005/8/layout/orgChart1"/>
    <dgm:cxn modelId="{49C18853-B587-4F89-9DF2-507D81F8D65A}" type="presOf" srcId="{A879A1B5-4F0F-472A-A33E-80E424F3FBD3}" destId="{61C08939-DED1-4109-97F5-37F57673689F}" srcOrd="1" destOrd="0" presId="urn:microsoft.com/office/officeart/2005/8/layout/orgChart1"/>
    <dgm:cxn modelId="{C80B7758-1FA4-48BD-8A0E-9E2347FAD367}" srcId="{01E5DF7B-2D01-4565-AEA1-6233A8513643}" destId="{A879A1B5-4F0F-472A-A33E-80E424F3FBD3}" srcOrd="2" destOrd="0" parTransId="{4B78162F-E355-4F56-8619-2589CA05507C}" sibTransId="{8AB22B30-6B3D-4A7B-A161-07FD65E69D7A}"/>
    <dgm:cxn modelId="{F757AF78-D2B0-40FD-BEDA-9485BD93E009}" type="presOf" srcId="{C5310E8A-A403-4FD5-91BA-11784F59BBCE}" destId="{87C65DF4-E5CF-46EE-AF59-64E8AA510F0E}" srcOrd="0" destOrd="0" presId="urn:microsoft.com/office/officeart/2005/8/layout/orgChart1"/>
    <dgm:cxn modelId="{97527179-9F6F-417B-A313-3075A690B20F}" srcId="{9F3250FC-4E3E-4861-A2A7-DC0E0D3EE8F4}" destId="{6112B287-0851-491C-94C2-7EE1A1DDE172}" srcOrd="0" destOrd="0" parTransId="{ADB64463-1222-4B3F-845C-E16F3CBB3167}" sibTransId="{0448FCD0-3172-4051-8EA0-C93521EF2478}"/>
    <dgm:cxn modelId="{90D6AF59-2F7A-4CC7-B467-84E446ACFF8D}" srcId="{92144756-01A6-4B0D-A39A-45FE7784EDCA}" destId="{F9796265-DB27-4C42-A801-9CD32382ECB6}" srcOrd="1" destOrd="0" parTransId="{316A8875-C5CE-4930-A834-6AA13F48DAFC}" sibTransId="{177DE700-E17F-4245-9928-0EBA95143400}"/>
    <dgm:cxn modelId="{62C5A07F-3AD9-4137-984B-72C368C9E217}" type="presOf" srcId="{92144756-01A6-4B0D-A39A-45FE7784EDCA}" destId="{E9213632-FFE7-413E-BC59-F6636B074947}" srcOrd="0" destOrd="0" presId="urn:microsoft.com/office/officeart/2005/8/layout/orgChart1"/>
    <dgm:cxn modelId="{27FF1781-885B-493E-A9CD-1B4D62D19463}" type="presOf" srcId="{1CA063A8-AE23-499C-870A-942FB8610E66}" destId="{F730755A-9FA4-498A-A242-ECB82879D668}" srcOrd="0" destOrd="0" presId="urn:microsoft.com/office/officeart/2005/8/layout/orgChart1"/>
    <dgm:cxn modelId="{34DF6184-5233-4188-8762-75527D210D6B}" srcId="{9F3250FC-4E3E-4861-A2A7-DC0E0D3EE8F4}" destId="{329682C1-776C-41BD-88F7-A79152D239E9}" srcOrd="1" destOrd="0" parTransId="{D2A895C4-67F8-4FAE-8C08-DBBA28A160DE}" sibTransId="{E17C25FE-D18B-4725-A5BF-826E42BC8586}"/>
    <dgm:cxn modelId="{E7171085-0C65-4E76-A5DE-536E22E6F7D3}" type="presOf" srcId="{E15E1B83-F25D-4D76-A6BF-680B4BC2F954}" destId="{F161FE44-61BF-46BB-B5DC-A9F0C570A9D0}" srcOrd="1" destOrd="0" presId="urn:microsoft.com/office/officeart/2005/8/layout/orgChart1"/>
    <dgm:cxn modelId="{C77AD388-781D-4C6D-9E51-9C4A56BB9183}" type="presOf" srcId="{36728599-07CA-465C-A95A-7D1B04E4BC1D}" destId="{2AF92F9B-BDB4-4AC9-940D-D3FD62FE2751}" srcOrd="0" destOrd="0" presId="urn:microsoft.com/office/officeart/2005/8/layout/orgChart1"/>
    <dgm:cxn modelId="{3253408C-C759-4A76-ACE7-191A89CF934A}" type="presOf" srcId="{70A8C70C-F842-4E2F-8030-8C66B59EB217}" destId="{7D1860CC-6CD4-433B-9844-A6309620B7B7}" srcOrd="0" destOrd="0" presId="urn:microsoft.com/office/officeart/2005/8/layout/orgChart1"/>
    <dgm:cxn modelId="{5DC5B88C-FD0F-4101-A983-2451346287F1}" type="presOf" srcId="{1BFA5615-2AB6-4372-998A-CCB2D66C7579}" destId="{D47BF44D-81B6-467F-930B-1463E41EB30A}" srcOrd="0" destOrd="0" presId="urn:microsoft.com/office/officeart/2005/8/layout/orgChart1"/>
    <dgm:cxn modelId="{A3F0FA90-31E0-45E8-BC5C-674DD6A5AF11}" srcId="{9F3250FC-4E3E-4861-A2A7-DC0E0D3EE8F4}" destId="{61D23B16-8EC2-492F-AAF9-D313E8719051}" srcOrd="2" destOrd="0" parTransId="{748D7F80-2935-4B22-BE33-A885F13AB214}" sibTransId="{510CDB98-F168-409D-A442-E5990035F160}"/>
    <dgm:cxn modelId="{68306493-7CE8-43DA-B12C-B42ABF11BBB3}" type="presOf" srcId="{3862CE27-B651-4F10-B6ED-155A9A85FEBB}" destId="{B9D31EA9-A4A9-47BF-8656-03FA3EC0ED33}" srcOrd="0" destOrd="0" presId="urn:microsoft.com/office/officeart/2005/8/layout/orgChart1"/>
    <dgm:cxn modelId="{0B76E999-5B0F-416D-8A23-F01AA36C5C40}" type="presOf" srcId="{2A62182E-75CF-4E19-A491-E6C8BB01562D}" destId="{BF0501E2-85A6-4637-9231-7C946FF1CDFC}" srcOrd="1" destOrd="0" presId="urn:microsoft.com/office/officeart/2005/8/layout/orgChart1"/>
    <dgm:cxn modelId="{7411809A-C8B8-4305-A55E-EB6C38B539B8}" type="presOf" srcId="{F9796265-DB27-4C42-A801-9CD32382ECB6}" destId="{5B6D4779-67F9-4165-9E35-3407A34C18C1}" srcOrd="1" destOrd="0" presId="urn:microsoft.com/office/officeart/2005/8/layout/orgChart1"/>
    <dgm:cxn modelId="{1665459D-9F54-4EAF-9200-535063AEA614}" type="presOf" srcId="{316A8875-C5CE-4930-A834-6AA13F48DAFC}" destId="{1FDCA6FB-8E22-4324-B1C4-DB9FED4D8354}" srcOrd="0" destOrd="0" presId="urn:microsoft.com/office/officeart/2005/8/layout/orgChart1"/>
    <dgm:cxn modelId="{D225AF9F-0795-4CEF-B373-F9420C48C14B}" srcId="{E15E1B83-F25D-4D76-A6BF-680B4BC2F954}" destId="{DA9C4A35-3B83-4341-8AD3-97972CDEA1B5}" srcOrd="2" destOrd="0" parTransId="{3D2BD1E6-B408-4A2C-B9B9-BFF2C2BFE6FF}" sibTransId="{7957F802-F127-470E-82B2-6B7769F2148C}"/>
    <dgm:cxn modelId="{279575A5-5FD4-40ED-B3D3-2A3E2AAAA89B}" type="presOf" srcId="{6F059E9C-19FA-45AA-96C8-C5D2B4A0DD9E}" destId="{CCB229FE-C189-4C42-AC20-F32DD6CE259D}" srcOrd="0" destOrd="0" presId="urn:microsoft.com/office/officeart/2005/8/layout/orgChart1"/>
    <dgm:cxn modelId="{310456AB-2A32-4107-A849-7FEE8A0E90AD}" srcId="{32E2DDE5-A6DE-4F8F-A592-0E44E4AF2D05}" destId="{67B3279B-93B7-4656-A456-E6ECEAD6448A}" srcOrd="1" destOrd="0" parTransId="{734969FE-C307-430F-A7C0-E06BAE5C72C3}" sibTransId="{4849C6C8-409C-4CB3-B9D7-E491603A2606}"/>
    <dgm:cxn modelId="{EAB2B4AC-84BB-486C-A8DF-0C2CF4DED292}" srcId="{01E5DF7B-2D01-4565-AEA1-6233A8513643}" destId="{92144756-01A6-4B0D-A39A-45FE7784EDCA}" srcOrd="0" destOrd="0" parTransId="{A1D97036-7B83-456D-A093-1872AA47E420}" sibTransId="{74E4BB38-0455-41EC-A6AC-AA6B2E1A83F6}"/>
    <dgm:cxn modelId="{DC43F7AC-1000-4FBF-AE11-C62D551C0527}" srcId="{32E2DDE5-A6DE-4F8F-A592-0E44E4AF2D05}" destId="{E5FC35C6-6F6D-4405-9630-EF5B8ABAB1A5}" srcOrd="0" destOrd="0" parTransId="{2E332DCE-484F-4956-9E93-244661AF6DAD}" sibTransId="{2A87D41B-C159-4532-8D51-8BF5DD910C1E}"/>
    <dgm:cxn modelId="{489FC8AE-8758-402E-8B50-DBA0172A5A1A}" srcId="{6C649BDA-BE09-4238-A56E-D2E62DCA5A44}" destId="{01E5DF7B-2D01-4565-AEA1-6233A8513643}" srcOrd="0" destOrd="0" parTransId="{68990FB8-D6CB-46F2-A298-DD7D24C692FF}" sibTransId="{D9407096-CA05-43CE-9442-C00A8F937580}"/>
    <dgm:cxn modelId="{2F2AA4B6-6CB2-42E9-9A6E-AB974A0824A7}" srcId="{01E5DF7B-2D01-4565-AEA1-6233A8513643}" destId="{9F3250FC-4E3E-4861-A2A7-DC0E0D3EE8F4}" srcOrd="3" destOrd="0" parTransId="{5C48E8C8-C897-4180-82C8-FD7366693475}" sibTransId="{2E517DE8-5998-444E-A9EC-4E179C4CA103}"/>
    <dgm:cxn modelId="{C751A5B7-0E08-4310-A0D5-FA89BEA552A7}" type="presOf" srcId="{A1D97036-7B83-456D-A093-1872AA47E420}" destId="{79000055-765D-4902-A0AB-FBB47CBB33BE}" srcOrd="0" destOrd="0" presId="urn:microsoft.com/office/officeart/2005/8/layout/orgChart1"/>
    <dgm:cxn modelId="{B25D80C0-28E7-47F2-8D6D-9D5DCF9BA829}" type="presOf" srcId="{ADB64463-1222-4B3F-845C-E16F3CBB3167}" destId="{58A130C3-B078-433A-A33F-D8B400FE1717}" srcOrd="0" destOrd="0" presId="urn:microsoft.com/office/officeart/2005/8/layout/orgChart1"/>
    <dgm:cxn modelId="{8F99CCC0-0D38-4148-B185-ED994D63A0C0}" type="presOf" srcId="{40090217-396D-4F76-AF45-4FF2F756D1BF}" destId="{5FE70D7B-1CD5-4BD5-BDCF-F56D57A85391}" srcOrd="0" destOrd="0" presId="urn:microsoft.com/office/officeart/2005/8/layout/orgChart1"/>
    <dgm:cxn modelId="{380C13C6-3797-4BC8-A83D-879EEC512A7B}" type="presOf" srcId="{4B78162F-E355-4F56-8619-2589CA05507C}" destId="{40EBBF03-5C12-4D97-AA7B-132C13C4A46B}" srcOrd="0" destOrd="0" presId="urn:microsoft.com/office/officeart/2005/8/layout/orgChart1"/>
    <dgm:cxn modelId="{24F047CC-3B12-447C-8EAD-FAB6B3DB5F41}" type="presOf" srcId="{2A62182E-75CF-4E19-A491-E6C8BB01562D}" destId="{4D169D3C-2868-4644-995C-AB312EFB24AD}" srcOrd="0" destOrd="0" presId="urn:microsoft.com/office/officeart/2005/8/layout/orgChart1"/>
    <dgm:cxn modelId="{95E1C3CE-BC85-4044-88C6-32F0E6645976}" type="presOf" srcId="{5C48E8C8-C897-4180-82C8-FD7366693475}" destId="{6DF4168A-719C-4BEF-9975-08AF1EC4E4EF}" srcOrd="0" destOrd="0" presId="urn:microsoft.com/office/officeart/2005/8/layout/orgChart1"/>
    <dgm:cxn modelId="{9D615DCF-6069-49C4-ADC9-75456B6A29D0}" type="presOf" srcId="{748D7F80-2935-4B22-BE33-A885F13AB214}" destId="{CC4D172D-3C2E-4B79-ACA5-FB561874AF8B}" srcOrd="0" destOrd="0" presId="urn:microsoft.com/office/officeart/2005/8/layout/orgChart1"/>
    <dgm:cxn modelId="{64AFFED0-C5BC-43AB-AE8C-20DF2270CCB0}" type="presOf" srcId="{329682C1-776C-41BD-88F7-A79152D239E9}" destId="{AE4044A3-4C63-40EB-88FC-0FA435CF9FC3}" srcOrd="0" destOrd="0" presId="urn:microsoft.com/office/officeart/2005/8/layout/orgChart1"/>
    <dgm:cxn modelId="{C26CB3D6-BD7F-4B65-85D1-86B55E2CDF21}" type="presOf" srcId="{4D161CBD-4CCC-4659-A4A4-D0039601D794}" destId="{C1BD9A6E-EB20-4549-B3E9-E048D7ED4B1B}" srcOrd="1" destOrd="0" presId="urn:microsoft.com/office/officeart/2005/8/layout/orgChart1"/>
    <dgm:cxn modelId="{2BD089D9-0A84-4277-B8AE-D6415E20252E}" srcId="{A879A1B5-4F0F-472A-A33E-80E424F3FBD3}" destId="{4D161CBD-4CCC-4659-A4A4-D0039601D794}" srcOrd="0" destOrd="0" parTransId="{45FEA459-DA97-4A4A-9193-E27F33CBEB09}" sibTransId="{D102F36A-4A06-4558-AD55-A3CE2CCD864C}"/>
    <dgm:cxn modelId="{8972F5DA-54F0-4D01-A772-09825D00AD3D}" type="presOf" srcId="{734969FE-C307-430F-A7C0-E06BAE5C72C3}" destId="{1DAD84F1-6B9A-4B54-9997-AE09E30E031C}" srcOrd="0" destOrd="0" presId="urn:microsoft.com/office/officeart/2005/8/layout/orgChart1"/>
    <dgm:cxn modelId="{67701BDB-41E0-4DC5-B9CD-DDD6B320BF46}" type="presOf" srcId="{70A8C70C-F842-4E2F-8030-8C66B59EB217}" destId="{F1CD0349-77E2-4F90-9BEC-5DDEA3286809}" srcOrd="1" destOrd="0" presId="urn:microsoft.com/office/officeart/2005/8/layout/orgChart1"/>
    <dgm:cxn modelId="{4203F0DB-1C24-4B99-8803-7EFFF823F8F8}" type="presOf" srcId="{45FEA459-DA97-4A4A-9193-E27F33CBEB09}" destId="{AEA3A5C4-8DD0-4BA6-AF30-2B984F51CD08}" srcOrd="0" destOrd="0" presId="urn:microsoft.com/office/officeart/2005/8/layout/orgChart1"/>
    <dgm:cxn modelId="{59429CE1-A991-4996-A4DC-4F743402C050}" type="presOf" srcId="{6C649BDA-BE09-4238-A56E-D2E62DCA5A44}" destId="{D139B7DB-741B-44A3-9251-CA43CF0F89E3}" srcOrd="0" destOrd="0" presId="urn:microsoft.com/office/officeart/2005/8/layout/orgChart1"/>
    <dgm:cxn modelId="{104406E9-1354-4B27-9A91-9A2724AEFA87}" type="presOf" srcId="{67B3279B-93B7-4656-A456-E6ECEAD6448A}" destId="{A2269523-E697-4726-841F-1D21A7A6A8FD}" srcOrd="1" destOrd="0" presId="urn:microsoft.com/office/officeart/2005/8/layout/orgChart1"/>
    <dgm:cxn modelId="{5B760CF5-0254-47B2-8C0A-B6817CBF94AC}" type="presOf" srcId="{67B3279B-93B7-4656-A456-E6ECEAD6448A}" destId="{844FB52E-0602-4AE4-9D0D-BF018FCA8D8C}" srcOrd="0" destOrd="0" presId="urn:microsoft.com/office/officeart/2005/8/layout/orgChart1"/>
    <dgm:cxn modelId="{341B64F5-FBAD-4896-BD69-54E0483A6734}" type="presOf" srcId="{329682C1-776C-41BD-88F7-A79152D239E9}" destId="{FF08A9EC-D8E7-45BD-8ED8-0FCBD51CA159}" srcOrd="1" destOrd="0" presId="urn:microsoft.com/office/officeart/2005/8/layout/orgChart1"/>
    <dgm:cxn modelId="{9C629EF5-146C-4DA1-9FB5-ECD832730875}" type="presOf" srcId="{4D161CBD-4CCC-4659-A4A4-D0039601D794}" destId="{DD6E039D-452B-4755-9D02-97D2C9CAD7CA}" srcOrd="0" destOrd="0" presId="urn:microsoft.com/office/officeart/2005/8/layout/orgChart1"/>
    <dgm:cxn modelId="{8781E3F7-9A00-4F44-AF05-BBE93D674678}" type="presOf" srcId="{32E2DDE5-A6DE-4F8F-A592-0E44E4AF2D05}" destId="{8589F4F2-8A82-4167-A6DB-6CC43C564BBF}" srcOrd="1" destOrd="0" presId="urn:microsoft.com/office/officeart/2005/8/layout/orgChart1"/>
    <dgm:cxn modelId="{771717F9-DC08-4597-AD59-BCD7E522E642}" type="presOf" srcId="{E5FC35C6-6F6D-4405-9630-EF5B8ABAB1A5}" destId="{5C6AC682-6411-4B3C-AF87-FF809C9017CD}" srcOrd="1" destOrd="0" presId="urn:microsoft.com/office/officeart/2005/8/layout/orgChart1"/>
    <dgm:cxn modelId="{8C0E5EF9-5FF9-49A1-BB24-8202DBC92BDD}" type="presOf" srcId="{01E5DF7B-2D01-4565-AEA1-6233A8513643}" destId="{9E883940-ADA3-47C6-8D11-60B881575D28}" srcOrd="1" destOrd="0" presId="urn:microsoft.com/office/officeart/2005/8/layout/orgChart1"/>
    <dgm:cxn modelId="{D75B61FA-53E9-424F-9D60-DEB4F318ABAE}" type="presOf" srcId="{DADC0643-DDD2-45DC-98CB-691213244645}" destId="{884E380A-3D13-4DA3-8C7D-9743AE339103}" srcOrd="1" destOrd="0" presId="urn:microsoft.com/office/officeart/2005/8/layout/orgChart1"/>
    <dgm:cxn modelId="{BF7D7FFA-6245-4DE4-80CE-A2487544C363}" type="presOf" srcId="{A879A1B5-4F0F-472A-A33E-80E424F3FBD3}" destId="{0BDE8EDA-EB5B-4DBE-A69D-C278E67F7D2C}" srcOrd="0" destOrd="0" presId="urn:microsoft.com/office/officeart/2005/8/layout/orgChart1"/>
    <dgm:cxn modelId="{CC34E7FB-5D1A-4075-B81A-8005E2E29E80}" srcId="{92144756-01A6-4B0D-A39A-45FE7784EDCA}" destId="{DADC0643-DDD2-45DC-98CB-691213244645}" srcOrd="2" destOrd="0" parTransId="{3862CE27-B651-4F10-B6ED-155A9A85FEBB}" sibTransId="{7F5128B3-08B3-4B35-83D5-09540B2AED25}"/>
    <dgm:cxn modelId="{9DE8D4FF-2224-4A5B-9FB3-B0EE38A50A79}" type="presOf" srcId="{591B945F-7B43-4EF4-839B-EEF0333B2D56}" destId="{7FEADBD5-3C2E-4BA1-95BB-83818E20E7BA}" srcOrd="0" destOrd="0" presId="urn:microsoft.com/office/officeart/2005/8/layout/orgChart1"/>
    <dgm:cxn modelId="{3BE53731-1989-48AC-8CF7-5F24812315E1}" type="presParOf" srcId="{D139B7DB-741B-44A3-9251-CA43CF0F89E3}" destId="{C1D95230-908B-495F-B499-E345BA036202}" srcOrd="0" destOrd="0" presId="urn:microsoft.com/office/officeart/2005/8/layout/orgChart1"/>
    <dgm:cxn modelId="{1217F6D3-B4F6-4847-9901-8B8B03F71900}" type="presParOf" srcId="{C1D95230-908B-495F-B499-E345BA036202}" destId="{1877257A-74B0-4E4D-BE43-8C24E82F6DF6}" srcOrd="0" destOrd="0" presId="urn:microsoft.com/office/officeart/2005/8/layout/orgChart1"/>
    <dgm:cxn modelId="{2C5310FF-2F8A-40F2-8EC3-2334417EA6DD}" type="presParOf" srcId="{1877257A-74B0-4E4D-BE43-8C24E82F6DF6}" destId="{777A80D8-ADB2-4552-A001-C3AC89A0E95C}" srcOrd="0" destOrd="0" presId="urn:microsoft.com/office/officeart/2005/8/layout/orgChart1"/>
    <dgm:cxn modelId="{B00D90C3-CC13-4A34-BD17-E8A1024F75A7}" type="presParOf" srcId="{1877257A-74B0-4E4D-BE43-8C24E82F6DF6}" destId="{9E883940-ADA3-47C6-8D11-60B881575D28}" srcOrd="1" destOrd="0" presId="urn:microsoft.com/office/officeart/2005/8/layout/orgChart1"/>
    <dgm:cxn modelId="{9237FC60-62B8-4A17-AA93-B80914056D9E}" type="presParOf" srcId="{C1D95230-908B-495F-B499-E345BA036202}" destId="{7447F62D-9F3A-48D7-BE20-FC0E111617E8}" srcOrd="1" destOrd="0" presId="urn:microsoft.com/office/officeart/2005/8/layout/orgChart1"/>
    <dgm:cxn modelId="{FC703F04-05AE-472A-A018-170BFEAD378E}" type="presParOf" srcId="{7447F62D-9F3A-48D7-BE20-FC0E111617E8}" destId="{79000055-765D-4902-A0AB-FBB47CBB33BE}" srcOrd="0" destOrd="0" presId="urn:microsoft.com/office/officeart/2005/8/layout/orgChart1"/>
    <dgm:cxn modelId="{93CCB500-A2B6-4E97-96FC-02F68DB79264}" type="presParOf" srcId="{7447F62D-9F3A-48D7-BE20-FC0E111617E8}" destId="{B08484D2-C8FC-4CC5-8C9A-60877B554E5B}" srcOrd="1" destOrd="0" presId="urn:microsoft.com/office/officeart/2005/8/layout/orgChart1"/>
    <dgm:cxn modelId="{1D4EE952-AF03-42FD-A1E6-C03713B6A46C}" type="presParOf" srcId="{B08484D2-C8FC-4CC5-8C9A-60877B554E5B}" destId="{557DC122-1C5C-4D43-8926-57FC0911DA1C}" srcOrd="0" destOrd="0" presId="urn:microsoft.com/office/officeart/2005/8/layout/orgChart1"/>
    <dgm:cxn modelId="{72E5B353-DA11-4D38-9DF5-82F3BA7F7B6C}" type="presParOf" srcId="{557DC122-1C5C-4D43-8926-57FC0911DA1C}" destId="{E9213632-FFE7-413E-BC59-F6636B074947}" srcOrd="0" destOrd="0" presId="urn:microsoft.com/office/officeart/2005/8/layout/orgChart1"/>
    <dgm:cxn modelId="{B4EF8D05-6004-4681-B150-CFE2DB8CA413}" type="presParOf" srcId="{557DC122-1C5C-4D43-8926-57FC0911DA1C}" destId="{1653FB71-2C7A-4F2E-98E7-9FBE9B9BEC7B}" srcOrd="1" destOrd="0" presId="urn:microsoft.com/office/officeart/2005/8/layout/orgChart1"/>
    <dgm:cxn modelId="{76094D1E-9ECA-44F6-B7ED-3CE8DE1E22B5}" type="presParOf" srcId="{B08484D2-C8FC-4CC5-8C9A-60877B554E5B}" destId="{99CF187B-E017-4EDD-880C-2A29163165A0}" srcOrd="1" destOrd="0" presId="urn:microsoft.com/office/officeart/2005/8/layout/orgChart1"/>
    <dgm:cxn modelId="{3807ECF5-E259-426A-B891-50367A6F901B}" type="presParOf" srcId="{99CF187B-E017-4EDD-880C-2A29163165A0}" destId="{87C65DF4-E5CF-46EE-AF59-64E8AA510F0E}" srcOrd="0" destOrd="0" presId="urn:microsoft.com/office/officeart/2005/8/layout/orgChart1"/>
    <dgm:cxn modelId="{D1FBD7A0-02E2-431F-8177-7571BD725362}" type="presParOf" srcId="{99CF187B-E017-4EDD-880C-2A29163165A0}" destId="{E1464F15-069B-4592-ABAB-92AAAF36F59A}" srcOrd="1" destOrd="0" presId="urn:microsoft.com/office/officeart/2005/8/layout/orgChart1"/>
    <dgm:cxn modelId="{69141A69-0028-462B-B422-433123B9A8C9}" type="presParOf" srcId="{E1464F15-069B-4592-ABAB-92AAAF36F59A}" destId="{56B82FF6-55D0-451B-9A19-6922A292CA3B}" srcOrd="0" destOrd="0" presId="urn:microsoft.com/office/officeart/2005/8/layout/orgChart1"/>
    <dgm:cxn modelId="{67547982-E963-4ADF-B84B-FC4F184A0C88}" type="presParOf" srcId="{56B82FF6-55D0-451B-9A19-6922A292CA3B}" destId="{7D1860CC-6CD4-433B-9844-A6309620B7B7}" srcOrd="0" destOrd="0" presId="urn:microsoft.com/office/officeart/2005/8/layout/orgChart1"/>
    <dgm:cxn modelId="{AD2E366B-9E75-486C-B7CC-3553004F0924}" type="presParOf" srcId="{56B82FF6-55D0-451B-9A19-6922A292CA3B}" destId="{F1CD0349-77E2-4F90-9BEC-5DDEA3286809}" srcOrd="1" destOrd="0" presId="urn:microsoft.com/office/officeart/2005/8/layout/orgChart1"/>
    <dgm:cxn modelId="{E2BDE0D1-E429-4672-8EE7-8116222BCA36}" type="presParOf" srcId="{E1464F15-069B-4592-ABAB-92AAAF36F59A}" destId="{2E4412DB-A945-4CCC-B681-D4A85BD8A532}" srcOrd="1" destOrd="0" presId="urn:microsoft.com/office/officeart/2005/8/layout/orgChart1"/>
    <dgm:cxn modelId="{92403BE9-EFD3-4B18-9ECF-DFE0B85BF070}" type="presParOf" srcId="{E1464F15-069B-4592-ABAB-92AAAF36F59A}" destId="{1A6A2F6A-F2EC-4C7F-8381-13B569B23141}" srcOrd="2" destOrd="0" presId="urn:microsoft.com/office/officeart/2005/8/layout/orgChart1"/>
    <dgm:cxn modelId="{0CDF2D88-20D6-40CC-A211-6DDBE3DC60CC}" type="presParOf" srcId="{99CF187B-E017-4EDD-880C-2A29163165A0}" destId="{1FDCA6FB-8E22-4324-B1C4-DB9FED4D8354}" srcOrd="2" destOrd="0" presId="urn:microsoft.com/office/officeart/2005/8/layout/orgChart1"/>
    <dgm:cxn modelId="{BDEB7954-BE64-4C90-878C-2CFDEF5FEECF}" type="presParOf" srcId="{99CF187B-E017-4EDD-880C-2A29163165A0}" destId="{30C6060B-2CE0-4009-8A1F-88D65E1923C4}" srcOrd="3" destOrd="0" presId="urn:microsoft.com/office/officeart/2005/8/layout/orgChart1"/>
    <dgm:cxn modelId="{1CC96FCE-60E7-451D-AABA-7820AB50B6A9}" type="presParOf" srcId="{30C6060B-2CE0-4009-8A1F-88D65E1923C4}" destId="{856603DD-8DC6-46C1-A164-F44FC2AAC755}" srcOrd="0" destOrd="0" presId="urn:microsoft.com/office/officeart/2005/8/layout/orgChart1"/>
    <dgm:cxn modelId="{9D96F95B-AA75-47E0-982F-99CA05C0A451}" type="presParOf" srcId="{856603DD-8DC6-46C1-A164-F44FC2AAC755}" destId="{5468D956-034E-4461-AB7D-877E5DA68629}" srcOrd="0" destOrd="0" presId="urn:microsoft.com/office/officeart/2005/8/layout/orgChart1"/>
    <dgm:cxn modelId="{4CB6AD9C-282F-4AE2-AC26-3140316459EA}" type="presParOf" srcId="{856603DD-8DC6-46C1-A164-F44FC2AAC755}" destId="{5B6D4779-67F9-4165-9E35-3407A34C18C1}" srcOrd="1" destOrd="0" presId="urn:microsoft.com/office/officeart/2005/8/layout/orgChart1"/>
    <dgm:cxn modelId="{3A424AF8-3C46-4207-ACB1-B4A6E48BCB14}" type="presParOf" srcId="{30C6060B-2CE0-4009-8A1F-88D65E1923C4}" destId="{DE75A814-7513-4643-A0C9-BDCBC2160201}" srcOrd="1" destOrd="0" presId="urn:microsoft.com/office/officeart/2005/8/layout/orgChart1"/>
    <dgm:cxn modelId="{9451EB39-06A4-4160-8C17-DE0250A6A9B4}" type="presParOf" srcId="{30C6060B-2CE0-4009-8A1F-88D65E1923C4}" destId="{00E64659-CB0B-4181-96D8-3FE6ACC26525}" srcOrd="2" destOrd="0" presId="urn:microsoft.com/office/officeart/2005/8/layout/orgChart1"/>
    <dgm:cxn modelId="{213F7258-E022-43D0-9FA8-1FE7D1F6726C}" type="presParOf" srcId="{99CF187B-E017-4EDD-880C-2A29163165A0}" destId="{B9D31EA9-A4A9-47BF-8656-03FA3EC0ED33}" srcOrd="4" destOrd="0" presId="urn:microsoft.com/office/officeart/2005/8/layout/orgChart1"/>
    <dgm:cxn modelId="{FD36608C-ADCE-4C71-8884-628464DC5BB8}" type="presParOf" srcId="{99CF187B-E017-4EDD-880C-2A29163165A0}" destId="{0F533DE2-4C1B-4019-BF46-5169BDCCDF87}" srcOrd="5" destOrd="0" presId="urn:microsoft.com/office/officeart/2005/8/layout/orgChart1"/>
    <dgm:cxn modelId="{FA2A02B1-06F1-4054-AF34-24725713A72B}" type="presParOf" srcId="{0F533DE2-4C1B-4019-BF46-5169BDCCDF87}" destId="{FE5905C5-D019-4366-B563-6476D45BE291}" srcOrd="0" destOrd="0" presId="urn:microsoft.com/office/officeart/2005/8/layout/orgChart1"/>
    <dgm:cxn modelId="{936DDAA3-CED6-444A-9413-2C58301865B1}" type="presParOf" srcId="{FE5905C5-D019-4366-B563-6476D45BE291}" destId="{C13D22B4-BD64-4227-AB1B-7B461A0D6DF7}" srcOrd="0" destOrd="0" presId="urn:microsoft.com/office/officeart/2005/8/layout/orgChart1"/>
    <dgm:cxn modelId="{1800CDF7-9A51-439C-9244-D4B9EBB22B33}" type="presParOf" srcId="{FE5905C5-D019-4366-B563-6476D45BE291}" destId="{884E380A-3D13-4DA3-8C7D-9743AE339103}" srcOrd="1" destOrd="0" presId="urn:microsoft.com/office/officeart/2005/8/layout/orgChart1"/>
    <dgm:cxn modelId="{94638278-3383-4B53-85C7-DCDF02E2CA83}" type="presParOf" srcId="{0F533DE2-4C1B-4019-BF46-5169BDCCDF87}" destId="{EB50308C-3DE7-4342-A91C-148C1543439D}" srcOrd="1" destOrd="0" presId="urn:microsoft.com/office/officeart/2005/8/layout/orgChart1"/>
    <dgm:cxn modelId="{7AF29BCD-DD9D-40F6-B7DF-3FB9505EC5E4}" type="presParOf" srcId="{0F533DE2-4C1B-4019-BF46-5169BDCCDF87}" destId="{B2823F3B-780F-4399-9DAB-4F7E0FFBB4E6}" srcOrd="2" destOrd="0" presId="urn:microsoft.com/office/officeart/2005/8/layout/orgChart1"/>
    <dgm:cxn modelId="{65AA728E-DA37-4538-A721-CF79ABF2D64E}" type="presParOf" srcId="{B08484D2-C8FC-4CC5-8C9A-60877B554E5B}" destId="{3C73B036-BE4E-41F7-9330-1132189A85E1}" srcOrd="2" destOrd="0" presId="urn:microsoft.com/office/officeart/2005/8/layout/orgChart1"/>
    <dgm:cxn modelId="{BC51CA41-0A2A-4E0F-A39B-73A6ECFB748C}" type="presParOf" srcId="{7447F62D-9F3A-48D7-BE20-FC0E111617E8}" destId="{7FEADBD5-3C2E-4BA1-95BB-83818E20E7BA}" srcOrd="2" destOrd="0" presId="urn:microsoft.com/office/officeart/2005/8/layout/orgChart1"/>
    <dgm:cxn modelId="{C074627E-4628-44BB-A44F-2B1FB9B36A9C}" type="presParOf" srcId="{7447F62D-9F3A-48D7-BE20-FC0E111617E8}" destId="{BC54DD16-1217-490E-ADFB-A195437ACE73}" srcOrd="3" destOrd="0" presId="urn:microsoft.com/office/officeart/2005/8/layout/orgChart1"/>
    <dgm:cxn modelId="{A1039FAA-E1E4-48ED-A5F2-881399ECC03F}" type="presParOf" srcId="{BC54DD16-1217-490E-ADFB-A195437ACE73}" destId="{E020BE39-3A38-4D03-A141-ADA3CCD5DDC9}" srcOrd="0" destOrd="0" presId="urn:microsoft.com/office/officeart/2005/8/layout/orgChart1"/>
    <dgm:cxn modelId="{5FB1E07F-D06A-4C17-A758-D6777A956334}" type="presParOf" srcId="{E020BE39-3A38-4D03-A141-ADA3CCD5DDC9}" destId="{8B770B98-7104-4570-B8F1-62127CBA7474}" srcOrd="0" destOrd="0" presId="urn:microsoft.com/office/officeart/2005/8/layout/orgChart1"/>
    <dgm:cxn modelId="{E74DA62A-1DDB-4FD8-AD48-8C16127D54CE}" type="presParOf" srcId="{E020BE39-3A38-4D03-A141-ADA3CCD5DDC9}" destId="{8589F4F2-8A82-4167-A6DB-6CC43C564BBF}" srcOrd="1" destOrd="0" presId="urn:microsoft.com/office/officeart/2005/8/layout/orgChart1"/>
    <dgm:cxn modelId="{56B0B7F5-07F0-47B8-910C-5005B3529802}" type="presParOf" srcId="{BC54DD16-1217-490E-ADFB-A195437ACE73}" destId="{7DED472D-0205-445C-85D2-2E855937B386}" srcOrd="1" destOrd="0" presId="urn:microsoft.com/office/officeart/2005/8/layout/orgChart1"/>
    <dgm:cxn modelId="{099B9A8D-4C4A-49F9-85AE-9DD38C1DDE11}" type="presParOf" srcId="{7DED472D-0205-445C-85D2-2E855937B386}" destId="{76CCBD3E-1DCF-4675-A0D1-44A4FA1E09FA}" srcOrd="0" destOrd="0" presId="urn:microsoft.com/office/officeart/2005/8/layout/orgChart1"/>
    <dgm:cxn modelId="{E7F652C7-9AEA-4E91-8391-44937C24D077}" type="presParOf" srcId="{7DED472D-0205-445C-85D2-2E855937B386}" destId="{CAB60094-C2E2-461D-94C5-38A179D45B08}" srcOrd="1" destOrd="0" presId="urn:microsoft.com/office/officeart/2005/8/layout/orgChart1"/>
    <dgm:cxn modelId="{70E08C8A-4774-43A7-BDEF-4EB04AF566F3}" type="presParOf" srcId="{CAB60094-C2E2-461D-94C5-38A179D45B08}" destId="{68220DC6-07B1-4915-9712-E76B7CDA1BCE}" srcOrd="0" destOrd="0" presId="urn:microsoft.com/office/officeart/2005/8/layout/orgChart1"/>
    <dgm:cxn modelId="{6669BAAA-8D9F-4E8D-A76D-B55373D7A8BA}" type="presParOf" srcId="{68220DC6-07B1-4915-9712-E76B7CDA1BCE}" destId="{E54F207B-9085-4007-B277-1ED8333F277B}" srcOrd="0" destOrd="0" presId="urn:microsoft.com/office/officeart/2005/8/layout/orgChart1"/>
    <dgm:cxn modelId="{537890FB-E456-4214-8564-5ED61B4C10EF}" type="presParOf" srcId="{68220DC6-07B1-4915-9712-E76B7CDA1BCE}" destId="{5C6AC682-6411-4B3C-AF87-FF809C9017CD}" srcOrd="1" destOrd="0" presId="urn:microsoft.com/office/officeart/2005/8/layout/orgChart1"/>
    <dgm:cxn modelId="{FC9BCF1E-53B3-4094-A0F7-3E4C1B82F180}" type="presParOf" srcId="{CAB60094-C2E2-461D-94C5-38A179D45B08}" destId="{795F2BE2-7A6C-4C91-91D9-C58B21C124EE}" srcOrd="1" destOrd="0" presId="urn:microsoft.com/office/officeart/2005/8/layout/orgChart1"/>
    <dgm:cxn modelId="{D8418CC9-0E8E-497A-8585-D09C270F97DB}" type="presParOf" srcId="{CAB60094-C2E2-461D-94C5-38A179D45B08}" destId="{03A6D5B9-631C-424E-AF43-CB5214D40EC1}" srcOrd="2" destOrd="0" presId="urn:microsoft.com/office/officeart/2005/8/layout/orgChart1"/>
    <dgm:cxn modelId="{D8833008-D48C-4D6F-B876-35AD41DC232D}" type="presParOf" srcId="{7DED472D-0205-445C-85D2-2E855937B386}" destId="{1DAD84F1-6B9A-4B54-9997-AE09E30E031C}" srcOrd="2" destOrd="0" presId="urn:microsoft.com/office/officeart/2005/8/layout/orgChart1"/>
    <dgm:cxn modelId="{0E4AD846-2C09-4FCE-82E3-3B9B55785A21}" type="presParOf" srcId="{7DED472D-0205-445C-85D2-2E855937B386}" destId="{FE6F2089-003F-4689-9C28-FAFA5AE2F32F}" srcOrd="3" destOrd="0" presId="urn:microsoft.com/office/officeart/2005/8/layout/orgChart1"/>
    <dgm:cxn modelId="{93C89F43-AEAC-435D-BFF1-6B0D1C4B0357}" type="presParOf" srcId="{FE6F2089-003F-4689-9C28-FAFA5AE2F32F}" destId="{94B31412-7DBE-4EAB-AB42-283A53511091}" srcOrd="0" destOrd="0" presId="urn:microsoft.com/office/officeart/2005/8/layout/orgChart1"/>
    <dgm:cxn modelId="{E3C36FC1-6A1E-44D3-B19D-852CF65303C5}" type="presParOf" srcId="{94B31412-7DBE-4EAB-AB42-283A53511091}" destId="{844FB52E-0602-4AE4-9D0D-BF018FCA8D8C}" srcOrd="0" destOrd="0" presId="urn:microsoft.com/office/officeart/2005/8/layout/orgChart1"/>
    <dgm:cxn modelId="{3530AC8E-6F71-47D3-931F-CFCDE58702E3}" type="presParOf" srcId="{94B31412-7DBE-4EAB-AB42-283A53511091}" destId="{A2269523-E697-4726-841F-1D21A7A6A8FD}" srcOrd="1" destOrd="0" presId="urn:microsoft.com/office/officeart/2005/8/layout/orgChart1"/>
    <dgm:cxn modelId="{9AEA3C9A-6C55-4792-82A3-0CF838B204CF}" type="presParOf" srcId="{FE6F2089-003F-4689-9C28-FAFA5AE2F32F}" destId="{9B78BE68-F7B1-4EB6-BEEE-EAF0CF70B62B}" srcOrd="1" destOrd="0" presId="urn:microsoft.com/office/officeart/2005/8/layout/orgChart1"/>
    <dgm:cxn modelId="{C7DCAEFF-154E-446E-87A0-836F0894CC07}" type="presParOf" srcId="{FE6F2089-003F-4689-9C28-FAFA5AE2F32F}" destId="{0A147E39-0B2E-443F-BAC0-3E804EFCB1F0}" srcOrd="2" destOrd="0" presId="urn:microsoft.com/office/officeart/2005/8/layout/orgChart1"/>
    <dgm:cxn modelId="{25C0B08E-1FAF-47EC-B141-FF68089F7E9D}" type="presParOf" srcId="{7DED472D-0205-445C-85D2-2E855937B386}" destId="{12B3E9CE-C5EF-4A9A-B279-C9EE14158795}" srcOrd="4" destOrd="0" presId="urn:microsoft.com/office/officeart/2005/8/layout/orgChart1"/>
    <dgm:cxn modelId="{2A4CA7F5-593F-4122-A744-349F4374EC88}" type="presParOf" srcId="{7DED472D-0205-445C-85D2-2E855937B386}" destId="{4DE41961-B967-44E0-A180-9FC7443DBE92}" srcOrd="5" destOrd="0" presId="urn:microsoft.com/office/officeart/2005/8/layout/orgChart1"/>
    <dgm:cxn modelId="{215E0918-E006-48D4-992C-D24FBA3CCA92}" type="presParOf" srcId="{4DE41961-B967-44E0-A180-9FC7443DBE92}" destId="{04171B24-6759-449B-A562-E321990B570B}" srcOrd="0" destOrd="0" presId="urn:microsoft.com/office/officeart/2005/8/layout/orgChart1"/>
    <dgm:cxn modelId="{B78ABCC3-4C46-4C72-9D86-D8D8376822F6}" type="presParOf" srcId="{04171B24-6759-449B-A562-E321990B570B}" destId="{5FE70D7B-1CD5-4BD5-BDCF-F56D57A85391}" srcOrd="0" destOrd="0" presId="urn:microsoft.com/office/officeart/2005/8/layout/orgChart1"/>
    <dgm:cxn modelId="{0C240942-29B6-4E12-8259-3EC39EA6C56D}" type="presParOf" srcId="{04171B24-6759-449B-A562-E321990B570B}" destId="{3989A6D6-4F1A-4EE8-944A-7FEF4A1CBF7F}" srcOrd="1" destOrd="0" presId="urn:microsoft.com/office/officeart/2005/8/layout/orgChart1"/>
    <dgm:cxn modelId="{0F05758A-3DB0-49D7-BA34-ED12A437F3A2}" type="presParOf" srcId="{4DE41961-B967-44E0-A180-9FC7443DBE92}" destId="{F0C886B4-CEB6-4494-90FB-CD110E917743}" srcOrd="1" destOrd="0" presId="urn:microsoft.com/office/officeart/2005/8/layout/orgChart1"/>
    <dgm:cxn modelId="{B2727CC2-1B77-411E-A55E-CCA78FA0859E}" type="presParOf" srcId="{4DE41961-B967-44E0-A180-9FC7443DBE92}" destId="{B7AF8DB1-68A7-4A6D-8B37-9DFBB794F8A4}" srcOrd="2" destOrd="0" presId="urn:microsoft.com/office/officeart/2005/8/layout/orgChart1"/>
    <dgm:cxn modelId="{466D868D-41FF-4532-9B74-DB41572B4748}" type="presParOf" srcId="{BC54DD16-1217-490E-ADFB-A195437ACE73}" destId="{B664FAAD-8285-40E4-979E-661BDE149CCA}" srcOrd="2" destOrd="0" presId="urn:microsoft.com/office/officeart/2005/8/layout/orgChart1"/>
    <dgm:cxn modelId="{2B454D2F-D194-475A-B03D-220163FBF89B}" type="presParOf" srcId="{7447F62D-9F3A-48D7-BE20-FC0E111617E8}" destId="{40EBBF03-5C12-4D97-AA7B-132C13C4A46B}" srcOrd="4" destOrd="0" presId="urn:microsoft.com/office/officeart/2005/8/layout/orgChart1"/>
    <dgm:cxn modelId="{E489B8AD-1C63-4515-BE93-52EBB88D89EB}" type="presParOf" srcId="{7447F62D-9F3A-48D7-BE20-FC0E111617E8}" destId="{09B2CDC0-2F51-4FA1-863D-2A8B823C3A27}" srcOrd="5" destOrd="0" presId="urn:microsoft.com/office/officeart/2005/8/layout/orgChart1"/>
    <dgm:cxn modelId="{EDE0749F-C1F6-44C1-B4C2-98E049340524}" type="presParOf" srcId="{09B2CDC0-2F51-4FA1-863D-2A8B823C3A27}" destId="{3605E968-F56E-4EBB-B006-9F88D98CDFC6}" srcOrd="0" destOrd="0" presId="urn:microsoft.com/office/officeart/2005/8/layout/orgChart1"/>
    <dgm:cxn modelId="{10489E8A-73C1-4D19-A39E-B9F0999E0809}" type="presParOf" srcId="{3605E968-F56E-4EBB-B006-9F88D98CDFC6}" destId="{0BDE8EDA-EB5B-4DBE-A69D-C278E67F7D2C}" srcOrd="0" destOrd="0" presId="urn:microsoft.com/office/officeart/2005/8/layout/orgChart1"/>
    <dgm:cxn modelId="{DBA46970-3D9E-4505-8BA2-3081E9EE6943}" type="presParOf" srcId="{3605E968-F56E-4EBB-B006-9F88D98CDFC6}" destId="{61C08939-DED1-4109-97F5-37F57673689F}" srcOrd="1" destOrd="0" presId="urn:microsoft.com/office/officeart/2005/8/layout/orgChart1"/>
    <dgm:cxn modelId="{D02C9726-3D04-4C4E-9832-F529BAB859B3}" type="presParOf" srcId="{09B2CDC0-2F51-4FA1-863D-2A8B823C3A27}" destId="{6DD6398F-4BCF-4AA5-BFDF-0B5398419290}" srcOrd="1" destOrd="0" presId="urn:microsoft.com/office/officeart/2005/8/layout/orgChart1"/>
    <dgm:cxn modelId="{955CEF6F-7CF6-4046-BB00-6662CA117B5A}" type="presParOf" srcId="{6DD6398F-4BCF-4AA5-BFDF-0B5398419290}" destId="{AEA3A5C4-8DD0-4BA6-AF30-2B984F51CD08}" srcOrd="0" destOrd="0" presId="urn:microsoft.com/office/officeart/2005/8/layout/orgChart1"/>
    <dgm:cxn modelId="{54EC12EF-6DE4-401E-BC5A-020BCE2D8D2A}" type="presParOf" srcId="{6DD6398F-4BCF-4AA5-BFDF-0B5398419290}" destId="{3785C786-2E12-4327-89B4-8356EAF019E4}" srcOrd="1" destOrd="0" presId="urn:microsoft.com/office/officeart/2005/8/layout/orgChart1"/>
    <dgm:cxn modelId="{19021686-BE2B-48D6-9A57-CB3D55473B03}" type="presParOf" srcId="{3785C786-2E12-4327-89B4-8356EAF019E4}" destId="{44784C57-CEDA-4E88-955A-632E34FF7E30}" srcOrd="0" destOrd="0" presId="urn:microsoft.com/office/officeart/2005/8/layout/orgChart1"/>
    <dgm:cxn modelId="{919FC9CD-9762-42DD-B52F-81F1C09F81BA}" type="presParOf" srcId="{44784C57-CEDA-4E88-955A-632E34FF7E30}" destId="{DD6E039D-452B-4755-9D02-97D2C9CAD7CA}" srcOrd="0" destOrd="0" presId="urn:microsoft.com/office/officeart/2005/8/layout/orgChart1"/>
    <dgm:cxn modelId="{10D3FD72-3582-4591-B61D-38780F214A5D}" type="presParOf" srcId="{44784C57-CEDA-4E88-955A-632E34FF7E30}" destId="{C1BD9A6E-EB20-4549-B3E9-E048D7ED4B1B}" srcOrd="1" destOrd="0" presId="urn:microsoft.com/office/officeart/2005/8/layout/orgChart1"/>
    <dgm:cxn modelId="{8B4896BC-8E49-48A9-BCE1-A63A74625455}" type="presParOf" srcId="{3785C786-2E12-4327-89B4-8356EAF019E4}" destId="{C177E9BE-C103-45E2-82EA-96DF8FCB5C65}" srcOrd="1" destOrd="0" presId="urn:microsoft.com/office/officeart/2005/8/layout/orgChart1"/>
    <dgm:cxn modelId="{D2FAD990-11A3-4507-A156-E35E19C04F32}" type="presParOf" srcId="{3785C786-2E12-4327-89B4-8356EAF019E4}" destId="{4AD16855-57A1-4BB3-9B25-FDE481C2EB02}" srcOrd="2" destOrd="0" presId="urn:microsoft.com/office/officeart/2005/8/layout/orgChart1"/>
    <dgm:cxn modelId="{9FBB94F4-3551-4B32-981D-48CB4759CA5D}" type="presParOf" srcId="{6DD6398F-4BCF-4AA5-BFDF-0B5398419290}" destId="{295DDAED-1A58-43D5-93BA-2B85CF70965B}" srcOrd="2" destOrd="0" presId="urn:microsoft.com/office/officeart/2005/8/layout/orgChart1"/>
    <dgm:cxn modelId="{8716B729-DAFC-40B9-874C-9A020E0A55E0}" type="presParOf" srcId="{6DD6398F-4BCF-4AA5-BFDF-0B5398419290}" destId="{F540DFE6-6D1E-4749-97DD-EC8997D12C94}" srcOrd="3" destOrd="0" presId="urn:microsoft.com/office/officeart/2005/8/layout/orgChart1"/>
    <dgm:cxn modelId="{08DF422A-3E45-4DEE-9CC0-80EDEE5C0DC4}" type="presParOf" srcId="{F540DFE6-6D1E-4749-97DD-EC8997D12C94}" destId="{97348A36-C503-4AF9-8196-E71D70E71A07}" srcOrd="0" destOrd="0" presId="urn:microsoft.com/office/officeart/2005/8/layout/orgChart1"/>
    <dgm:cxn modelId="{9CBD2282-3ADA-4424-A3C9-59E6FABBE314}" type="presParOf" srcId="{97348A36-C503-4AF9-8196-E71D70E71A07}" destId="{4D169D3C-2868-4644-995C-AB312EFB24AD}" srcOrd="0" destOrd="0" presId="urn:microsoft.com/office/officeart/2005/8/layout/orgChart1"/>
    <dgm:cxn modelId="{8372F6ED-F758-4A85-973C-7FB428C030B9}" type="presParOf" srcId="{97348A36-C503-4AF9-8196-E71D70E71A07}" destId="{BF0501E2-85A6-4637-9231-7C946FF1CDFC}" srcOrd="1" destOrd="0" presId="urn:microsoft.com/office/officeart/2005/8/layout/orgChart1"/>
    <dgm:cxn modelId="{D11663A0-F5FD-45E4-B14E-59363E3BD6DA}" type="presParOf" srcId="{F540DFE6-6D1E-4749-97DD-EC8997D12C94}" destId="{B8D6D66B-3BCC-4527-809F-CC6D7DC53481}" srcOrd="1" destOrd="0" presId="urn:microsoft.com/office/officeart/2005/8/layout/orgChart1"/>
    <dgm:cxn modelId="{01C1C14D-1633-4F92-A4DD-167E483AE4BA}" type="presParOf" srcId="{F540DFE6-6D1E-4749-97DD-EC8997D12C94}" destId="{7AC156C3-C121-426C-AC23-00387E14DA28}" srcOrd="2" destOrd="0" presId="urn:microsoft.com/office/officeart/2005/8/layout/orgChart1"/>
    <dgm:cxn modelId="{345D914D-4AC8-4708-AE8A-59A25287CA15}" type="presParOf" srcId="{09B2CDC0-2F51-4FA1-863D-2A8B823C3A27}" destId="{AFC572C7-C08C-4885-8103-99CCF2607C4B}" srcOrd="2" destOrd="0" presId="urn:microsoft.com/office/officeart/2005/8/layout/orgChart1"/>
    <dgm:cxn modelId="{BC7EAD18-C509-4E66-8F33-485AE2ED8D00}" type="presParOf" srcId="{7447F62D-9F3A-48D7-BE20-FC0E111617E8}" destId="{6DF4168A-719C-4BEF-9975-08AF1EC4E4EF}" srcOrd="6" destOrd="0" presId="urn:microsoft.com/office/officeart/2005/8/layout/orgChart1"/>
    <dgm:cxn modelId="{16C115A2-9FD5-4593-A6C3-6547166BA96C}" type="presParOf" srcId="{7447F62D-9F3A-48D7-BE20-FC0E111617E8}" destId="{FA113A1C-8F1F-4033-9A49-D0302670697C}" srcOrd="7" destOrd="0" presId="urn:microsoft.com/office/officeart/2005/8/layout/orgChart1"/>
    <dgm:cxn modelId="{F7DE5D08-64D5-48FB-9EA3-239F8205296F}" type="presParOf" srcId="{FA113A1C-8F1F-4033-9A49-D0302670697C}" destId="{71857101-479F-4194-8458-23C180397130}" srcOrd="0" destOrd="0" presId="urn:microsoft.com/office/officeart/2005/8/layout/orgChart1"/>
    <dgm:cxn modelId="{0A672465-5F9B-4395-8EA8-2264887D91C3}" type="presParOf" srcId="{71857101-479F-4194-8458-23C180397130}" destId="{D834911A-1264-4533-9F18-B060F16C5DAB}" srcOrd="0" destOrd="0" presId="urn:microsoft.com/office/officeart/2005/8/layout/orgChart1"/>
    <dgm:cxn modelId="{D3EC4048-6C2A-4BA6-B06F-E4966E14F698}" type="presParOf" srcId="{71857101-479F-4194-8458-23C180397130}" destId="{AB29D5BB-F3FE-4D37-B151-709A1357EEB6}" srcOrd="1" destOrd="0" presId="urn:microsoft.com/office/officeart/2005/8/layout/orgChart1"/>
    <dgm:cxn modelId="{AA3B0A7B-BCCA-4F0A-A663-F20F2CDE0721}" type="presParOf" srcId="{FA113A1C-8F1F-4033-9A49-D0302670697C}" destId="{DE91716E-32AC-40C5-AF76-75877E90239E}" srcOrd="1" destOrd="0" presId="urn:microsoft.com/office/officeart/2005/8/layout/orgChart1"/>
    <dgm:cxn modelId="{5663F529-B0D2-4B41-A75A-E72EF890115C}" type="presParOf" srcId="{DE91716E-32AC-40C5-AF76-75877E90239E}" destId="{58A130C3-B078-433A-A33F-D8B400FE1717}" srcOrd="0" destOrd="0" presId="urn:microsoft.com/office/officeart/2005/8/layout/orgChart1"/>
    <dgm:cxn modelId="{AB56DDC6-995C-47A4-A6A9-4B8906EF0FC7}" type="presParOf" srcId="{DE91716E-32AC-40C5-AF76-75877E90239E}" destId="{418DC96A-F6AA-4151-9BAF-A4B50F7A6049}" srcOrd="1" destOrd="0" presId="urn:microsoft.com/office/officeart/2005/8/layout/orgChart1"/>
    <dgm:cxn modelId="{1E8D8192-7F58-4295-9DDF-4739AE226997}" type="presParOf" srcId="{418DC96A-F6AA-4151-9BAF-A4B50F7A6049}" destId="{6CEE09EC-B979-4D70-BF65-E0934726492E}" srcOrd="0" destOrd="0" presId="urn:microsoft.com/office/officeart/2005/8/layout/orgChart1"/>
    <dgm:cxn modelId="{C0B3CE52-D0A0-4B9E-B976-37DA3BDDCDDF}" type="presParOf" srcId="{6CEE09EC-B979-4D70-BF65-E0934726492E}" destId="{0492E94B-FCC1-47B0-9E5D-D654062E2159}" srcOrd="0" destOrd="0" presId="urn:microsoft.com/office/officeart/2005/8/layout/orgChart1"/>
    <dgm:cxn modelId="{F7B3D39B-7F79-4545-9150-2568E5E0486D}" type="presParOf" srcId="{6CEE09EC-B979-4D70-BF65-E0934726492E}" destId="{6E405BE9-475E-4286-87A0-FB2B3908A8DB}" srcOrd="1" destOrd="0" presId="urn:microsoft.com/office/officeart/2005/8/layout/orgChart1"/>
    <dgm:cxn modelId="{D71598B7-9B32-4E47-9A05-94B91BE06125}" type="presParOf" srcId="{418DC96A-F6AA-4151-9BAF-A4B50F7A6049}" destId="{5CDD6ABD-1007-4923-92C2-507995B8B25C}" srcOrd="1" destOrd="0" presId="urn:microsoft.com/office/officeart/2005/8/layout/orgChart1"/>
    <dgm:cxn modelId="{E501C281-9523-4D0A-BAB2-09D915ED48A0}" type="presParOf" srcId="{418DC96A-F6AA-4151-9BAF-A4B50F7A6049}" destId="{CC89F389-2643-47C9-A669-54AB1360C1A0}" srcOrd="2" destOrd="0" presId="urn:microsoft.com/office/officeart/2005/8/layout/orgChart1"/>
    <dgm:cxn modelId="{0D2D2204-C81E-4311-9102-EFE05EBD0F85}" type="presParOf" srcId="{DE91716E-32AC-40C5-AF76-75877E90239E}" destId="{CAA18DEB-140E-4C84-9ADB-A9E9FE2665AA}" srcOrd="2" destOrd="0" presId="urn:microsoft.com/office/officeart/2005/8/layout/orgChart1"/>
    <dgm:cxn modelId="{1ACB62BC-972C-4DA8-AE25-3A4F829BAA26}" type="presParOf" srcId="{DE91716E-32AC-40C5-AF76-75877E90239E}" destId="{2A2F23A4-1CAF-4AC9-8EAA-CFD0E8EDB497}" srcOrd="3" destOrd="0" presId="urn:microsoft.com/office/officeart/2005/8/layout/orgChart1"/>
    <dgm:cxn modelId="{63E09962-098E-48AB-94B4-8F3049F74BCF}" type="presParOf" srcId="{2A2F23A4-1CAF-4AC9-8EAA-CFD0E8EDB497}" destId="{55632796-F827-40EF-A9DE-9BD43FE68368}" srcOrd="0" destOrd="0" presId="urn:microsoft.com/office/officeart/2005/8/layout/orgChart1"/>
    <dgm:cxn modelId="{4EC0D034-5AE3-4F6E-803E-47DCD75DAB73}" type="presParOf" srcId="{55632796-F827-40EF-A9DE-9BD43FE68368}" destId="{AE4044A3-4C63-40EB-88FC-0FA435CF9FC3}" srcOrd="0" destOrd="0" presId="urn:microsoft.com/office/officeart/2005/8/layout/orgChart1"/>
    <dgm:cxn modelId="{FFA3E9BD-1AA5-4EC9-A1E4-6D5F5DD47195}" type="presParOf" srcId="{55632796-F827-40EF-A9DE-9BD43FE68368}" destId="{FF08A9EC-D8E7-45BD-8ED8-0FCBD51CA159}" srcOrd="1" destOrd="0" presId="urn:microsoft.com/office/officeart/2005/8/layout/orgChart1"/>
    <dgm:cxn modelId="{C1E67252-7CE8-4FB3-A159-A15645C325BB}" type="presParOf" srcId="{2A2F23A4-1CAF-4AC9-8EAA-CFD0E8EDB497}" destId="{6E837601-33B8-4405-817F-9F790A5ACF4B}" srcOrd="1" destOrd="0" presId="urn:microsoft.com/office/officeart/2005/8/layout/orgChart1"/>
    <dgm:cxn modelId="{0BFEBBCB-24F3-4BAC-8955-1228F3C5BB2C}" type="presParOf" srcId="{2A2F23A4-1CAF-4AC9-8EAA-CFD0E8EDB497}" destId="{A02E5FA9-742D-4C35-BF98-15C179B2A7D4}" srcOrd="2" destOrd="0" presId="urn:microsoft.com/office/officeart/2005/8/layout/orgChart1"/>
    <dgm:cxn modelId="{091B9709-48B7-4224-A0E4-43ADDB7877DA}" type="presParOf" srcId="{DE91716E-32AC-40C5-AF76-75877E90239E}" destId="{CC4D172D-3C2E-4B79-ACA5-FB561874AF8B}" srcOrd="4" destOrd="0" presId="urn:microsoft.com/office/officeart/2005/8/layout/orgChart1"/>
    <dgm:cxn modelId="{2006372B-323B-4178-B92D-83A02DDBC761}" type="presParOf" srcId="{DE91716E-32AC-40C5-AF76-75877E90239E}" destId="{943CA654-6911-4387-BE9B-AF9F53B69723}" srcOrd="5" destOrd="0" presId="urn:microsoft.com/office/officeart/2005/8/layout/orgChart1"/>
    <dgm:cxn modelId="{7DE86737-DC60-4ADB-9D64-9203A03363EF}" type="presParOf" srcId="{943CA654-6911-4387-BE9B-AF9F53B69723}" destId="{3818B927-5670-413C-B7F6-080370BBAD0B}" srcOrd="0" destOrd="0" presId="urn:microsoft.com/office/officeart/2005/8/layout/orgChart1"/>
    <dgm:cxn modelId="{E86D78E2-CDFE-4408-8356-9B90CD108BB0}" type="presParOf" srcId="{3818B927-5670-413C-B7F6-080370BBAD0B}" destId="{038DF8F9-3043-4F9E-9780-E3B752BDF6A2}" srcOrd="0" destOrd="0" presId="urn:microsoft.com/office/officeart/2005/8/layout/orgChart1"/>
    <dgm:cxn modelId="{4D44F17B-FBB2-46FF-9FAB-E25DF68CF884}" type="presParOf" srcId="{3818B927-5670-413C-B7F6-080370BBAD0B}" destId="{DC3F5509-FD3B-4394-ACF6-16907554EDA6}" srcOrd="1" destOrd="0" presId="urn:microsoft.com/office/officeart/2005/8/layout/orgChart1"/>
    <dgm:cxn modelId="{78E4FD5F-261D-4FBE-8415-943001ABDD5F}" type="presParOf" srcId="{943CA654-6911-4387-BE9B-AF9F53B69723}" destId="{F77F6E97-35B1-4600-8D0A-61990CD3A8F2}" srcOrd="1" destOrd="0" presId="urn:microsoft.com/office/officeart/2005/8/layout/orgChart1"/>
    <dgm:cxn modelId="{47E2FBC7-A2F6-4169-95E6-D35371194B2E}" type="presParOf" srcId="{943CA654-6911-4387-BE9B-AF9F53B69723}" destId="{1E3947FD-FE23-463D-AE53-D66C94DC866E}" srcOrd="2" destOrd="0" presId="urn:microsoft.com/office/officeart/2005/8/layout/orgChart1"/>
    <dgm:cxn modelId="{F47ADE09-907E-43A6-916B-93834E4E296D}" type="presParOf" srcId="{FA113A1C-8F1F-4033-9A49-D0302670697C}" destId="{BF828012-DE59-4FB9-A776-A56BE32ED4B8}" srcOrd="2" destOrd="0" presId="urn:microsoft.com/office/officeart/2005/8/layout/orgChart1"/>
    <dgm:cxn modelId="{214EF5DC-BB94-4177-869B-82B53042875B}" type="presParOf" srcId="{7447F62D-9F3A-48D7-BE20-FC0E111617E8}" destId="{F730755A-9FA4-498A-A242-ECB82879D668}" srcOrd="8" destOrd="0" presId="urn:microsoft.com/office/officeart/2005/8/layout/orgChart1"/>
    <dgm:cxn modelId="{C4E031AE-3749-4F7F-B84A-1BC59CB3D448}" type="presParOf" srcId="{7447F62D-9F3A-48D7-BE20-FC0E111617E8}" destId="{B19A267C-8C6C-4802-9E12-5D1E75916A24}" srcOrd="9" destOrd="0" presId="urn:microsoft.com/office/officeart/2005/8/layout/orgChart1"/>
    <dgm:cxn modelId="{C657194C-EF44-4F8C-8D6B-ADE4613CC2DB}" type="presParOf" srcId="{B19A267C-8C6C-4802-9E12-5D1E75916A24}" destId="{C614885B-D5A5-483D-8EB3-2C6D85E3E6F7}" srcOrd="0" destOrd="0" presId="urn:microsoft.com/office/officeart/2005/8/layout/orgChart1"/>
    <dgm:cxn modelId="{270DB5DB-5050-4DDA-B3F9-253ACE2BB519}" type="presParOf" srcId="{C614885B-D5A5-483D-8EB3-2C6D85E3E6F7}" destId="{82CD9160-A8C5-4B36-9B31-9064FF788DBA}" srcOrd="0" destOrd="0" presId="urn:microsoft.com/office/officeart/2005/8/layout/orgChart1"/>
    <dgm:cxn modelId="{36BFB0DF-D7E8-4FFA-BBBC-A8C3201698A0}" type="presParOf" srcId="{C614885B-D5A5-483D-8EB3-2C6D85E3E6F7}" destId="{F161FE44-61BF-46BB-B5DC-A9F0C570A9D0}" srcOrd="1" destOrd="0" presId="urn:microsoft.com/office/officeart/2005/8/layout/orgChart1"/>
    <dgm:cxn modelId="{DC284DCF-2CAD-4A3F-BF99-754EAA38E36A}" type="presParOf" srcId="{B19A267C-8C6C-4802-9E12-5D1E75916A24}" destId="{4327BA74-FCEE-417B-BBE4-38042346B8F0}" srcOrd="1" destOrd="0" presId="urn:microsoft.com/office/officeart/2005/8/layout/orgChart1"/>
    <dgm:cxn modelId="{B4E23F64-9723-474D-8873-3B8BBF02B274}" type="presParOf" srcId="{4327BA74-FCEE-417B-BBE4-38042346B8F0}" destId="{1A0D5AAE-64ED-476F-88C2-2D987C3C85DE}" srcOrd="0" destOrd="0" presId="urn:microsoft.com/office/officeart/2005/8/layout/orgChart1"/>
    <dgm:cxn modelId="{47757BE8-1BB7-4532-A7D9-A963EED14C6A}" type="presParOf" srcId="{4327BA74-FCEE-417B-BBE4-38042346B8F0}" destId="{7B73AF6D-5DE9-4807-AB1A-3BDD4A38C81B}" srcOrd="1" destOrd="0" presId="urn:microsoft.com/office/officeart/2005/8/layout/orgChart1"/>
    <dgm:cxn modelId="{71391AF9-8DD3-4FEE-868E-336AD2731781}" type="presParOf" srcId="{7B73AF6D-5DE9-4807-AB1A-3BDD4A38C81B}" destId="{736F8249-FC0F-4F64-9682-41D5CA607E0C}" srcOrd="0" destOrd="0" presId="urn:microsoft.com/office/officeart/2005/8/layout/orgChart1"/>
    <dgm:cxn modelId="{7E59956E-D702-4141-81A2-A60985A35724}" type="presParOf" srcId="{736F8249-FC0F-4F64-9682-41D5CA607E0C}" destId="{CCB229FE-C189-4C42-AC20-F32DD6CE259D}" srcOrd="0" destOrd="0" presId="urn:microsoft.com/office/officeart/2005/8/layout/orgChart1"/>
    <dgm:cxn modelId="{80A87F4B-D9B8-4376-922B-64B63692C7CA}" type="presParOf" srcId="{736F8249-FC0F-4F64-9682-41D5CA607E0C}" destId="{E85DB4CB-9700-4C9D-8D17-D1A2332DCC9E}" srcOrd="1" destOrd="0" presId="urn:microsoft.com/office/officeart/2005/8/layout/orgChart1"/>
    <dgm:cxn modelId="{12231889-FC84-4B65-92D6-B3F19223EA4C}" type="presParOf" srcId="{7B73AF6D-5DE9-4807-AB1A-3BDD4A38C81B}" destId="{58940CAA-0CDF-4742-8412-BD5B11D2E2DD}" srcOrd="1" destOrd="0" presId="urn:microsoft.com/office/officeart/2005/8/layout/orgChart1"/>
    <dgm:cxn modelId="{80E9F7C4-8BE0-4F33-9DBA-809FAB834ECB}" type="presParOf" srcId="{7B73AF6D-5DE9-4807-AB1A-3BDD4A38C81B}" destId="{725B50A4-5FC0-47FB-9CC2-2940FD4A81D4}" srcOrd="2" destOrd="0" presId="urn:microsoft.com/office/officeart/2005/8/layout/orgChart1"/>
    <dgm:cxn modelId="{70386F35-4CE0-4FF7-ACCB-5A3302C4B68A}" type="presParOf" srcId="{4327BA74-FCEE-417B-BBE4-38042346B8F0}" destId="{D47BF44D-81B6-467F-930B-1463E41EB30A}" srcOrd="2" destOrd="0" presId="urn:microsoft.com/office/officeart/2005/8/layout/orgChart1"/>
    <dgm:cxn modelId="{5F954B41-B74A-4BEE-8D5C-FB22DCF713D9}" type="presParOf" srcId="{4327BA74-FCEE-417B-BBE4-38042346B8F0}" destId="{32D9EC83-1222-48D5-B739-D5AD06D422ED}" srcOrd="3" destOrd="0" presId="urn:microsoft.com/office/officeart/2005/8/layout/orgChart1"/>
    <dgm:cxn modelId="{CA8AD25C-13B5-4F1A-93EF-EB61E54576F9}" type="presParOf" srcId="{32D9EC83-1222-48D5-B739-D5AD06D422ED}" destId="{D4C8D637-4432-455F-8973-CBDC8CA2BBB4}" srcOrd="0" destOrd="0" presId="urn:microsoft.com/office/officeart/2005/8/layout/orgChart1"/>
    <dgm:cxn modelId="{95E8FC0A-FBB9-4B45-89A6-F4050009F112}" type="presParOf" srcId="{D4C8D637-4432-455F-8973-CBDC8CA2BBB4}" destId="{2AF92F9B-BDB4-4AC9-940D-D3FD62FE2751}" srcOrd="0" destOrd="0" presId="urn:microsoft.com/office/officeart/2005/8/layout/orgChart1"/>
    <dgm:cxn modelId="{AB32AF37-D645-4803-88C2-2679A8566694}" type="presParOf" srcId="{D4C8D637-4432-455F-8973-CBDC8CA2BBB4}" destId="{4FA44FDB-D7E9-4AAA-9A10-30B58B79A976}" srcOrd="1" destOrd="0" presId="urn:microsoft.com/office/officeart/2005/8/layout/orgChart1"/>
    <dgm:cxn modelId="{75FBA4C9-2818-426D-A7F8-6836206A186F}" type="presParOf" srcId="{32D9EC83-1222-48D5-B739-D5AD06D422ED}" destId="{A65D42D2-8BB9-4CAF-B770-098695AA4B2C}" srcOrd="1" destOrd="0" presId="urn:microsoft.com/office/officeart/2005/8/layout/orgChart1"/>
    <dgm:cxn modelId="{C89CAD5C-1A6F-4F52-ACDE-50B5055E3A87}" type="presParOf" srcId="{32D9EC83-1222-48D5-B739-D5AD06D422ED}" destId="{C129D437-A85D-4E6E-A673-242914ED4E27}" srcOrd="2" destOrd="0" presId="urn:microsoft.com/office/officeart/2005/8/layout/orgChart1"/>
    <dgm:cxn modelId="{13A6379F-57C2-4F22-8E15-795DC17293C1}" type="presParOf" srcId="{4327BA74-FCEE-417B-BBE4-38042346B8F0}" destId="{0D28F4E8-577E-47D9-A7F6-438AD0A5FDB5}" srcOrd="4" destOrd="0" presId="urn:microsoft.com/office/officeart/2005/8/layout/orgChart1"/>
    <dgm:cxn modelId="{17C1B366-BC39-4880-8717-09C27E37D9FC}" type="presParOf" srcId="{4327BA74-FCEE-417B-BBE4-38042346B8F0}" destId="{CF9B54C4-B4A0-4F30-8071-B4BCDC5C7F83}" srcOrd="5" destOrd="0" presId="urn:microsoft.com/office/officeart/2005/8/layout/orgChart1"/>
    <dgm:cxn modelId="{6F851ED9-C49F-4CCF-94D8-EDC7FDC35839}" type="presParOf" srcId="{CF9B54C4-B4A0-4F30-8071-B4BCDC5C7F83}" destId="{B0BB5F06-B587-4D20-BF7C-DEA01889FCB0}" srcOrd="0" destOrd="0" presId="urn:microsoft.com/office/officeart/2005/8/layout/orgChart1"/>
    <dgm:cxn modelId="{08D70FC6-5AA7-4C34-843B-8704CB576D6C}" type="presParOf" srcId="{B0BB5F06-B587-4D20-BF7C-DEA01889FCB0}" destId="{F27F1794-B18B-40B4-8BC9-C26566D98235}" srcOrd="0" destOrd="0" presId="urn:microsoft.com/office/officeart/2005/8/layout/orgChart1"/>
    <dgm:cxn modelId="{D75FA1EE-FEA2-43B9-B754-6D3C60779AC0}" type="presParOf" srcId="{B0BB5F06-B587-4D20-BF7C-DEA01889FCB0}" destId="{E3EE6142-4C48-457E-A8C9-48148DB3C1E0}" srcOrd="1" destOrd="0" presId="urn:microsoft.com/office/officeart/2005/8/layout/orgChart1"/>
    <dgm:cxn modelId="{782249F2-F139-4FE1-A8A9-DFD7203B4753}" type="presParOf" srcId="{CF9B54C4-B4A0-4F30-8071-B4BCDC5C7F83}" destId="{EAAF62D8-9959-4473-8E5C-FA019ED100F2}" srcOrd="1" destOrd="0" presId="urn:microsoft.com/office/officeart/2005/8/layout/orgChart1"/>
    <dgm:cxn modelId="{F51E6D47-BFF1-443C-BC3D-0EB2D7EEA1FF}" type="presParOf" srcId="{CF9B54C4-B4A0-4F30-8071-B4BCDC5C7F83}" destId="{EA4E015B-0DEB-42B6-B591-86D166CB13AD}" srcOrd="2" destOrd="0" presId="urn:microsoft.com/office/officeart/2005/8/layout/orgChart1"/>
    <dgm:cxn modelId="{00B65801-F816-449C-A586-B9D7685B92F5}" type="presParOf" srcId="{B19A267C-8C6C-4802-9E12-5D1E75916A24}" destId="{915D824D-84AA-408A-B4A1-67083EBDBD68}" srcOrd="2" destOrd="0" presId="urn:microsoft.com/office/officeart/2005/8/layout/orgChart1"/>
    <dgm:cxn modelId="{57876152-2D5F-4250-BFC7-381BDAF09A0D}" type="presParOf" srcId="{C1D95230-908B-495F-B499-E345BA036202}" destId="{72249EE9-3029-4683-8C81-C5375681C5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8F4E8-577E-47D9-A7F6-438AD0A5FDB5}">
      <dsp:nvSpPr>
        <dsp:cNvPr id="0" name=""/>
        <dsp:cNvSpPr/>
      </dsp:nvSpPr>
      <dsp:spPr>
        <a:xfrm>
          <a:off x="8474784" y="2056675"/>
          <a:ext cx="254642" cy="319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20"/>
              </a:lnTo>
              <a:lnTo>
                <a:pt x="254642" y="31915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BF44D-81B6-467F-930B-1463E41EB30A}">
      <dsp:nvSpPr>
        <dsp:cNvPr id="0" name=""/>
        <dsp:cNvSpPr/>
      </dsp:nvSpPr>
      <dsp:spPr>
        <a:xfrm>
          <a:off x="8474784" y="2056675"/>
          <a:ext cx="254642" cy="198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12"/>
              </a:lnTo>
              <a:lnTo>
                <a:pt x="254642" y="1986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5AAE-64ED-476F-88C2-2D987C3C85DE}">
      <dsp:nvSpPr>
        <dsp:cNvPr id="0" name=""/>
        <dsp:cNvSpPr/>
      </dsp:nvSpPr>
      <dsp:spPr>
        <a:xfrm>
          <a:off x="8474784" y="2056675"/>
          <a:ext cx="254642" cy="7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03"/>
              </a:lnTo>
              <a:lnTo>
                <a:pt x="254642" y="780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0755A-9FA4-498A-A242-ECB82879D668}">
      <dsp:nvSpPr>
        <dsp:cNvPr id="0" name=""/>
        <dsp:cNvSpPr/>
      </dsp:nvSpPr>
      <dsp:spPr>
        <a:xfrm>
          <a:off x="5045597" y="851366"/>
          <a:ext cx="4108233" cy="35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9"/>
              </a:lnTo>
              <a:lnTo>
                <a:pt x="4108233" y="178249"/>
              </a:lnTo>
              <a:lnTo>
                <a:pt x="4108233" y="3564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172D-3C2E-4B79-ACA5-FB561874AF8B}">
      <dsp:nvSpPr>
        <dsp:cNvPr id="0" name=""/>
        <dsp:cNvSpPr/>
      </dsp:nvSpPr>
      <dsp:spPr>
        <a:xfrm>
          <a:off x="6420667" y="2056675"/>
          <a:ext cx="254642" cy="319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20"/>
              </a:lnTo>
              <a:lnTo>
                <a:pt x="254642" y="31915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18DEB-140E-4C84-9ADB-A9E9FE2665AA}">
      <dsp:nvSpPr>
        <dsp:cNvPr id="0" name=""/>
        <dsp:cNvSpPr/>
      </dsp:nvSpPr>
      <dsp:spPr>
        <a:xfrm>
          <a:off x="6420667" y="2056675"/>
          <a:ext cx="254642" cy="198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12"/>
              </a:lnTo>
              <a:lnTo>
                <a:pt x="254642" y="1986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130C3-B078-433A-A33F-D8B400FE1717}">
      <dsp:nvSpPr>
        <dsp:cNvPr id="0" name=""/>
        <dsp:cNvSpPr/>
      </dsp:nvSpPr>
      <dsp:spPr>
        <a:xfrm>
          <a:off x="6420667" y="2056675"/>
          <a:ext cx="254642" cy="7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03"/>
              </a:lnTo>
              <a:lnTo>
                <a:pt x="254642" y="780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4168A-719C-4BEF-9975-08AF1EC4E4EF}">
      <dsp:nvSpPr>
        <dsp:cNvPr id="0" name=""/>
        <dsp:cNvSpPr/>
      </dsp:nvSpPr>
      <dsp:spPr>
        <a:xfrm>
          <a:off x="5045597" y="851366"/>
          <a:ext cx="2054116" cy="356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49"/>
              </a:lnTo>
              <a:lnTo>
                <a:pt x="2054116" y="178249"/>
              </a:lnTo>
              <a:lnTo>
                <a:pt x="2054116" y="3564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DDAED-1A58-43D5-93BA-2B85CF70965B}">
      <dsp:nvSpPr>
        <dsp:cNvPr id="0" name=""/>
        <dsp:cNvSpPr/>
      </dsp:nvSpPr>
      <dsp:spPr>
        <a:xfrm>
          <a:off x="4366550" y="2056675"/>
          <a:ext cx="254642" cy="198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12"/>
              </a:lnTo>
              <a:lnTo>
                <a:pt x="254642" y="1986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3A5C4-8DD0-4BA6-AF30-2B984F51CD08}">
      <dsp:nvSpPr>
        <dsp:cNvPr id="0" name=""/>
        <dsp:cNvSpPr/>
      </dsp:nvSpPr>
      <dsp:spPr>
        <a:xfrm>
          <a:off x="4366550" y="2056675"/>
          <a:ext cx="254642" cy="7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03"/>
              </a:lnTo>
              <a:lnTo>
                <a:pt x="254642" y="780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BBF03-5C12-4D97-AA7B-132C13C4A46B}">
      <dsp:nvSpPr>
        <dsp:cNvPr id="0" name=""/>
        <dsp:cNvSpPr/>
      </dsp:nvSpPr>
      <dsp:spPr>
        <a:xfrm>
          <a:off x="4999877" y="851366"/>
          <a:ext cx="91440" cy="356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4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3E9CE-C5EF-4A9A-B279-C9EE14158795}">
      <dsp:nvSpPr>
        <dsp:cNvPr id="0" name=""/>
        <dsp:cNvSpPr/>
      </dsp:nvSpPr>
      <dsp:spPr>
        <a:xfrm>
          <a:off x="2312433" y="2056675"/>
          <a:ext cx="254642" cy="319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20"/>
              </a:lnTo>
              <a:lnTo>
                <a:pt x="254642" y="31915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D84F1-6B9A-4B54-9997-AE09E30E031C}">
      <dsp:nvSpPr>
        <dsp:cNvPr id="0" name=""/>
        <dsp:cNvSpPr/>
      </dsp:nvSpPr>
      <dsp:spPr>
        <a:xfrm>
          <a:off x="2312433" y="2056675"/>
          <a:ext cx="254642" cy="198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12"/>
              </a:lnTo>
              <a:lnTo>
                <a:pt x="254642" y="1986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CBD3E-1DCF-4675-A0D1-44A4FA1E09FA}">
      <dsp:nvSpPr>
        <dsp:cNvPr id="0" name=""/>
        <dsp:cNvSpPr/>
      </dsp:nvSpPr>
      <dsp:spPr>
        <a:xfrm>
          <a:off x="2312433" y="2056675"/>
          <a:ext cx="254642" cy="7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03"/>
              </a:lnTo>
              <a:lnTo>
                <a:pt x="254642" y="780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ADBD5-3C2E-4BA1-95BB-83818E20E7BA}">
      <dsp:nvSpPr>
        <dsp:cNvPr id="0" name=""/>
        <dsp:cNvSpPr/>
      </dsp:nvSpPr>
      <dsp:spPr>
        <a:xfrm>
          <a:off x="2991480" y="851366"/>
          <a:ext cx="2054116" cy="356499"/>
        </a:xfrm>
        <a:custGeom>
          <a:avLst/>
          <a:gdLst/>
          <a:ahLst/>
          <a:cxnLst/>
          <a:rect l="0" t="0" r="0" b="0"/>
          <a:pathLst>
            <a:path>
              <a:moveTo>
                <a:pt x="2054116" y="0"/>
              </a:moveTo>
              <a:lnTo>
                <a:pt x="2054116" y="178249"/>
              </a:lnTo>
              <a:lnTo>
                <a:pt x="0" y="178249"/>
              </a:lnTo>
              <a:lnTo>
                <a:pt x="0" y="3564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31EA9-A4A9-47BF-8656-03FA3EC0ED33}">
      <dsp:nvSpPr>
        <dsp:cNvPr id="0" name=""/>
        <dsp:cNvSpPr/>
      </dsp:nvSpPr>
      <dsp:spPr>
        <a:xfrm>
          <a:off x="258317" y="2056675"/>
          <a:ext cx="254642" cy="319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520"/>
              </a:lnTo>
              <a:lnTo>
                <a:pt x="254642" y="31915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A6FB-8E22-4324-B1C4-DB9FED4D8354}">
      <dsp:nvSpPr>
        <dsp:cNvPr id="0" name=""/>
        <dsp:cNvSpPr/>
      </dsp:nvSpPr>
      <dsp:spPr>
        <a:xfrm>
          <a:off x="258317" y="2056675"/>
          <a:ext cx="254642" cy="1986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212"/>
              </a:lnTo>
              <a:lnTo>
                <a:pt x="254642" y="19862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65DF4-E5CF-46EE-AF59-64E8AA510F0E}">
      <dsp:nvSpPr>
        <dsp:cNvPr id="0" name=""/>
        <dsp:cNvSpPr/>
      </dsp:nvSpPr>
      <dsp:spPr>
        <a:xfrm>
          <a:off x="258317" y="2056675"/>
          <a:ext cx="254642" cy="78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903"/>
              </a:lnTo>
              <a:lnTo>
                <a:pt x="254642" y="78090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00055-765D-4902-A0AB-FBB47CBB33BE}">
      <dsp:nvSpPr>
        <dsp:cNvPr id="0" name=""/>
        <dsp:cNvSpPr/>
      </dsp:nvSpPr>
      <dsp:spPr>
        <a:xfrm>
          <a:off x="937363" y="851366"/>
          <a:ext cx="4108233" cy="356499"/>
        </a:xfrm>
        <a:custGeom>
          <a:avLst/>
          <a:gdLst/>
          <a:ahLst/>
          <a:cxnLst/>
          <a:rect l="0" t="0" r="0" b="0"/>
          <a:pathLst>
            <a:path>
              <a:moveTo>
                <a:pt x="4108233" y="0"/>
              </a:moveTo>
              <a:lnTo>
                <a:pt x="4108233" y="178249"/>
              </a:lnTo>
              <a:lnTo>
                <a:pt x="0" y="178249"/>
              </a:lnTo>
              <a:lnTo>
                <a:pt x="0" y="35649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A80D8-ADB2-4552-A001-C3AC89A0E95C}">
      <dsp:nvSpPr>
        <dsp:cNvPr id="0" name=""/>
        <dsp:cNvSpPr/>
      </dsp:nvSpPr>
      <dsp:spPr>
        <a:xfrm>
          <a:off x="4196789" y="2558"/>
          <a:ext cx="1697617" cy="848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Arte</a:t>
          </a:r>
          <a:endParaRPr lang="es-MX" sz="1900" kern="1200" dirty="0"/>
        </a:p>
      </dsp:txBody>
      <dsp:txXfrm>
        <a:off x="4196789" y="2558"/>
        <a:ext cx="1697617" cy="848808"/>
      </dsp:txXfrm>
    </dsp:sp>
    <dsp:sp modelId="{E9213632-FFE7-413E-BC59-F6636B074947}">
      <dsp:nvSpPr>
        <dsp:cNvPr id="0" name=""/>
        <dsp:cNvSpPr/>
      </dsp:nvSpPr>
      <dsp:spPr>
        <a:xfrm>
          <a:off x="88555" y="1207866"/>
          <a:ext cx="1697617" cy="848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Historia	</a:t>
          </a:r>
          <a:endParaRPr lang="es-MX" sz="1900" kern="1200" dirty="0"/>
        </a:p>
      </dsp:txBody>
      <dsp:txXfrm>
        <a:off x="88555" y="1207866"/>
        <a:ext cx="1697617" cy="848808"/>
      </dsp:txXfrm>
    </dsp:sp>
    <dsp:sp modelId="{7D1860CC-6CD4-433B-9844-A6309620B7B7}">
      <dsp:nvSpPr>
        <dsp:cNvPr id="0" name=""/>
        <dsp:cNvSpPr/>
      </dsp:nvSpPr>
      <dsp:spPr>
        <a:xfrm>
          <a:off x="512959" y="2413174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Contexto de las corrientes</a:t>
          </a:r>
          <a:endParaRPr lang="es-MX" sz="1900" kern="1200" dirty="0"/>
        </a:p>
      </dsp:txBody>
      <dsp:txXfrm>
        <a:off x="512959" y="2413174"/>
        <a:ext cx="1697617" cy="848808"/>
      </dsp:txXfrm>
    </dsp:sp>
    <dsp:sp modelId="{5468D956-034E-4461-AB7D-877E5DA68629}">
      <dsp:nvSpPr>
        <dsp:cNvPr id="0" name=""/>
        <dsp:cNvSpPr/>
      </dsp:nvSpPr>
      <dsp:spPr>
        <a:xfrm>
          <a:off x="512959" y="3618482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siglos., épocas</a:t>
          </a:r>
          <a:endParaRPr lang="es-MX" sz="1900" kern="1200" dirty="0"/>
        </a:p>
      </dsp:txBody>
      <dsp:txXfrm>
        <a:off x="512959" y="3618482"/>
        <a:ext cx="1697617" cy="848808"/>
      </dsp:txXfrm>
    </dsp:sp>
    <dsp:sp modelId="{C13D22B4-BD64-4227-AB1B-7B461A0D6DF7}">
      <dsp:nvSpPr>
        <dsp:cNvPr id="0" name=""/>
        <dsp:cNvSpPr/>
      </dsp:nvSpPr>
      <dsp:spPr>
        <a:xfrm>
          <a:off x="512959" y="4823791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Avances de la época</a:t>
          </a:r>
          <a:endParaRPr lang="es-MX" sz="1900" kern="1200" dirty="0"/>
        </a:p>
      </dsp:txBody>
      <dsp:txXfrm>
        <a:off x="512959" y="4823791"/>
        <a:ext cx="1697617" cy="848808"/>
      </dsp:txXfrm>
    </dsp:sp>
    <dsp:sp modelId="{8B770B98-7104-4570-B8F1-62127CBA7474}">
      <dsp:nvSpPr>
        <dsp:cNvPr id="0" name=""/>
        <dsp:cNvSpPr/>
      </dsp:nvSpPr>
      <dsp:spPr>
        <a:xfrm>
          <a:off x="2142672" y="1207866"/>
          <a:ext cx="1697617" cy="848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Corrientes</a:t>
          </a:r>
          <a:endParaRPr lang="es-MX" sz="1900" kern="1200" dirty="0"/>
        </a:p>
      </dsp:txBody>
      <dsp:txXfrm>
        <a:off x="2142672" y="1207866"/>
        <a:ext cx="1697617" cy="848808"/>
      </dsp:txXfrm>
    </dsp:sp>
    <dsp:sp modelId="{E54F207B-9085-4007-B277-1ED8333F277B}">
      <dsp:nvSpPr>
        <dsp:cNvPr id="0" name=""/>
        <dsp:cNvSpPr/>
      </dsp:nvSpPr>
      <dsp:spPr>
        <a:xfrm>
          <a:off x="2567076" y="2413174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Corrientes </a:t>
          </a:r>
          <a:r>
            <a:rPr lang="es-ES" sz="1900" kern="1200" dirty="0" err="1"/>
            <a:t>artisticas</a:t>
          </a:r>
          <a:endParaRPr lang="es-MX" sz="1900" kern="1200" dirty="0"/>
        </a:p>
      </dsp:txBody>
      <dsp:txXfrm>
        <a:off x="2567076" y="2413174"/>
        <a:ext cx="1697617" cy="848808"/>
      </dsp:txXfrm>
    </dsp:sp>
    <dsp:sp modelId="{844FB52E-0602-4AE4-9D0D-BF018FCA8D8C}">
      <dsp:nvSpPr>
        <dsp:cNvPr id="0" name=""/>
        <dsp:cNvSpPr/>
      </dsp:nvSpPr>
      <dsp:spPr>
        <a:xfrm>
          <a:off x="2567076" y="3618482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Quienes las implementaron</a:t>
          </a:r>
          <a:endParaRPr lang="es-MX" sz="1900" kern="1200" dirty="0"/>
        </a:p>
      </dsp:txBody>
      <dsp:txXfrm>
        <a:off x="2567076" y="3618482"/>
        <a:ext cx="1697617" cy="848808"/>
      </dsp:txXfrm>
    </dsp:sp>
    <dsp:sp modelId="{5FE70D7B-1CD5-4BD5-BDCF-F56D57A85391}">
      <dsp:nvSpPr>
        <dsp:cNvPr id="0" name=""/>
        <dsp:cNvSpPr/>
      </dsp:nvSpPr>
      <dsp:spPr>
        <a:xfrm>
          <a:off x="2567076" y="4823791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Corrientes actuales</a:t>
          </a:r>
          <a:endParaRPr lang="es-MX" sz="1900" kern="1200" dirty="0"/>
        </a:p>
      </dsp:txBody>
      <dsp:txXfrm>
        <a:off x="2567076" y="4823791"/>
        <a:ext cx="1697617" cy="848808"/>
      </dsp:txXfrm>
    </dsp:sp>
    <dsp:sp modelId="{0BDE8EDA-EB5B-4DBE-A69D-C278E67F7D2C}">
      <dsp:nvSpPr>
        <dsp:cNvPr id="0" name=""/>
        <dsp:cNvSpPr/>
      </dsp:nvSpPr>
      <dsp:spPr>
        <a:xfrm>
          <a:off x="4196789" y="1207866"/>
          <a:ext cx="1697617" cy="848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Pinturas famosas</a:t>
          </a:r>
          <a:endParaRPr lang="es-MX" sz="1900" kern="1200" dirty="0"/>
        </a:p>
      </dsp:txBody>
      <dsp:txXfrm>
        <a:off x="4196789" y="1207866"/>
        <a:ext cx="1697617" cy="848808"/>
      </dsp:txXfrm>
    </dsp:sp>
    <dsp:sp modelId="{DD6E039D-452B-4755-9D02-97D2C9CAD7CA}">
      <dsp:nvSpPr>
        <dsp:cNvPr id="0" name=""/>
        <dsp:cNvSpPr/>
      </dsp:nvSpPr>
      <dsp:spPr>
        <a:xfrm>
          <a:off x="4621193" y="2413174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Las pinturas más conocidas</a:t>
          </a:r>
          <a:endParaRPr lang="es-MX" sz="1900" kern="1200" dirty="0"/>
        </a:p>
      </dsp:txBody>
      <dsp:txXfrm>
        <a:off x="4621193" y="2413174"/>
        <a:ext cx="1697617" cy="848808"/>
      </dsp:txXfrm>
    </dsp:sp>
    <dsp:sp modelId="{4D169D3C-2868-4644-995C-AB312EFB24AD}">
      <dsp:nvSpPr>
        <dsp:cNvPr id="0" name=""/>
        <dsp:cNvSpPr/>
      </dsp:nvSpPr>
      <dsp:spPr>
        <a:xfrm>
          <a:off x="4621193" y="3618482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Artistas (explicación breve)</a:t>
          </a:r>
          <a:endParaRPr lang="es-MX" sz="1900" kern="1200" dirty="0"/>
        </a:p>
      </dsp:txBody>
      <dsp:txXfrm>
        <a:off x="4621193" y="3618482"/>
        <a:ext cx="1697617" cy="848808"/>
      </dsp:txXfrm>
    </dsp:sp>
    <dsp:sp modelId="{D834911A-1264-4533-9F18-B060F16C5DAB}">
      <dsp:nvSpPr>
        <dsp:cNvPr id="0" name=""/>
        <dsp:cNvSpPr/>
      </dsp:nvSpPr>
      <dsp:spPr>
        <a:xfrm>
          <a:off x="6250906" y="1207866"/>
          <a:ext cx="1697617" cy="848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Artistas conocidos</a:t>
          </a:r>
          <a:endParaRPr lang="es-MX" sz="1900" kern="1200" dirty="0"/>
        </a:p>
      </dsp:txBody>
      <dsp:txXfrm>
        <a:off x="6250906" y="1207866"/>
        <a:ext cx="1697617" cy="848808"/>
      </dsp:txXfrm>
    </dsp:sp>
    <dsp:sp modelId="{0492E94B-FCC1-47B0-9E5D-D654062E2159}">
      <dsp:nvSpPr>
        <dsp:cNvPr id="0" name=""/>
        <dsp:cNvSpPr/>
      </dsp:nvSpPr>
      <dsp:spPr>
        <a:xfrm>
          <a:off x="6675310" y="2413174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Quienes fueron</a:t>
          </a:r>
          <a:endParaRPr lang="es-MX" sz="1900" kern="1200" dirty="0"/>
        </a:p>
      </dsp:txBody>
      <dsp:txXfrm>
        <a:off x="6675310" y="2413174"/>
        <a:ext cx="1697617" cy="848808"/>
      </dsp:txXfrm>
    </dsp:sp>
    <dsp:sp modelId="{AE4044A3-4C63-40EB-88FC-0FA435CF9FC3}">
      <dsp:nvSpPr>
        <dsp:cNvPr id="0" name=""/>
        <dsp:cNvSpPr/>
      </dsp:nvSpPr>
      <dsp:spPr>
        <a:xfrm>
          <a:off x="6675310" y="3618482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Corrientes que seguían</a:t>
          </a:r>
          <a:endParaRPr lang="es-MX" sz="1900" kern="1200" dirty="0"/>
        </a:p>
      </dsp:txBody>
      <dsp:txXfrm>
        <a:off x="6675310" y="3618482"/>
        <a:ext cx="1697617" cy="848808"/>
      </dsp:txXfrm>
    </dsp:sp>
    <dsp:sp modelId="{038DF8F9-3043-4F9E-9780-E3B752BDF6A2}">
      <dsp:nvSpPr>
        <dsp:cNvPr id="0" name=""/>
        <dsp:cNvSpPr/>
      </dsp:nvSpPr>
      <dsp:spPr>
        <a:xfrm>
          <a:off x="6675310" y="4823791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Breve historia de vida</a:t>
          </a:r>
          <a:endParaRPr lang="es-MX" sz="1900" kern="1200" dirty="0"/>
        </a:p>
      </dsp:txBody>
      <dsp:txXfrm>
        <a:off x="6675310" y="4823791"/>
        <a:ext cx="1697617" cy="848808"/>
      </dsp:txXfrm>
    </dsp:sp>
    <dsp:sp modelId="{82CD9160-A8C5-4B36-9B31-9064FF788DBA}">
      <dsp:nvSpPr>
        <dsp:cNvPr id="0" name=""/>
        <dsp:cNvSpPr/>
      </dsp:nvSpPr>
      <dsp:spPr>
        <a:xfrm>
          <a:off x="8305023" y="1207866"/>
          <a:ext cx="1697617" cy="848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Galería pinturas favoritas y preguntas</a:t>
          </a:r>
          <a:endParaRPr lang="es-MX" sz="1900" kern="1200" dirty="0"/>
        </a:p>
      </dsp:txBody>
      <dsp:txXfrm>
        <a:off x="8305023" y="1207866"/>
        <a:ext cx="1697617" cy="848808"/>
      </dsp:txXfrm>
    </dsp:sp>
    <dsp:sp modelId="{CCB229FE-C189-4C42-AC20-F32DD6CE259D}">
      <dsp:nvSpPr>
        <dsp:cNvPr id="0" name=""/>
        <dsp:cNvSpPr/>
      </dsp:nvSpPr>
      <dsp:spPr>
        <a:xfrm>
          <a:off x="8729427" y="2413174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ímagenes</a:t>
          </a:r>
          <a:endParaRPr lang="es-MX" sz="1900" kern="1200" dirty="0"/>
        </a:p>
      </dsp:txBody>
      <dsp:txXfrm>
        <a:off x="8729427" y="2413174"/>
        <a:ext cx="1697617" cy="848808"/>
      </dsp:txXfrm>
    </dsp:sp>
    <dsp:sp modelId="{2AF92F9B-BDB4-4AC9-940D-D3FD62FE2751}">
      <dsp:nvSpPr>
        <dsp:cNvPr id="0" name=""/>
        <dsp:cNvSpPr/>
      </dsp:nvSpPr>
      <dsp:spPr>
        <a:xfrm>
          <a:off x="8729427" y="3618482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artistas</a:t>
          </a:r>
          <a:endParaRPr lang="es-MX" sz="1900" kern="1200" dirty="0"/>
        </a:p>
      </dsp:txBody>
      <dsp:txXfrm>
        <a:off x="8729427" y="3618482"/>
        <a:ext cx="1697617" cy="848808"/>
      </dsp:txXfrm>
    </dsp:sp>
    <dsp:sp modelId="{F27F1794-B18B-40B4-8BC9-C26566D98235}">
      <dsp:nvSpPr>
        <dsp:cNvPr id="0" name=""/>
        <dsp:cNvSpPr/>
      </dsp:nvSpPr>
      <dsp:spPr>
        <a:xfrm>
          <a:off x="8729427" y="4823791"/>
          <a:ext cx="1697617" cy="848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Preguntas frecuentes sobre el arte.</a:t>
          </a:r>
          <a:endParaRPr lang="es-MX" sz="1900" kern="1200" dirty="0"/>
        </a:p>
      </dsp:txBody>
      <dsp:txXfrm>
        <a:off x="8729427" y="4823791"/>
        <a:ext cx="1697617" cy="848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7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20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82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5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81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8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9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7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5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1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B03F-6A61-461E-AF88-3E392BAD55FB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F088-02B5-4478-9AD3-456AABE2BC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4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Programación Web I</a:t>
            </a:r>
            <a:b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(corrección </a:t>
            </a:r>
            <a:r>
              <a:rPr lang="es-MX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sitemap</a:t>
            </a:r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Gustavo Michael Larios Guerra	</a:t>
            </a:r>
          </a:p>
          <a:p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06/02/2023</a:t>
            </a:r>
          </a:p>
          <a:p>
            <a:r>
              <a:rPr lang="es-MX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Profesor Rubén Cárdenas Sánchez</a:t>
            </a:r>
          </a:p>
        </p:txBody>
      </p:sp>
    </p:spTree>
    <p:extLst>
      <p:ext uri="{BB962C8B-B14F-4D97-AF65-F5344CB8AC3E}">
        <p14:creationId xmlns:p14="http://schemas.microsoft.com/office/powerpoint/2010/main" val="189806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36702"/>
            <a:ext cx="9144000" cy="1056695"/>
          </a:xfrm>
        </p:spPr>
        <p:txBody>
          <a:bodyPr/>
          <a:lstStyle/>
          <a:p>
            <a:r>
              <a:rPr lang="es-ES" dirty="0"/>
              <a:t>A</a:t>
            </a:r>
            <a:r>
              <a:rPr lang="es-MX" dirty="0" err="1"/>
              <a:t>rte</a:t>
            </a:r>
            <a:r>
              <a:rPr lang="es-MX" dirty="0"/>
              <a:t> (y su historia).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9766" y="2185832"/>
            <a:ext cx="10218234" cy="4672168"/>
          </a:xfrm>
        </p:spPr>
        <p:txBody>
          <a:bodyPr numCol="4">
            <a:noAutofit/>
          </a:bodyPr>
          <a:lstStyle/>
          <a:p>
            <a:r>
              <a:rPr lang="es-MX" sz="1600" dirty="0"/>
              <a:t>abstracto</a:t>
            </a:r>
          </a:p>
          <a:p>
            <a:r>
              <a:rPr lang="es-MX" sz="1600" dirty="0"/>
              <a:t>corrientes</a:t>
            </a:r>
          </a:p>
          <a:p>
            <a:r>
              <a:rPr lang="es-MX" sz="1600" dirty="0"/>
              <a:t>Historia del arte</a:t>
            </a:r>
          </a:p>
          <a:p>
            <a:r>
              <a:rPr lang="es-MX" sz="1600" dirty="0"/>
              <a:t>composiciones</a:t>
            </a:r>
          </a:p>
          <a:p>
            <a:r>
              <a:rPr lang="es-MX" sz="1600" dirty="0"/>
              <a:t>Colores</a:t>
            </a:r>
          </a:p>
          <a:p>
            <a:r>
              <a:rPr lang="es-MX" sz="1600" dirty="0"/>
              <a:t>Arte contemporáneo</a:t>
            </a:r>
          </a:p>
          <a:p>
            <a:r>
              <a:rPr lang="es-MX" sz="1600" dirty="0"/>
              <a:t>Aplicaciones de arte</a:t>
            </a:r>
          </a:p>
          <a:p>
            <a:r>
              <a:rPr lang="es-MX" sz="1600" dirty="0"/>
              <a:t>Artistas más conocidos</a:t>
            </a:r>
          </a:p>
          <a:p>
            <a:r>
              <a:rPr lang="es-MX" sz="1600" dirty="0"/>
              <a:t>aprendiz</a:t>
            </a:r>
          </a:p>
          <a:p>
            <a:r>
              <a:rPr lang="es-MX" sz="1600" dirty="0"/>
              <a:t>Arte político</a:t>
            </a:r>
          </a:p>
          <a:p>
            <a:r>
              <a:rPr lang="es-MX" sz="1600" dirty="0"/>
              <a:t>Arquitecturas famosas</a:t>
            </a:r>
          </a:p>
          <a:p>
            <a:r>
              <a:rPr lang="es-MX" sz="1600" dirty="0"/>
              <a:t>pinturas</a:t>
            </a:r>
          </a:p>
          <a:p>
            <a:r>
              <a:rPr lang="es-MX" sz="1600" dirty="0"/>
              <a:t>Músicos y artistas</a:t>
            </a:r>
          </a:p>
          <a:p>
            <a:r>
              <a:rPr lang="es-MX" sz="1600" dirty="0"/>
              <a:t>cómic</a:t>
            </a:r>
          </a:p>
          <a:p>
            <a:r>
              <a:rPr lang="es-MX" sz="1600" dirty="0"/>
              <a:t>Conceptual</a:t>
            </a:r>
          </a:p>
          <a:p>
            <a:r>
              <a:rPr lang="es-MX" sz="1600" dirty="0"/>
              <a:t>Arte prehistórico</a:t>
            </a:r>
          </a:p>
          <a:p>
            <a:r>
              <a:rPr lang="es-MX" sz="1600" dirty="0"/>
              <a:t>Arte bizantino</a:t>
            </a:r>
          </a:p>
          <a:p>
            <a:r>
              <a:rPr lang="es-MX" sz="1600" dirty="0"/>
              <a:t>Arte barroco</a:t>
            </a:r>
          </a:p>
          <a:p>
            <a:r>
              <a:rPr lang="es-MX" sz="1600" dirty="0"/>
              <a:t>Arte académico</a:t>
            </a:r>
          </a:p>
          <a:p>
            <a:r>
              <a:rPr lang="es-MX" sz="1600" dirty="0"/>
              <a:t>Simbolismos</a:t>
            </a:r>
          </a:p>
          <a:p>
            <a:r>
              <a:rPr lang="es-MX" sz="1600" dirty="0"/>
              <a:t>Esteticismo</a:t>
            </a:r>
          </a:p>
          <a:p>
            <a:r>
              <a:rPr lang="es-MX" sz="1600" dirty="0"/>
              <a:t>Expresionismo</a:t>
            </a:r>
          </a:p>
          <a:p>
            <a:r>
              <a:rPr lang="es-MX" sz="1600" dirty="0"/>
              <a:t>Moderno</a:t>
            </a:r>
          </a:p>
          <a:p>
            <a:r>
              <a:rPr lang="es-MX" sz="1600" dirty="0"/>
              <a:t>Museos arte abstracto</a:t>
            </a:r>
          </a:p>
          <a:p>
            <a:r>
              <a:rPr lang="es-MX" sz="1600" dirty="0"/>
              <a:t>Obras famosas</a:t>
            </a:r>
          </a:p>
          <a:p>
            <a:r>
              <a:rPr lang="es-MX" sz="1600" dirty="0"/>
              <a:t>Arte callejero</a:t>
            </a:r>
          </a:p>
          <a:p>
            <a:r>
              <a:rPr lang="es-MX" sz="1600" dirty="0"/>
              <a:t>Arte cinético</a:t>
            </a:r>
          </a:p>
          <a:p>
            <a:r>
              <a:rPr lang="es-MX" sz="1600" dirty="0"/>
              <a:t>Arte digital</a:t>
            </a:r>
          </a:p>
          <a:p>
            <a:r>
              <a:rPr lang="es-MX" sz="1600" dirty="0"/>
              <a:t>Arte en México</a:t>
            </a:r>
          </a:p>
          <a:p>
            <a:r>
              <a:rPr lang="es-MX" sz="1600" dirty="0"/>
              <a:t>Las 7 artes</a:t>
            </a:r>
          </a:p>
          <a:p>
            <a:r>
              <a:rPr lang="es-MX" sz="1600" dirty="0"/>
              <a:t>Alrededor del mundo</a:t>
            </a:r>
          </a:p>
          <a:p>
            <a:r>
              <a:rPr lang="es-MX" sz="1600" dirty="0"/>
              <a:t> inteligencia artificial</a:t>
            </a:r>
          </a:p>
          <a:p>
            <a:r>
              <a:rPr lang="es-MX" sz="1600" dirty="0"/>
              <a:t>Esculturas</a:t>
            </a:r>
          </a:p>
          <a:p>
            <a:r>
              <a:rPr lang="es-MX" sz="1600" dirty="0"/>
              <a:t>Escritos famosos</a:t>
            </a:r>
          </a:p>
          <a:p>
            <a:r>
              <a:rPr lang="es-MX" sz="1600" dirty="0"/>
              <a:t>Oleo</a:t>
            </a:r>
          </a:p>
          <a:p>
            <a:r>
              <a:rPr lang="es-MX" sz="1600" dirty="0"/>
              <a:t>Herramientas</a:t>
            </a:r>
          </a:p>
          <a:p>
            <a:r>
              <a:rPr lang="es-MX" sz="1600" dirty="0"/>
              <a:t>Culinario</a:t>
            </a:r>
          </a:p>
          <a:p>
            <a:r>
              <a:rPr lang="es-MX" sz="1600" dirty="0"/>
              <a:t>Características</a:t>
            </a:r>
          </a:p>
          <a:p>
            <a:r>
              <a:rPr lang="es-MX" sz="1600" dirty="0"/>
              <a:t>Clasificación</a:t>
            </a:r>
          </a:p>
          <a:p>
            <a:r>
              <a:rPr lang="es-MX" sz="1600" dirty="0"/>
              <a:t>Concepto del arte</a:t>
            </a:r>
          </a:p>
          <a:p>
            <a:r>
              <a:rPr lang="es-MX" sz="1600" dirty="0"/>
              <a:t>Renacimiento</a:t>
            </a:r>
          </a:p>
          <a:p>
            <a:r>
              <a:rPr lang="es-MX" sz="1600" dirty="0"/>
              <a:t>Dibujo</a:t>
            </a:r>
          </a:p>
          <a:p>
            <a:r>
              <a:rPr lang="es-MX" sz="1600" dirty="0"/>
              <a:t>Artistas famosos mexicanos</a:t>
            </a:r>
          </a:p>
          <a:p>
            <a:r>
              <a:rPr lang="es-MX" sz="1600" dirty="0"/>
              <a:t>Impacto social</a:t>
            </a:r>
          </a:p>
          <a:p>
            <a:r>
              <a:rPr lang="es-MX" sz="1600" dirty="0"/>
              <a:t>Arte del futuro</a:t>
            </a:r>
          </a:p>
          <a:p>
            <a:r>
              <a:rPr lang="es-MX" sz="1600" dirty="0"/>
              <a:t>Japonés</a:t>
            </a:r>
          </a:p>
          <a:p>
            <a:r>
              <a:rPr lang="es-MX" sz="1600" dirty="0"/>
              <a:t>Lineal</a:t>
            </a:r>
          </a:p>
          <a:p>
            <a:r>
              <a:rPr lang="es-MX" sz="1600" dirty="0"/>
              <a:t>Literario</a:t>
            </a:r>
          </a:p>
          <a:p>
            <a:r>
              <a:rPr lang="es-MX" sz="1600" dirty="0"/>
              <a:t>Videojuegos</a:t>
            </a:r>
          </a:p>
          <a:p>
            <a:r>
              <a:rPr lang="es-MX" sz="1600" dirty="0"/>
              <a:t>Ciencia y arte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2675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Arte.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0D4308B-5338-5EDF-CDB6-6225D27A6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37338"/>
              </p:ext>
            </p:extLst>
          </p:nvPr>
        </p:nvGraphicFramePr>
        <p:xfrm>
          <a:off x="838200" y="501805"/>
          <a:ext cx="10515600" cy="5675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84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E53ED-EC81-3881-3472-CA47AEBE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D6788E9-867E-9F33-AAD4-0B2D04EE3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6870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81374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93382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PROPIETARIO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APLICACIÓN y versión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3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Chrome (107)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Microsoft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Edge  (Edge 91)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Mozilla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Frefox</a:t>
                      </a:r>
                      <a:r>
                        <a:rPr lang="es-ES" dirty="0"/>
                        <a:t> (97)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4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Apple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Safari (15.2)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1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Fix</a:t>
                      </a:r>
                      <a:r>
                        <a:rPr lang="es-ES" dirty="0"/>
                        <a:t> 1.0.1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2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Vivaldi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Vivaldi 5.6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Brave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Brave 1.47.171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2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5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B7239D3A74641B1D4DE471FF51C0B" ma:contentTypeVersion="4" ma:contentTypeDescription="Create a new document." ma:contentTypeScope="" ma:versionID="bb922ee75b8e85e1f5f1695f01cc320f">
  <xsd:schema xmlns:xsd="http://www.w3.org/2001/XMLSchema" xmlns:xs="http://www.w3.org/2001/XMLSchema" xmlns:p="http://schemas.microsoft.com/office/2006/metadata/properties" xmlns:ns2="c2499f79-9b59-4371-b8a4-044241ff1e7b" targetNamespace="http://schemas.microsoft.com/office/2006/metadata/properties" ma:root="true" ma:fieldsID="a06df9c9f981d9da4a7585afd289ebeb" ns2:_="">
    <xsd:import namespace="c2499f79-9b59-4371-b8a4-044241ff1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99f79-9b59-4371-b8a4-044241ff1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DE589-F473-4608-8A5E-BE8014251A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CF382F-628D-4A2C-A965-3C440FD64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499f79-9b59-4371-b8a4-044241ff1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207</Words>
  <Application>Microsoft Office PowerPoint</Application>
  <PresentationFormat>Panorámica</PresentationFormat>
  <Paragraphs>92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Programación Web I (corrección sitemap)</vt:lpstr>
      <vt:lpstr>Arte (y su historia).</vt:lpstr>
      <vt:lpstr>Arte.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Alterno</dc:creator>
  <cp:lastModifiedBy>Larios Guerra Gustavo Michael</cp:lastModifiedBy>
  <cp:revision>5</cp:revision>
  <dcterms:created xsi:type="dcterms:W3CDTF">2020-09-18T23:44:11Z</dcterms:created>
  <dcterms:modified xsi:type="dcterms:W3CDTF">2023-02-08T02:12:26Z</dcterms:modified>
</cp:coreProperties>
</file>