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517A0-21EB-4FD5-9B98-3AE17BB71A96}" v="8" dt="2024-06-03T17:31:15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GUSTAVO MENEZES MORAES ." userId="78f4f983-163f-480a-977f-11247399db53" providerId="ADAL" clId="{74A517A0-21EB-4FD5-9B98-3AE17BB71A96}"/>
    <pc:docChg chg="undo custSel addSld delSld modSld">
      <pc:chgData name="LUIZ GUSTAVO MENEZES MORAES ." userId="78f4f983-163f-480a-977f-11247399db53" providerId="ADAL" clId="{74A517A0-21EB-4FD5-9B98-3AE17BB71A96}" dt="2024-06-03T17:37:11.788" v="344" actId="20577"/>
      <pc:docMkLst>
        <pc:docMk/>
      </pc:docMkLst>
      <pc:sldChg chg="modSp mod">
        <pc:chgData name="LUIZ GUSTAVO MENEZES MORAES ." userId="78f4f983-163f-480a-977f-11247399db53" providerId="ADAL" clId="{74A517A0-21EB-4FD5-9B98-3AE17BB71A96}" dt="2024-06-03T17:37:11.788" v="344" actId="20577"/>
        <pc:sldMkLst>
          <pc:docMk/>
          <pc:sldMk cId="0" sldId="256"/>
        </pc:sldMkLst>
        <pc:spChg chg="mod">
          <ac:chgData name="LUIZ GUSTAVO MENEZES MORAES ." userId="78f4f983-163f-480a-977f-11247399db53" providerId="ADAL" clId="{74A517A0-21EB-4FD5-9B98-3AE17BB71A96}" dt="2024-06-03T17:37:11.788" v="344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LUIZ GUSTAVO MENEZES MORAES ." userId="78f4f983-163f-480a-977f-11247399db53" providerId="ADAL" clId="{74A517A0-21EB-4FD5-9B98-3AE17BB71A96}" dt="2024-05-31T14:41:30.549" v="4" actId="207"/>
        <pc:sldMkLst>
          <pc:docMk/>
          <pc:sldMk cId="0" sldId="257"/>
        </pc:sldMkLst>
        <pc:spChg chg="mod">
          <ac:chgData name="LUIZ GUSTAVO MENEZES MORAES ." userId="78f4f983-163f-480a-977f-11247399db53" providerId="ADAL" clId="{74A517A0-21EB-4FD5-9B98-3AE17BB71A96}" dt="2024-05-31T14:40:58.506" v="0" actId="207"/>
          <ac:spMkLst>
            <pc:docMk/>
            <pc:sldMk cId="0" sldId="257"/>
            <ac:spMk id="5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5-31T14:41:05.349" v="1" actId="207"/>
          <ac:spMkLst>
            <pc:docMk/>
            <pc:sldMk cId="0" sldId="257"/>
            <ac:spMk id="6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5-31T14:41:24.145" v="3" actId="20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5-31T14:41:12.372" v="2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5-31T14:41:30.549" v="4" actId="207"/>
          <ac:spMkLst>
            <pc:docMk/>
            <pc:sldMk cId="0" sldId="257"/>
            <ac:spMk id="16" creationId="{00000000-0000-0000-0000-000000000000}"/>
          </ac:spMkLst>
        </pc:spChg>
      </pc:sldChg>
      <pc:sldChg chg="modSp mod">
        <pc:chgData name="LUIZ GUSTAVO MENEZES MORAES ." userId="78f4f983-163f-480a-977f-11247399db53" providerId="ADAL" clId="{74A517A0-21EB-4FD5-9B98-3AE17BB71A96}" dt="2024-05-31T14:41:54.503" v="7" actId="14100"/>
        <pc:sldMkLst>
          <pc:docMk/>
          <pc:sldMk cId="0" sldId="259"/>
        </pc:sldMkLst>
        <pc:spChg chg="mod">
          <ac:chgData name="LUIZ GUSTAVO MENEZES MORAES ." userId="78f4f983-163f-480a-977f-11247399db53" providerId="ADAL" clId="{74A517A0-21EB-4FD5-9B98-3AE17BB71A96}" dt="2024-05-31T14:41:42.899" v="5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5-31T14:41:49.700" v="6" actId="14100"/>
          <ac:spMkLst>
            <pc:docMk/>
            <pc:sldMk cId="0" sldId="259"/>
            <ac:spMk id="7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5-31T14:41:54.503" v="7" actId="14100"/>
          <ac:spMkLst>
            <pc:docMk/>
            <pc:sldMk cId="0" sldId="259"/>
            <ac:spMk id="9" creationId="{00000000-0000-0000-0000-000000000000}"/>
          </ac:spMkLst>
        </pc:spChg>
      </pc:sldChg>
      <pc:sldChg chg="modSp mod">
        <pc:chgData name="LUIZ GUSTAVO MENEZES MORAES ." userId="78f4f983-163f-480a-977f-11247399db53" providerId="ADAL" clId="{74A517A0-21EB-4FD5-9B98-3AE17BB71A96}" dt="2024-06-02T14:47:01.631" v="97" actId="14100"/>
        <pc:sldMkLst>
          <pc:docMk/>
          <pc:sldMk cId="0" sldId="262"/>
        </pc:sldMkLst>
        <pc:picChg chg="mod">
          <ac:chgData name="LUIZ GUSTAVO MENEZES MORAES ." userId="78f4f983-163f-480a-977f-11247399db53" providerId="ADAL" clId="{74A517A0-21EB-4FD5-9B98-3AE17BB71A96}" dt="2024-06-02T14:47:01.631" v="97" actId="14100"/>
          <ac:picMkLst>
            <pc:docMk/>
            <pc:sldMk cId="0" sldId="262"/>
            <ac:picMk id="4" creationId="{00000000-0000-0000-0000-000000000000}"/>
          </ac:picMkLst>
        </pc:picChg>
      </pc:sldChg>
      <pc:sldChg chg="modSp mod modTransition">
        <pc:chgData name="LUIZ GUSTAVO MENEZES MORAES ." userId="78f4f983-163f-480a-977f-11247399db53" providerId="ADAL" clId="{74A517A0-21EB-4FD5-9B98-3AE17BB71A96}" dt="2024-06-03T17:30:19.581" v="340"/>
        <pc:sldMkLst>
          <pc:docMk/>
          <pc:sldMk cId="1893594147" sldId="264"/>
        </pc:sldMkLst>
        <pc:spChg chg="mod">
          <ac:chgData name="LUIZ GUSTAVO MENEZES MORAES ." userId="78f4f983-163f-480a-977f-11247399db53" providerId="ADAL" clId="{74A517A0-21EB-4FD5-9B98-3AE17BB71A96}" dt="2024-06-02T14:50:47.469" v="141" actId="1076"/>
          <ac:spMkLst>
            <pc:docMk/>
            <pc:sldMk cId="1893594147" sldId="264"/>
            <ac:spMk id="3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2T14:51:00.191" v="159" actId="1076"/>
          <ac:spMkLst>
            <pc:docMk/>
            <pc:sldMk cId="1893594147" sldId="264"/>
            <ac:spMk id="5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2T14:52:00.529" v="320" actId="6549"/>
          <ac:spMkLst>
            <pc:docMk/>
            <pc:sldMk cId="1893594147" sldId="264"/>
            <ac:spMk id="6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2T14:52:15.384" v="331" actId="20577"/>
          <ac:spMkLst>
            <pc:docMk/>
            <pc:sldMk cId="1893594147" sldId="264"/>
            <ac:spMk id="9" creationId="{00000000-0000-0000-0000-000000000000}"/>
          </ac:spMkLst>
        </pc:spChg>
        <pc:picChg chg="mod">
          <ac:chgData name="LUIZ GUSTAVO MENEZES MORAES ." userId="78f4f983-163f-480a-977f-11247399db53" providerId="ADAL" clId="{74A517A0-21EB-4FD5-9B98-3AE17BB71A96}" dt="2024-06-02T14:51:45.476" v="162" actId="14100"/>
          <ac:picMkLst>
            <pc:docMk/>
            <pc:sldMk cId="1893594147" sldId="264"/>
            <ac:picMk id="4" creationId="{00000000-0000-0000-0000-000000000000}"/>
          </ac:picMkLst>
        </pc:picChg>
      </pc:sldChg>
      <pc:sldChg chg="new del">
        <pc:chgData name="LUIZ GUSTAVO MENEZES MORAES ." userId="78f4f983-163f-480a-977f-11247399db53" providerId="ADAL" clId="{74A517A0-21EB-4FD5-9B98-3AE17BB71A96}" dt="2024-06-01T13:19:26.173" v="9" actId="680"/>
        <pc:sldMkLst>
          <pc:docMk/>
          <pc:sldMk cId="172895117" sldId="265"/>
        </pc:sldMkLst>
      </pc:sldChg>
      <pc:sldChg chg="addSp delSp modSp add mod">
        <pc:chgData name="LUIZ GUSTAVO MENEZES MORAES ." userId="78f4f983-163f-480a-977f-11247399db53" providerId="ADAL" clId="{74A517A0-21EB-4FD5-9B98-3AE17BB71A96}" dt="2024-06-03T17:16:09.840" v="338" actId="1037"/>
        <pc:sldMkLst>
          <pc:docMk/>
          <pc:sldMk cId="2782567677" sldId="265"/>
        </pc:sldMkLst>
        <pc:spChg chg="del">
          <ac:chgData name="LUIZ GUSTAVO MENEZES MORAES ." userId="78f4f983-163f-480a-977f-11247399db53" providerId="ADAL" clId="{74A517A0-21EB-4FD5-9B98-3AE17BB71A96}" dt="2024-06-01T13:26:41.876" v="76" actId="478"/>
          <ac:spMkLst>
            <pc:docMk/>
            <pc:sldMk cId="2782567677" sldId="265"/>
            <ac:spMk id="2" creationId="{00000000-0000-0000-0000-000000000000}"/>
          </ac:spMkLst>
        </pc:spChg>
        <pc:spChg chg="del">
          <ac:chgData name="LUIZ GUSTAVO MENEZES MORAES ." userId="78f4f983-163f-480a-977f-11247399db53" providerId="ADAL" clId="{74A517A0-21EB-4FD5-9B98-3AE17BB71A96}" dt="2024-06-01T13:26:39.813" v="75" actId="478"/>
          <ac:spMkLst>
            <pc:docMk/>
            <pc:sldMk cId="2782567677" sldId="265"/>
            <ac:spMk id="3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1T13:19:59.774" v="50" actId="20577"/>
          <ac:spMkLst>
            <pc:docMk/>
            <pc:sldMk cId="2782567677" sldId="265"/>
            <ac:spMk id="4" creationId="{00000000-0000-0000-0000-000000000000}"/>
          </ac:spMkLst>
        </pc:spChg>
        <pc:spChg chg="del">
          <ac:chgData name="LUIZ GUSTAVO MENEZES MORAES ." userId="78f4f983-163f-480a-977f-11247399db53" providerId="ADAL" clId="{74A517A0-21EB-4FD5-9B98-3AE17BB71A96}" dt="2024-06-01T13:20:04.177" v="51" actId="478"/>
          <ac:spMkLst>
            <pc:docMk/>
            <pc:sldMk cId="2782567677" sldId="265"/>
            <ac:spMk id="5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1T13:20:29.388" v="66" actId="20577"/>
          <ac:spMkLst>
            <pc:docMk/>
            <pc:sldMk cId="2782567677" sldId="265"/>
            <ac:spMk id="6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1T13:20:47.684" v="69" actId="20577"/>
          <ac:spMkLst>
            <pc:docMk/>
            <pc:sldMk cId="2782567677" sldId="265"/>
            <ac:spMk id="7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1T13:20:36.510" v="67" actId="20577"/>
          <ac:spMkLst>
            <pc:docMk/>
            <pc:sldMk cId="2782567677" sldId="265"/>
            <ac:spMk id="8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1T13:20:53.143" v="70" actId="20577"/>
          <ac:spMkLst>
            <pc:docMk/>
            <pc:sldMk cId="2782567677" sldId="265"/>
            <ac:spMk id="9" creationId="{00000000-0000-0000-0000-000000000000}"/>
          </ac:spMkLst>
        </pc:spChg>
        <pc:spChg chg="del">
          <ac:chgData name="LUIZ GUSTAVO MENEZES MORAES ." userId="78f4f983-163f-480a-977f-11247399db53" providerId="ADAL" clId="{74A517A0-21EB-4FD5-9B98-3AE17BB71A96}" dt="2024-06-01T13:20:19.369" v="55" actId="478"/>
          <ac:spMkLst>
            <pc:docMk/>
            <pc:sldMk cId="2782567677" sldId="265"/>
            <ac:spMk id="10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1T13:20:41.108" v="68" actId="20577"/>
          <ac:spMkLst>
            <pc:docMk/>
            <pc:sldMk cId="2782567677" sldId="265"/>
            <ac:spMk id="11" creationId="{00000000-0000-0000-0000-000000000000}"/>
          </ac:spMkLst>
        </pc:spChg>
        <pc:spChg chg="mod">
          <ac:chgData name="LUIZ GUSTAVO MENEZES MORAES ." userId="78f4f983-163f-480a-977f-11247399db53" providerId="ADAL" clId="{74A517A0-21EB-4FD5-9B98-3AE17BB71A96}" dt="2024-06-03T17:16:09.840" v="338" actId="1037"/>
          <ac:spMkLst>
            <pc:docMk/>
            <pc:sldMk cId="2782567677" sldId="265"/>
            <ac:spMk id="12" creationId="{00000000-0000-0000-0000-000000000000}"/>
          </ac:spMkLst>
        </pc:spChg>
        <pc:spChg chg="del">
          <ac:chgData name="LUIZ GUSTAVO MENEZES MORAES ." userId="78f4f983-163f-480a-977f-11247399db53" providerId="ADAL" clId="{74A517A0-21EB-4FD5-9B98-3AE17BB71A96}" dt="2024-06-01T13:20:18.440" v="54" actId="478"/>
          <ac:spMkLst>
            <pc:docMk/>
            <pc:sldMk cId="2782567677" sldId="265"/>
            <ac:spMk id="15" creationId="{2360EB2B-13FA-8DF7-F668-ACEEDB388D7C}"/>
          </ac:spMkLst>
        </pc:spChg>
        <pc:picChg chg="add del mod">
          <ac:chgData name="LUIZ GUSTAVO MENEZES MORAES ." userId="78f4f983-163f-480a-977f-11247399db53" providerId="ADAL" clId="{74A517A0-21EB-4FD5-9B98-3AE17BB71A96}" dt="2024-06-01T13:26:37.895" v="74" actId="478"/>
          <ac:picMkLst>
            <pc:docMk/>
            <pc:sldMk cId="2782567677" sldId="265"/>
            <ac:picMk id="14" creationId="{CF645C4F-CCF4-B845-5657-EA20834F5B02}"/>
          </ac:picMkLst>
        </pc:picChg>
        <pc:picChg chg="add mod">
          <ac:chgData name="LUIZ GUSTAVO MENEZES MORAES ." userId="78f4f983-163f-480a-977f-11247399db53" providerId="ADAL" clId="{74A517A0-21EB-4FD5-9B98-3AE17BB71A96}" dt="2024-06-01T13:27:01.341" v="80" actId="1076"/>
          <ac:picMkLst>
            <pc:docMk/>
            <pc:sldMk cId="2782567677" sldId="265"/>
            <ac:picMk id="17" creationId="{5CD6B865-D788-8750-F3E1-08A60ED7E7E8}"/>
          </ac:picMkLst>
        </pc:picChg>
        <pc:picChg chg="add mod">
          <ac:chgData name="LUIZ GUSTAVO MENEZES MORAES ." userId="78f4f983-163f-480a-977f-11247399db53" providerId="ADAL" clId="{74A517A0-21EB-4FD5-9B98-3AE17BB71A96}" dt="2024-06-03T17:16:04.949" v="333" actId="1076"/>
          <ac:picMkLst>
            <pc:docMk/>
            <pc:sldMk cId="2782567677" sldId="265"/>
            <ac:picMk id="19" creationId="{8B62BD92-AD2E-E24F-2AAA-D2AA56115674}"/>
          </ac:picMkLst>
        </pc:picChg>
      </pc:sldChg>
      <pc:sldChg chg="delSp modSp add del mod">
        <pc:chgData name="LUIZ GUSTAVO MENEZES MORAES ." userId="78f4f983-163f-480a-977f-11247399db53" providerId="ADAL" clId="{74A517A0-21EB-4FD5-9B98-3AE17BB71A96}" dt="2024-06-02T14:50:23.261" v="130" actId="47"/>
        <pc:sldMkLst>
          <pc:docMk/>
          <pc:sldMk cId="2581850688" sldId="266"/>
        </pc:sldMkLst>
        <pc:spChg chg="mod">
          <ac:chgData name="LUIZ GUSTAVO MENEZES MORAES ." userId="78f4f983-163f-480a-977f-11247399db53" providerId="ADAL" clId="{74A517A0-21EB-4FD5-9B98-3AE17BB71A96}" dt="2024-06-02T14:49:43.584" v="126" actId="122"/>
          <ac:spMkLst>
            <pc:docMk/>
            <pc:sldMk cId="2581850688" sldId="266"/>
            <ac:spMk id="4" creationId="{00000000-0000-0000-0000-000000000000}"/>
          </ac:spMkLst>
        </pc:spChg>
        <pc:picChg chg="del">
          <ac:chgData name="LUIZ GUSTAVO MENEZES MORAES ." userId="78f4f983-163f-480a-977f-11247399db53" providerId="ADAL" clId="{74A517A0-21EB-4FD5-9B98-3AE17BB71A96}" dt="2024-06-02T14:49:51.820" v="128" actId="478"/>
          <ac:picMkLst>
            <pc:docMk/>
            <pc:sldMk cId="2581850688" sldId="266"/>
            <ac:picMk id="17" creationId="{5CD6B865-D788-8750-F3E1-08A60ED7E7E8}"/>
          </ac:picMkLst>
        </pc:picChg>
        <pc:picChg chg="del">
          <ac:chgData name="LUIZ GUSTAVO MENEZES MORAES ." userId="78f4f983-163f-480a-977f-11247399db53" providerId="ADAL" clId="{74A517A0-21EB-4FD5-9B98-3AE17BB71A96}" dt="2024-06-02T14:49:50.593" v="127" actId="478"/>
          <ac:picMkLst>
            <pc:docMk/>
            <pc:sldMk cId="2581850688" sldId="266"/>
            <ac:picMk id="19" creationId="{8B62BD92-AD2E-E24F-2AAA-D2AA56115674}"/>
          </ac:picMkLst>
        </pc:picChg>
      </pc:sldChg>
      <pc:sldChg chg="add modTransition">
        <pc:chgData name="LUIZ GUSTAVO MENEZES MORAES ." userId="78f4f983-163f-480a-977f-11247399db53" providerId="ADAL" clId="{74A517A0-21EB-4FD5-9B98-3AE17BB71A96}" dt="2024-06-03T17:31:15.300" v="341"/>
        <pc:sldMkLst>
          <pc:docMk/>
          <pc:sldMk cId="41925647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6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990" y="1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69927" y="0"/>
            <a:ext cx="5868093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0960" y="2131933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kern="0" spc="-181" dirty="0" err="1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Racionais</a:t>
            </a:r>
            <a:r>
              <a:rPr lang="en-US" sz="6036" kern="0" spc="-18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 MC’S</a:t>
            </a:r>
            <a:endParaRPr lang="en-US" sz="6036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3902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 Racionais MC's são um dos grupos de rap mais influentes e respeitados do Brasil. Com sua música engajada e crítica social, eles se tornaram uma voz poderosa para a igualdade e justiça no país.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99686" y="5224105"/>
            <a:ext cx="231921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69927" y="0"/>
            <a:ext cx="5868093" cy="82295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-86940" y="732005"/>
            <a:ext cx="9317875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000" kern="0" spc="-18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WEB SITE</a:t>
            </a:r>
          </a:p>
          <a:p>
            <a:pPr marL="0" indent="0" algn="ctr">
              <a:lnSpc>
                <a:spcPts val="7545"/>
              </a:lnSpc>
              <a:buNone/>
            </a:pPr>
            <a:endParaRPr lang="en-US" sz="4000" kern="0" spc="-181" dirty="0">
              <a:solidFill>
                <a:srgbClr val="DAA520"/>
              </a:solidFill>
              <a:latin typeface="Ravie" panose="04040805050809020602" pitchFamily="82" charset="0"/>
              <a:ea typeface="Roboto Mono" pitchFamily="34" charset="-122"/>
              <a:cs typeface="Roboto Mono" pitchFamily="34" charset="-120"/>
            </a:endParaRPr>
          </a:p>
          <a:p>
            <a:pPr marL="0" indent="0" algn="ctr">
              <a:lnSpc>
                <a:spcPts val="7545"/>
              </a:lnSpc>
              <a:buNone/>
            </a:pPr>
            <a:r>
              <a:rPr lang="en-US" sz="4000" kern="0" spc="-18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 </a:t>
            </a:r>
            <a:endParaRPr lang="en-US" sz="40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48290" y="304943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3412389" y="4765481"/>
            <a:ext cx="231921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9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69927" y="0"/>
            <a:ext cx="5868093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-86939" y="1246942"/>
            <a:ext cx="9317875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000" kern="0" spc="-18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OBRIGADO PELA ATENÇÃO </a:t>
            </a:r>
            <a:endParaRPr lang="en-US" sz="40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48290" y="304943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"Esse medo da maioria negra chegar no poder chegou no Brasil também, os caras têm medo, medo do planeta preto. Até a escalada de um negro na sociedade é tensa."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3412389" y="4765481"/>
            <a:ext cx="231921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DAA52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r>
              <a:rPr lang="en-US" sz="2187" b="1" kern="0" spc="-35" dirty="0">
                <a:solidFill>
                  <a:srgbClr val="DAA520"/>
                </a:solidFill>
                <a:latin typeface="Ravie" panose="04040805050809020602" pitchFamily="82" charset="0"/>
                <a:ea typeface="Roboto" pitchFamily="34" charset="-122"/>
                <a:cs typeface="Roboto" pitchFamily="34" charset="-120"/>
              </a:rPr>
              <a:t>Mano</a:t>
            </a:r>
            <a:r>
              <a:rPr lang="en-US" sz="2187" b="1" kern="0" spc="-35" dirty="0">
                <a:solidFill>
                  <a:srgbClr val="DAA52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187" b="1" kern="0" spc="-35" dirty="0">
                <a:solidFill>
                  <a:srgbClr val="DAA520"/>
                </a:solidFill>
                <a:latin typeface="Ravie" panose="04040805050809020602" pitchFamily="82" charset="0"/>
                <a:ea typeface="Roboto" pitchFamily="34" charset="-122"/>
                <a:cs typeface="Roboto" pitchFamily="34" charset="-120"/>
              </a:rPr>
              <a:t>Brown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529993" y="749250"/>
            <a:ext cx="11164804" cy="1045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História e Trajetória do Grupo</a:t>
            </a:r>
            <a:endParaRPr lang="en-US" sz="4374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293054" y="2224564"/>
            <a:ext cx="44410" cy="4919186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6287631" y="2625864"/>
            <a:ext cx="777597" cy="44410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7065228" y="239815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7220129" y="2439829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976444" y="23056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400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Origem</a:t>
            </a:r>
            <a:endParaRPr lang="en-US" sz="44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2037993" y="2927152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Fundado em 1988 na periferia de São Paulo, o Racionais MC's começou como um grupo de amigos que se reuniam para criar e performar rap.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3736717"/>
            <a:ext cx="777597" cy="44410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7065228" y="350901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7220129" y="3550682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9176088" y="33770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400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Ascensão</a:t>
            </a:r>
            <a:endParaRPr lang="en-US" sz="44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8537258" y="4038005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 álbuns como "Sobrevivendo no Inferno" e "Nada como um Dia após o Outro Dia", o Racionais conquistou o respeito da cena hip-hop e se tornou um fenômeno nacional.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198685"/>
            <a:ext cx="777597" cy="44410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5"/>
          <p:cNvSpPr/>
          <p:nvPr/>
        </p:nvSpPr>
        <p:spPr>
          <a:xfrm>
            <a:off x="7065228" y="497097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7220129" y="5012650"/>
            <a:ext cx="190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988188" y="48666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000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Legado</a:t>
            </a:r>
            <a:endParaRPr lang="en-US" sz="40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2037993" y="549997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Suas letras profundas e socialmente conscientes influenciaram gerações de rappers e artistas engajados no Brasil.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14514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 anchor="ctr"/>
          <a:lstStyle/>
          <a:p>
            <a:endParaRPr lang="pt-BR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43309" y="0"/>
            <a:ext cx="4087091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06243" y="689789"/>
            <a:ext cx="1068230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Mensagens de </a:t>
            </a:r>
            <a:r>
              <a:rPr lang="en-US" sz="4800" kern="0" spc="-131" dirty="0" err="1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Igualdade</a:t>
            </a:r>
            <a:r>
              <a:rPr lang="en-US" sz="4800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 				Justiça Social</a:t>
            </a:r>
            <a:endParaRPr lang="en-US" sz="48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988100" y="3283387"/>
            <a:ext cx="190024" cy="416481"/>
          </a:xfrm>
          <a:prstGeom prst="rect">
            <a:avLst/>
          </a:prstGeom>
          <a:solidFill>
            <a:srgbClr val="DAA520"/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Denúncia das Desigualdades</a:t>
            </a:r>
            <a:endParaRPr lang="en-US" sz="28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555313" y="4145637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Racionais expõe as dificuldades e injustiças enfrentadas pela população negra e periférica no Brasil.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5752386" y="3283387"/>
            <a:ext cx="190024" cy="416481"/>
          </a:xfrm>
          <a:prstGeom prst="rect">
            <a:avLst/>
          </a:prstGeom>
          <a:solidFill>
            <a:srgbClr val="DAA520"/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8" y="3198652"/>
            <a:ext cx="3820001" cy="625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kern="0" spc="-66" dirty="0" err="1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Empoderamento</a:t>
            </a:r>
            <a:endParaRPr lang="en-US" sz="28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Suas letras incentivam a autoestima e a luta por direitos, inspirando a comunidade a se tornar agente de transformação.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988100" y="5657493"/>
            <a:ext cx="190024" cy="416481"/>
          </a:xfrm>
          <a:prstGeom prst="rect">
            <a:avLst/>
          </a:prstGeom>
          <a:solidFill>
            <a:srgbClr val="DAA520"/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15821"/>
            <a:ext cx="3553716" cy="4235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800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Defesa da Paz</a:t>
            </a:r>
            <a:endParaRPr lang="en-US" sz="28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grupo prega a união e a resolução pacífica de conflitos, rejeitando a violência como resposta.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-203199" y="1312052"/>
            <a:ext cx="14833599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Conexão com os Objetivos de Desenvolvimento Sustentável da ONU</a:t>
            </a:r>
            <a:endParaRPr lang="en-US" sz="4374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82530" y="3594020"/>
            <a:ext cx="3826045" cy="694373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Igualdade</a:t>
            </a:r>
            <a:r>
              <a:rPr lang="en-US" sz="2187" kern="0" spc="-66" dirty="0">
                <a:solidFill>
                  <a:srgbClr val="DAA52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de Gênero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12232" y="490793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Racionais aborda questões de igualdade de gênero e empoderamento feminino em suas letras.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526110" y="3395171"/>
            <a:ext cx="4730626" cy="13660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Paz, Justiça e Instituições Eficazes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891314" y="491241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música do grupo incentiva a construção de uma sociedade mais justa e pacífica.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104647" y="3395171"/>
            <a:ext cx="3306553" cy="979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Redução das Desigualdades</a:t>
            </a:r>
            <a:endParaRPr lang="en-US" sz="240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555381" y="5085635"/>
            <a:ext cx="457092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Suas mensagens denunciam e buscam combater as desigualdades sociais no Brasil.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162629" y="550022"/>
            <a:ext cx="10377714" cy="1674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Educação</a:t>
            </a:r>
            <a:r>
              <a:rPr lang="en-US" sz="4374" kern="0" spc="-131" dirty="0">
                <a:solidFill>
                  <a:srgbClr val="DAA52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4374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e Conscientização através da Música</a:t>
            </a:r>
            <a:endParaRPr lang="en-US" sz="4374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20" y="352644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7794" y="4483979"/>
            <a:ext cx="560644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Desenvolvimento Intelectual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01459" y="5171995"/>
            <a:ext cx="355349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letras do Racionais instigam a reflexão e o crescimento pessoal.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985" y="343816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24235" y="4493833"/>
            <a:ext cx="445122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Conscientização Social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356408" y="530078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música do grupo desperta a consciência sobre temas urgentes.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4916" y="335535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873884" y="44857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Formação</a:t>
            </a:r>
            <a:r>
              <a:rPr lang="en-US" sz="2187" kern="0" spc="-66" dirty="0">
                <a:solidFill>
                  <a:srgbClr val="DAA52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Cidadã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10685145" y="518820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Suas mensagens inspiram a luta por uma sociedade mais justa.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576430" y="579595"/>
            <a:ext cx="1347754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Impacto Social e Cultural do Racionais</a:t>
            </a:r>
            <a:endParaRPr lang="en-US" sz="4374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106936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0163" y="33291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Voz</a:t>
            </a:r>
            <a:r>
              <a:rPr lang="en-US" sz="2187" kern="0" spc="-66" dirty="0">
                <a:solidFill>
                  <a:srgbClr val="FFFFFF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da</a:t>
            </a:r>
            <a:r>
              <a:rPr lang="en-US" sz="2187" kern="0" spc="-66" dirty="0">
                <a:solidFill>
                  <a:srgbClr val="FFFFFF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Periferia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60163" y="3809524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Racionais se tornou a voz que representa as comunidades marginalizadas do Brasil.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06936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851656" y="3297019"/>
            <a:ext cx="33241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Referência no Hip-Hop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48456" y="3809524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grupo é considerado um dos maiores expoentes do rap nacional e influencia músicos até hoje.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32007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2566570" y="5495554"/>
            <a:ext cx="31657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Transformação</a:t>
            </a:r>
            <a:r>
              <a:rPr lang="en-US" sz="2187" kern="0" spc="-66" dirty="0">
                <a:solidFill>
                  <a:srgbClr val="DAA52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Social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260163" y="602265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Suas mensagens engajadas inspiram a luta por mudanças sociais e justiça.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32007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648456" y="5507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Legado</a:t>
            </a:r>
            <a:r>
              <a:rPr lang="en-US" sz="2187" kern="0" spc="-66" dirty="0">
                <a:solidFill>
                  <a:srgbClr val="DAA520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 </a:t>
            </a: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Cultural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48456" y="602265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Racionais é visto como um ícone da cultura hip-hop e da resistência negra no Brasil.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4490798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35713" y="423505"/>
            <a:ext cx="63329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Desafios e Superação</a:t>
            </a:r>
            <a:endParaRPr lang="en-US" sz="4374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Adversidades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Racionais enfrentou obstáculos como a censura e a marginalização da mídia conservadora.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Persistência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Apesar das dificuldades, o grupo manteve sua voz ativa e sua mensagem de resistência.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98970" y="5693569"/>
            <a:ext cx="30936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 Reconhecimento</a:t>
            </a:r>
            <a:endParaRPr lang="en-US" sz="2187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Ao longo dos anos, o Racionais conquistou o respeito e o </a:t>
            </a:r>
            <a:r>
              <a:rPr lang="en-US" sz="1750" kern="0" spc="-35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reconhecimento</a:t>
            </a: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seus pares e do público.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-33578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2360EB2B-13FA-8DF7-F668-ACEEDB388D7C}"/>
              </a:ext>
            </a:extLst>
          </p:cNvPr>
          <p:cNvSpPr/>
          <p:nvPr/>
        </p:nvSpPr>
        <p:spPr>
          <a:xfrm>
            <a:off x="1874655" y="4129185"/>
            <a:ext cx="10554414" cy="1347907"/>
          </a:xfrm>
          <a:prstGeom prst="rect">
            <a:avLst/>
          </a:prstGeom>
          <a:solidFill>
            <a:srgbClr val="0F0F0F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1096077" y="264415"/>
            <a:ext cx="1275729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DAA520"/>
                </a:solidFill>
                <a:latin typeface="Ravie" panose="04040805050809020602" pitchFamily="82" charset="0"/>
                <a:ea typeface="Roboto Mono" pitchFamily="34" charset="-122"/>
                <a:cs typeface="Roboto Mono" pitchFamily="34" charset="-120"/>
              </a:rPr>
              <a:t>Legado e Relevância do Racionais MC's</a:t>
            </a:r>
            <a:endParaRPr lang="en-US" sz="4374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874655" y="2505170"/>
            <a:ext cx="10554414" cy="1347907"/>
          </a:xfrm>
          <a:prstGeom prst="rect">
            <a:avLst/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385359" y="297137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DAA520"/>
                </a:solidFill>
                <a:latin typeface="Ravie" panose="04040805050809020602" pitchFamily="82" charset="0"/>
                <a:ea typeface="Roboto" pitchFamily="34" charset="-122"/>
                <a:cs typeface="Roboto" pitchFamily="34" charset="-120"/>
              </a:rPr>
              <a:t>Influência Cultural</a:t>
            </a:r>
            <a:endParaRPr lang="en-US" sz="175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474727" y="2666422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Racionais é considerado um dos mais importantes grupos de rap do Brasil, inspirando e influenciando gerações de artistas.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62531" y="460145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DAA520"/>
                </a:solidFill>
                <a:latin typeface="Ravie" panose="04040805050809020602" pitchFamily="82" charset="0"/>
                <a:ea typeface="Roboto" pitchFamily="34" charset="-122"/>
                <a:cs typeface="Roboto" pitchFamily="34" charset="-120"/>
              </a:rPr>
              <a:t>Impacto</a:t>
            </a:r>
            <a:r>
              <a:rPr lang="en-US" sz="1750" kern="0" spc="-35" dirty="0">
                <a:solidFill>
                  <a:srgbClr val="DAA52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kern="0" spc="-35" dirty="0">
                <a:solidFill>
                  <a:srgbClr val="DAA520"/>
                </a:solidFill>
                <a:latin typeface="Ravie" panose="04040805050809020602" pitchFamily="82" charset="0"/>
                <a:ea typeface="Roboto" pitchFamily="34" charset="-122"/>
                <a:cs typeface="Roboto" pitchFamily="34" charset="-120"/>
              </a:rPr>
              <a:t>Social</a:t>
            </a:r>
            <a:endParaRPr lang="en-US" sz="175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474727" y="4246055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Suas letras engajadas e conscientes politicamente têm sido essenciais para a mobilização e conscientização da população.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874655" y="5755831"/>
            <a:ext cx="10554414" cy="1347907"/>
          </a:xfrm>
          <a:prstGeom prst="rect">
            <a:avLst/>
          </a:prstGeom>
          <a:solidFill>
            <a:srgbClr val="0F0F0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1308807" y="622103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DAA520"/>
                </a:solidFill>
                <a:latin typeface="Ravie" panose="04040805050809020602" pitchFamily="82" charset="0"/>
                <a:ea typeface="Roboto" pitchFamily="34" charset="-122"/>
                <a:cs typeface="Roboto" pitchFamily="34" charset="-120"/>
              </a:rPr>
              <a:t>Relevância Atual</a:t>
            </a:r>
            <a:endParaRPr lang="en-US" sz="175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357063" y="5755831"/>
            <a:ext cx="52810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Mesmo após décadas de carreira, o Racionais MC's segue sendo uma voz relevante e necessária para a luta por igualdade e justiça social no Brasil.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096077" y="264415"/>
            <a:ext cx="1275729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DAA520"/>
                </a:solidFill>
                <a:latin typeface="Ravie" panose="04040805050809020602" pitchFamily="82" charset="0"/>
              </a:rPr>
              <a:t>Planejamento</a:t>
            </a:r>
            <a:r>
              <a:rPr lang="en-US" sz="4374" dirty="0">
                <a:solidFill>
                  <a:srgbClr val="DAA520"/>
                </a:solidFill>
                <a:latin typeface="Ravie" panose="04040805050809020602" pitchFamily="82" charset="0"/>
              </a:rPr>
              <a:t> do </a:t>
            </a:r>
            <a:r>
              <a:rPr lang="en-US" sz="4374" dirty="0" err="1">
                <a:solidFill>
                  <a:srgbClr val="DAA520"/>
                </a:solidFill>
                <a:latin typeface="Ravie" panose="04040805050809020602" pitchFamily="82" charset="0"/>
              </a:rPr>
              <a:t>Projeto</a:t>
            </a:r>
            <a:r>
              <a:rPr lang="en-US" sz="4374" dirty="0">
                <a:solidFill>
                  <a:srgbClr val="DAA520"/>
                </a:solidFill>
                <a:latin typeface="Ravie" panose="04040805050809020602" pitchFamily="82" charset="0"/>
              </a:rPr>
              <a:t> </a:t>
            </a:r>
          </a:p>
        </p:txBody>
      </p:sp>
      <p:sp>
        <p:nvSpPr>
          <p:cNvPr id="6" name="Text 4"/>
          <p:cNvSpPr/>
          <p:nvPr/>
        </p:nvSpPr>
        <p:spPr>
          <a:xfrm>
            <a:off x="2385359" y="297137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474727" y="2666422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62531" y="460145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474727" y="4246055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308807" y="622103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>
              <a:solidFill>
                <a:srgbClr val="DAA520"/>
              </a:solidFill>
              <a:latin typeface="Ravie" panose="04040805050809020602" pitchFamily="8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370918" y="5755831"/>
            <a:ext cx="52810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7" name="Imagem 16" descr="Ícone&#10;&#10;Descrição gerada automaticamente com confiança média">
            <a:extLst>
              <a:ext uri="{FF2B5EF4-FFF2-40B4-BE49-F238E27FC236}">
                <a16:creationId xmlns:a16="http://schemas.microsoft.com/office/drawing/2014/main" id="{5CD6B865-D788-8750-F3E1-08A60ED7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3" y="2479167"/>
            <a:ext cx="6400800" cy="3533775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8B62BD92-AD2E-E24F-2AAA-D2AA56115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93" y="2414633"/>
            <a:ext cx="6072023" cy="34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579</Words>
  <Application>Microsoft Office PowerPoint</Application>
  <PresentationFormat>Personalizar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Ravie</vt:lpstr>
      <vt:lpstr>Roboto</vt:lpstr>
      <vt:lpstr>Roboto Mono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LUIZ GUSTAVO MENEZES MORAES .</cp:lastModifiedBy>
  <cp:revision>2</cp:revision>
  <dcterms:created xsi:type="dcterms:W3CDTF">2024-05-30T13:11:31Z</dcterms:created>
  <dcterms:modified xsi:type="dcterms:W3CDTF">2024-06-03T17:37:20Z</dcterms:modified>
</cp:coreProperties>
</file>