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 varScale="1">
        <p:scale>
          <a:sx n="98" d="100"/>
          <a:sy n="98" d="100"/>
        </p:scale>
        <p:origin x="1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EB55CF-A867-D24F-B3A7-C79C327BB887}" type="doc">
      <dgm:prSet loTypeId="urn:microsoft.com/office/officeart/2005/8/layout/hChevron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0E258422-C971-AC46-B958-340A9659003D}">
      <dgm:prSet/>
      <dgm:spPr/>
      <dgm:t>
        <a:bodyPr/>
        <a:lstStyle/>
        <a:p>
          <a:r>
            <a:rPr lang="pt-BR"/>
            <a:t>Cax</a:t>
          </a:r>
        </a:p>
      </dgm:t>
    </dgm:pt>
    <dgm:pt modelId="{E21C6CEE-F8A4-E243-8559-0406609E2FCA}" type="parTrans" cxnId="{2BFAC978-AE20-FE42-BC67-80E8740DE53C}">
      <dgm:prSet/>
      <dgm:spPr/>
      <dgm:t>
        <a:bodyPr/>
        <a:lstStyle/>
        <a:p>
          <a:endParaRPr lang="pt-BR"/>
        </a:p>
      </dgm:t>
    </dgm:pt>
    <dgm:pt modelId="{431C3E1D-1F5B-6A41-A803-9D236D9DD99E}" type="sibTrans" cxnId="{2BFAC978-AE20-FE42-BC67-80E8740DE53C}">
      <dgm:prSet/>
      <dgm:spPr/>
      <dgm:t>
        <a:bodyPr/>
        <a:lstStyle/>
        <a:p>
          <a:endParaRPr lang="pt-BR"/>
        </a:p>
      </dgm:t>
    </dgm:pt>
    <dgm:pt modelId="{BC676CA8-3AD2-1048-B80F-2258899A3635}">
      <dgm:prSet/>
      <dgm:spPr/>
      <dgm:t>
        <a:bodyPr/>
        <a:lstStyle/>
        <a:p>
          <a:r>
            <a:rPr lang="pt-BR"/>
            <a:t>Planilha de papel </a:t>
          </a:r>
        </a:p>
      </dgm:t>
    </dgm:pt>
    <dgm:pt modelId="{8D154008-FE0F-DA4D-BB65-CF6C92AE4435}" type="parTrans" cxnId="{30637F37-C7A1-CA40-9B34-5D550D31ABB8}">
      <dgm:prSet/>
      <dgm:spPr/>
      <dgm:t>
        <a:bodyPr/>
        <a:lstStyle/>
        <a:p>
          <a:endParaRPr lang="pt-BR"/>
        </a:p>
      </dgm:t>
    </dgm:pt>
    <dgm:pt modelId="{3848B0A7-4ED6-5241-A455-E05C909A2CB8}" type="sibTrans" cxnId="{30637F37-C7A1-CA40-9B34-5D550D31ABB8}">
      <dgm:prSet/>
      <dgm:spPr/>
      <dgm:t>
        <a:bodyPr/>
        <a:lstStyle/>
        <a:p>
          <a:endParaRPr lang="pt-BR"/>
        </a:p>
      </dgm:t>
    </dgm:pt>
    <dgm:pt modelId="{E612262B-4A6F-A241-9C7C-DB11B2E3DEE2}">
      <dgm:prSet/>
      <dgm:spPr/>
      <dgm:t>
        <a:bodyPr/>
        <a:lstStyle/>
        <a:p>
          <a:r>
            <a:rPr lang="pt-BR"/>
            <a:t>Planilha digitial </a:t>
          </a:r>
        </a:p>
      </dgm:t>
    </dgm:pt>
    <dgm:pt modelId="{5B442E7D-A64C-6543-B116-D9F4BB8FF3B7}" type="parTrans" cxnId="{FDEA7427-E515-CE4D-9BD5-D2DC2F44A7C0}">
      <dgm:prSet/>
      <dgm:spPr/>
      <dgm:t>
        <a:bodyPr/>
        <a:lstStyle/>
        <a:p>
          <a:endParaRPr lang="pt-BR"/>
        </a:p>
      </dgm:t>
    </dgm:pt>
    <dgm:pt modelId="{D1FD36DC-63E5-4E47-8CD9-712C9968DBDB}" type="sibTrans" cxnId="{FDEA7427-E515-CE4D-9BD5-D2DC2F44A7C0}">
      <dgm:prSet/>
      <dgm:spPr/>
      <dgm:t>
        <a:bodyPr/>
        <a:lstStyle/>
        <a:p>
          <a:endParaRPr lang="pt-BR"/>
        </a:p>
      </dgm:t>
    </dgm:pt>
    <dgm:pt modelId="{ED7F13F4-B745-D44B-B1FF-C3876E050B59}" type="pres">
      <dgm:prSet presAssocID="{C3EB55CF-A867-D24F-B3A7-C79C327BB887}" presName="Name0" presStyleCnt="0">
        <dgm:presLayoutVars>
          <dgm:dir/>
          <dgm:resizeHandles val="exact"/>
        </dgm:presLayoutVars>
      </dgm:prSet>
      <dgm:spPr/>
    </dgm:pt>
    <dgm:pt modelId="{2D761BB3-6103-ED4F-8285-D8C1E1EB1510}" type="pres">
      <dgm:prSet presAssocID="{0E258422-C971-AC46-B958-340A9659003D}" presName="parTxOnly" presStyleLbl="node1" presStyleIdx="0" presStyleCnt="3">
        <dgm:presLayoutVars>
          <dgm:bulletEnabled val="1"/>
        </dgm:presLayoutVars>
      </dgm:prSet>
      <dgm:spPr/>
    </dgm:pt>
    <dgm:pt modelId="{B88496BE-CD12-454B-8FC1-58AB40D3E413}" type="pres">
      <dgm:prSet presAssocID="{431C3E1D-1F5B-6A41-A803-9D236D9DD99E}" presName="parSpace" presStyleCnt="0"/>
      <dgm:spPr/>
    </dgm:pt>
    <dgm:pt modelId="{0DF8BE5F-6FE3-1541-9414-A6B8391873FC}" type="pres">
      <dgm:prSet presAssocID="{BC676CA8-3AD2-1048-B80F-2258899A3635}" presName="parTxOnly" presStyleLbl="node1" presStyleIdx="1" presStyleCnt="3">
        <dgm:presLayoutVars>
          <dgm:bulletEnabled val="1"/>
        </dgm:presLayoutVars>
      </dgm:prSet>
      <dgm:spPr/>
    </dgm:pt>
    <dgm:pt modelId="{D410B98A-7DEC-A14B-8D23-1B482BC6E617}" type="pres">
      <dgm:prSet presAssocID="{3848B0A7-4ED6-5241-A455-E05C909A2CB8}" presName="parSpace" presStyleCnt="0"/>
      <dgm:spPr/>
    </dgm:pt>
    <dgm:pt modelId="{8DA37FA4-7646-A643-B0B4-BE4090C2D762}" type="pres">
      <dgm:prSet presAssocID="{E612262B-4A6F-A241-9C7C-DB11B2E3DEE2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FDEA7427-E515-CE4D-9BD5-D2DC2F44A7C0}" srcId="{C3EB55CF-A867-D24F-B3A7-C79C327BB887}" destId="{E612262B-4A6F-A241-9C7C-DB11B2E3DEE2}" srcOrd="2" destOrd="0" parTransId="{5B442E7D-A64C-6543-B116-D9F4BB8FF3B7}" sibTransId="{D1FD36DC-63E5-4E47-8CD9-712C9968DBDB}"/>
    <dgm:cxn modelId="{30637F37-C7A1-CA40-9B34-5D550D31ABB8}" srcId="{C3EB55CF-A867-D24F-B3A7-C79C327BB887}" destId="{BC676CA8-3AD2-1048-B80F-2258899A3635}" srcOrd="1" destOrd="0" parTransId="{8D154008-FE0F-DA4D-BB65-CF6C92AE4435}" sibTransId="{3848B0A7-4ED6-5241-A455-E05C909A2CB8}"/>
    <dgm:cxn modelId="{8162C064-FFD5-4C46-896E-751CAD730CCD}" type="presOf" srcId="{0E258422-C971-AC46-B958-340A9659003D}" destId="{2D761BB3-6103-ED4F-8285-D8C1E1EB1510}" srcOrd="0" destOrd="0" presId="urn:microsoft.com/office/officeart/2005/8/layout/hChevron3"/>
    <dgm:cxn modelId="{63057B69-AFF1-324F-B730-9E35E95A996B}" type="presOf" srcId="{E612262B-4A6F-A241-9C7C-DB11B2E3DEE2}" destId="{8DA37FA4-7646-A643-B0B4-BE4090C2D762}" srcOrd="0" destOrd="0" presId="urn:microsoft.com/office/officeart/2005/8/layout/hChevron3"/>
    <dgm:cxn modelId="{2BFAC978-AE20-FE42-BC67-80E8740DE53C}" srcId="{C3EB55CF-A867-D24F-B3A7-C79C327BB887}" destId="{0E258422-C971-AC46-B958-340A9659003D}" srcOrd="0" destOrd="0" parTransId="{E21C6CEE-F8A4-E243-8559-0406609E2FCA}" sibTransId="{431C3E1D-1F5B-6A41-A803-9D236D9DD99E}"/>
    <dgm:cxn modelId="{BF16F484-68D4-924A-96E3-43814310FB2E}" type="presOf" srcId="{C3EB55CF-A867-D24F-B3A7-C79C327BB887}" destId="{ED7F13F4-B745-D44B-B1FF-C3876E050B59}" srcOrd="0" destOrd="0" presId="urn:microsoft.com/office/officeart/2005/8/layout/hChevron3"/>
    <dgm:cxn modelId="{FAF2EDE3-561A-8A4D-B26F-F99DF524E0B5}" type="presOf" srcId="{BC676CA8-3AD2-1048-B80F-2258899A3635}" destId="{0DF8BE5F-6FE3-1541-9414-A6B8391873FC}" srcOrd="0" destOrd="0" presId="urn:microsoft.com/office/officeart/2005/8/layout/hChevron3"/>
    <dgm:cxn modelId="{7D542E01-7EAD-7F45-8726-DA1396D842AD}" type="presParOf" srcId="{ED7F13F4-B745-D44B-B1FF-C3876E050B59}" destId="{2D761BB3-6103-ED4F-8285-D8C1E1EB1510}" srcOrd="0" destOrd="0" presId="urn:microsoft.com/office/officeart/2005/8/layout/hChevron3"/>
    <dgm:cxn modelId="{4D2D761B-E340-7E48-B760-A88A57196D1F}" type="presParOf" srcId="{ED7F13F4-B745-D44B-B1FF-C3876E050B59}" destId="{B88496BE-CD12-454B-8FC1-58AB40D3E413}" srcOrd="1" destOrd="0" presId="urn:microsoft.com/office/officeart/2005/8/layout/hChevron3"/>
    <dgm:cxn modelId="{F445CE31-4689-DE4E-A736-594E771858E7}" type="presParOf" srcId="{ED7F13F4-B745-D44B-B1FF-C3876E050B59}" destId="{0DF8BE5F-6FE3-1541-9414-A6B8391873FC}" srcOrd="2" destOrd="0" presId="urn:microsoft.com/office/officeart/2005/8/layout/hChevron3"/>
    <dgm:cxn modelId="{DD80657E-E71E-854E-9206-DA7DD84F9B99}" type="presParOf" srcId="{ED7F13F4-B745-D44B-B1FF-C3876E050B59}" destId="{D410B98A-7DEC-A14B-8D23-1B482BC6E617}" srcOrd="3" destOrd="0" presId="urn:microsoft.com/office/officeart/2005/8/layout/hChevron3"/>
    <dgm:cxn modelId="{4A8515B4-CFAF-084D-B792-C0A50AC26F66}" type="presParOf" srcId="{ED7F13F4-B745-D44B-B1FF-C3876E050B59}" destId="{8DA37FA4-7646-A643-B0B4-BE4090C2D762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EB55CF-A867-D24F-B3A7-C79C327BB887}" type="doc">
      <dgm:prSet loTypeId="urn:microsoft.com/office/officeart/2005/8/layout/hChevron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0E258422-C971-AC46-B958-340A9659003D}">
      <dgm:prSet/>
      <dgm:spPr/>
      <dgm:t>
        <a:bodyPr/>
        <a:lstStyle/>
        <a:p>
          <a:r>
            <a:rPr lang="pt-BR"/>
            <a:t>Cax</a:t>
          </a:r>
        </a:p>
      </dgm:t>
    </dgm:pt>
    <dgm:pt modelId="{E21C6CEE-F8A4-E243-8559-0406609E2FCA}" type="parTrans" cxnId="{2BFAC978-AE20-FE42-BC67-80E8740DE53C}">
      <dgm:prSet/>
      <dgm:spPr/>
      <dgm:t>
        <a:bodyPr/>
        <a:lstStyle/>
        <a:p>
          <a:endParaRPr lang="pt-BR"/>
        </a:p>
      </dgm:t>
    </dgm:pt>
    <dgm:pt modelId="{431C3E1D-1F5B-6A41-A803-9D236D9DD99E}" type="sibTrans" cxnId="{2BFAC978-AE20-FE42-BC67-80E8740DE53C}">
      <dgm:prSet/>
      <dgm:spPr/>
      <dgm:t>
        <a:bodyPr/>
        <a:lstStyle/>
        <a:p>
          <a:endParaRPr lang="pt-BR"/>
        </a:p>
      </dgm:t>
    </dgm:pt>
    <dgm:pt modelId="{BC676CA8-3AD2-1048-B80F-2258899A3635}">
      <dgm:prSet/>
      <dgm:spPr/>
      <dgm:t>
        <a:bodyPr/>
        <a:lstStyle/>
        <a:p>
          <a:r>
            <a:rPr lang="pt-BR" dirty="0"/>
            <a:t>Planilha de papel </a:t>
          </a:r>
        </a:p>
      </dgm:t>
    </dgm:pt>
    <dgm:pt modelId="{8D154008-FE0F-DA4D-BB65-CF6C92AE4435}" type="parTrans" cxnId="{30637F37-C7A1-CA40-9B34-5D550D31ABB8}">
      <dgm:prSet/>
      <dgm:spPr/>
      <dgm:t>
        <a:bodyPr/>
        <a:lstStyle/>
        <a:p>
          <a:endParaRPr lang="pt-BR"/>
        </a:p>
      </dgm:t>
    </dgm:pt>
    <dgm:pt modelId="{3848B0A7-4ED6-5241-A455-E05C909A2CB8}" type="sibTrans" cxnId="{30637F37-C7A1-CA40-9B34-5D550D31ABB8}">
      <dgm:prSet/>
      <dgm:spPr/>
      <dgm:t>
        <a:bodyPr/>
        <a:lstStyle/>
        <a:p>
          <a:endParaRPr lang="pt-BR"/>
        </a:p>
      </dgm:t>
    </dgm:pt>
    <dgm:pt modelId="{E612262B-4A6F-A241-9C7C-DB11B2E3DEE2}">
      <dgm:prSet/>
      <dgm:spPr/>
      <dgm:t>
        <a:bodyPr/>
        <a:lstStyle/>
        <a:p>
          <a:r>
            <a:rPr lang="pt-BR"/>
            <a:t>Planilha digitial </a:t>
          </a:r>
        </a:p>
      </dgm:t>
    </dgm:pt>
    <dgm:pt modelId="{5B442E7D-A64C-6543-B116-D9F4BB8FF3B7}" type="parTrans" cxnId="{FDEA7427-E515-CE4D-9BD5-D2DC2F44A7C0}">
      <dgm:prSet/>
      <dgm:spPr/>
      <dgm:t>
        <a:bodyPr/>
        <a:lstStyle/>
        <a:p>
          <a:endParaRPr lang="pt-BR"/>
        </a:p>
      </dgm:t>
    </dgm:pt>
    <dgm:pt modelId="{D1FD36DC-63E5-4E47-8CD9-712C9968DBDB}" type="sibTrans" cxnId="{FDEA7427-E515-CE4D-9BD5-D2DC2F44A7C0}">
      <dgm:prSet/>
      <dgm:spPr/>
      <dgm:t>
        <a:bodyPr/>
        <a:lstStyle/>
        <a:p>
          <a:endParaRPr lang="pt-BR"/>
        </a:p>
      </dgm:t>
    </dgm:pt>
    <dgm:pt modelId="{ED7F13F4-B745-D44B-B1FF-C3876E050B59}" type="pres">
      <dgm:prSet presAssocID="{C3EB55CF-A867-D24F-B3A7-C79C327BB887}" presName="Name0" presStyleCnt="0">
        <dgm:presLayoutVars>
          <dgm:dir/>
          <dgm:resizeHandles val="exact"/>
        </dgm:presLayoutVars>
      </dgm:prSet>
      <dgm:spPr/>
    </dgm:pt>
    <dgm:pt modelId="{2D761BB3-6103-ED4F-8285-D8C1E1EB1510}" type="pres">
      <dgm:prSet presAssocID="{0E258422-C971-AC46-B958-340A9659003D}" presName="parTxOnly" presStyleLbl="node1" presStyleIdx="0" presStyleCnt="3">
        <dgm:presLayoutVars>
          <dgm:bulletEnabled val="1"/>
        </dgm:presLayoutVars>
      </dgm:prSet>
      <dgm:spPr/>
    </dgm:pt>
    <dgm:pt modelId="{B88496BE-CD12-454B-8FC1-58AB40D3E413}" type="pres">
      <dgm:prSet presAssocID="{431C3E1D-1F5B-6A41-A803-9D236D9DD99E}" presName="parSpace" presStyleCnt="0"/>
      <dgm:spPr/>
    </dgm:pt>
    <dgm:pt modelId="{0DF8BE5F-6FE3-1541-9414-A6B8391873FC}" type="pres">
      <dgm:prSet presAssocID="{BC676CA8-3AD2-1048-B80F-2258899A3635}" presName="parTxOnly" presStyleLbl="node1" presStyleIdx="1" presStyleCnt="3">
        <dgm:presLayoutVars>
          <dgm:bulletEnabled val="1"/>
        </dgm:presLayoutVars>
      </dgm:prSet>
      <dgm:spPr/>
    </dgm:pt>
    <dgm:pt modelId="{D410B98A-7DEC-A14B-8D23-1B482BC6E617}" type="pres">
      <dgm:prSet presAssocID="{3848B0A7-4ED6-5241-A455-E05C909A2CB8}" presName="parSpace" presStyleCnt="0"/>
      <dgm:spPr/>
    </dgm:pt>
    <dgm:pt modelId="{8DA37FA4-7646-A643-B0B4-BE4090C2D762}" type="pres">
      <dgm:prSet presAssocID="{E612262B-4A6F-A241-9C7C-DB11B2E3DEE2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FDEA7427-E515-CE4D-9BD5-D2DC2F44A7C0}" srcId="{C3EB55CF-A867-D24F-B3A7-C79C327BB887}" destId="{E612262B-4A6F-A241-9C7C-DB11B2E3DEE2}" srcOrd="2" destOrd="0" parTransId="{5B442E7D-A64C-6543-B116-D9F4BB8FF3B7}" sibTransId="{D1FD36DC-63E5-4E47-8CD9-712C9968DBDB}"/>
    <dgm:cxn modelId="{30637F37-C7A1-CA40-9B34-5D550D31ABB8}" srcId="{C3EB55CF-A867-D24F-B3A7-C79C327BB887}" destId="{BC676CA8-3AD2-1048-B80F-2258899A3635}" srcOrd="1" destOrd="0" parTransId="{8D154008-FE0F-DA4D-BB65-CF6C92AE4435}" sibTransId="{3848B0A7-4ED6-5241-A455-E05C909A2CB8}"/>
    <dgm:cxn modelId="{8162C064-FFD5-4C46-896E-751CAD730CCD}" type="presOf" srcId="{0E258422-C971-AC46-B958-340A9659003D}" destId="{2D761BB3-6103-ED4F-8285-D8C1E1EB1510}" srcOrd="0" destOrd="0" presId="urn:microsoft.com/office/officeart/2005/8/layout/hChevron3"/>
    <dgm:cxn modelId="{63057B69-AFF1-324F-B730-9E35E95A996B}" type="presOf" srcId="{E612262B-4A6F-A241-9C7C-DB11B2E3DEE2}" destId="{8DA37FA4-7646-A643-B0B4-BE4090C2D762}" srcOrd="0" destOrd="0" presId="urn:microsoft.com/office/officeart/2005/8/layout/hChevron3"/>
    <dgm:cxn modelId="{2BFAC978-AE20-FE42-BC67-80E8740DE53C}" srcId="{C3EB55CF-A867-D24F-B3A7-C79C327BB887}" destId="{0E258422-C971-AC46-B958-340A9659003D}" srcOrd="0" destOrd="0" parTransId="{E21C6CEE-F8A4-E243-8559-0406609E2FCA}" sibTransId="{431C3E1D-1F5B-6A41-A803-9D236D9DD99E}"/>
    <dgm:cxn modelId="{BF16F484-68D4-924A-96E3-43814310FB2E}" type="presOf" srcId="{C3EB55CF-A867-D24F-B3A7-C79C327BB887}" destId="{ED7F13F4-B745-D44B-B1FF-C3876E050B59}" srcOrd="0" destOrd="0" presId="urn:microsoft.com/office/officeart/2005/8/layout/hChevron3"/>
    <dgm:cxn modelId="{FAF2EDE3-561A-8A4D-B26F-F99DF524E0B5}" type="presOf" srcId="{BC676CA8-3AD2-1048-B80F-2258899A3635}" destId="{0DF8BE5F-6FE3-1541-9414-A6B8391873FC}" srcOrd="0" destOrd="0" presId="urn:microsoft.com/office/officeart/2005/8/layout/hChevron3"/>
    <dgm:cxn modelId="{7D542E01-7EAD-7F45-8726-DA1396D842AD}" type="presParOf" srcId="{ED7F13F4-B745-D44B-B1FF-C3876E050B59}" destId="{2D761BB3-6103-ED4F-8285-D8C1E1EB1510}" srcOrd="0" destOrd="0" presId="urn:microsoft.com/office/officeart/2005/8/layout/hChevron3"/>
    <dgm:cxn modelId="{4D2D761B-E340-7E48-B760-A88A57196D1F}" type="presParOf" srcId="{ED7F13F4-B745-D44B-B1FF-C3876E050B59}" destId="{B88496BE-CD12-454B-8FC1-58AB40D3E413}" srcOrd="1" destOrd="0" presId="urn:microsoft.com/office/officeart/2005/8/layout/hChevron3"/>
    <dgm:cxn modelId="{F445CE31-4689-DE4E-A736-594E771858E7}" type="presParOf" srcId="{ED7F13F4-B745-D44B-B1FF-C3876E050B59}" destId="{0DF8BE5F-6FE3-1541-9414-A6B8391873FC}" srcOrd="2" destOrd="0" presId="urn:microsoft.com/office/officeart/2005/8/layout/hChevron3"/>
    <dgm:cxn modelId="{DD80657E-E71E-854E-9206-DA7DD84F9B99}" type="presParOf" srcId="{ED7F13F4-B745-D44B-B1FF-C3876E050B59}" destId="{D410B98A-7DEC-A14B-8D23-1B482BC6E617}" srcOrd="3" destOrd="0" presId="urn:microsoft.com/office/officeart/2005/8/layout/hChevron3"/>
    <dgm:cxn modelId="{4A8515B4-CFAF-084D-B792-C0A50AC26F66}" type="presParOf" srcId="{ED7F13F4-B745-D44B-B1FF-C3876E050B59}" destId="{8DA37FA4-7646-A643-B0B4-BE4090C2D762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61BB3-6103-ED4F-8285-D8C1E1EB1510}">
      <dsp:nvSpPr>
        <dsp:cNvPr id="0" name=""/>
        <dsp:cNvSpPr/>
      </dsp:nvSpPr>
      <dsp:spPr>
        <a:xfrm>
          <a:off x="4621" y="1367487"/>
          <a:ext cx="4040906" cy="16163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28016" rIns="64008" bIns="12801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800" kern="1200"/>
            <a:t>Cax</a:t>
          </a:r>
        </a:p>
      </dsp:txBody>
      <dsp:txXfrm>
        <a:off x="4621" y="1367487"/>
        <a:ext cx="3636816" cy="1616362"/>
      </dsp:txXfrm>
    </dsp:sp>
    <dsp:sp modelId="{0DF8BE5F-6FE3-1541-9414-A6B8391873FC}">
      <dsp:nvSpPr>
        <dsp:cNvPr id="0" name=""/>
        <dsp:cNvSpPr/>
      </dsp:nvSpPr>
      <dsp:spPr>
        <a:xfrm>
          <a:off x="3237346" y="1367487"/>
          <a:ext cx="4040906" cy="16163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28016" rIns="64008" bIns="12801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800" kern="1200"/>
            <a:t>Planilha de papel </a:t>
          </a:r>
        </a:p>
      </dsp:txBody>
      <dsp:txXfrm>
        <a:off x="4045527" y="1367487"/>
        <a:ext cx="2424544" cy="1616362"/>
      </dsp:txXfrm>
    </dsp:sp>
    <dsp:sp modelId="{8DA37FA4-7646-A643-B0B4-BE4090C2D762}">
      <dsp:nvSpPr>
        <dsp:cNvPr id="0" name=""/>
        <dsp:cNvSpPr/>
      </dsp:nvSpPr>
      <dsp:spPr>
        <a:xfrm>
          <a:off x="6470072" y="1367487"/>
          <a:ext cx="4040906" cy="16163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28016" rIns="64008" bIns="12801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800" kern="1200"/>
            <a:t>Planilha digitial </a:t>
          </a:r>
        </a:p>
      </dsp:txBody>
      <dsp:txXfrm>
        <a:off x="7278253" y="1367487"/>
        <a:ext cx="2424544" cy="16163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61BB3-6103-ED4F-8285-D8C1E1EB1510}">
      <dsp:nvSpPr>
        <dsp:cNvPr id="0" name=""/>
        <dsp:cNvSpPr/>
      </dsp:nvSpPr>
      <dsp:spPr>
        <a:xfrm>
          <a:off x="4621" y="1367487"/>
          <a:ext cx="4040906" cy="16163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28016" rIns="64008" bIns="12801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800" kern="1200"/>
            <a:t>Cax</a:t>
          </a:r>
        </a:p>
      </dsp:txBody>
      <dsp:txXfrm>
        <a:off x="4621" y="1367487"/>
        <a:ext cx="3636816" cy="1616362"/>
      </dsp:txXfrm>
    </dsp:sp>
    <dsp:sp modelId="{0DF8BE5F-6FE3-1541-9414-A6B8391873FC}">
      <dsp:nvSpPr>
        <dsp:cNvPr id="0" name=""/>
        <dsp:cNvSpPr/>
      </dsp:nvSpPr>
      <dsp:spPr>
        <a:xfrm>
          <a:off x="3237346" y="1367487"/>
          <a:ext cx="4040906" cy="16163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28016" rIns="64008" bIns="12801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800" kern="1200" dirty="0"/>
            <a:t>Planilha de papel </a:t>
          </a:r>
        </a:p>
      </dsp:txBody>
      <dsp:txXfrm>
        <a:off x="4045527" y="1367487"/>
        <a:ext cx="2424544" cy="1616362"/>
      </dsp:txXfrm>
    </dsp:sp>
    <dsp:sp modelId="{8DA37FA4-7646-A643-B0B4-BE4090C2D762}">
      <dsp:nvSpPr>
        <dsp:cNvPr id="0" name=""/>
        <dsp:cNvSpPr/>
      </dsp:nvSpPr>
      <dsp:spPr>
        <a:xfrm>
          <a:off x="6470072" y="1367487"/>
          <a:ext cx="4040906" cy="16163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28016" rIns="64008" bIns="12801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800" kern="1200"/>
            <a:t>Planilha digitial </a:t>
          </a:r>
        </a:p>
      </dsp:txBody>
      <dsp:txXfrm>
        <a:off x="7278253" y="1367487"/>
        <a:ext cx="2424544" cy="1616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251B4-B739-453F-5863-031B210A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6C9936-5748-A4C4-29CD-22B80CBB3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0E1E03-BDC2-59DE-250D-6C169BCAF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8F33-0D72-D64F-B214-C0952BA8E171}" type="datetimeFigureOut">
              <a:rPr lang="pt-BR" smtClean="0"/>
              <a:t>10/06/2023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BAF2BB-F5EA-1FB3-99E9-D8EEBD60D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BB1E23-F5D8-8DE2-E249-8B3D506B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55C1-DE33-1849-BF4C-9580531EE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84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177AB-927D-4834-D8A8-D16A3E87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6F603B-C397-6267-0E56-0243459A1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ABF890-76C5-157E-F685-FA9A58FC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8F33-0D72-D64F-B214-C0952BA8E171}" type="datetimeFigureOut">
              <a:rPr lang="pt-BR" smtClean="0"/>
              <a:t>10/06/2023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7EE64A-FBDE-F475-CB73-625B95485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A97B08-DD1C-BA71-0569-24F19C8F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55C1-DE33-1849-BF4C-9580531EE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795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D22489-4A14-D2C3-A0CE-2C4E65267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9EEC19-F1BE-5952-0957-9886CCFA2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5C1C68-3C46-5443-6219-EBE12EF2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8F33-0D72-D64F-B214-C0952BA8E171}" type="datetimeFigureOut">
              <a:rPr lang="pt-BR" smtClean="0"/>
              <a:t>10/06/2023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E0DB98-7534-3DD5-6164-529E97892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F6CCAF-984A-471B-25C8-83F50F34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55C1-DE33-1849-BF4C-9580531EE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0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D0BF1-3767-1061-7AB9-5E78A2F5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6DB8D2-47EB-17C0-4F69-DDB2039C0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050AB3-84AF-80EC-FC5E-784950C3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8F33-0D72-D64F-B214-C0952BA8E171}" type="datetimeFigureOut">
              <a:rPr lang="pt-BR" smtClean="0"/>
              <a:t>10/06/2023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399344-A752-7B21-CC09-AC7EEA178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54178C-9B77-B6A5-E368-0293D982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55C1-DE33-1849-BF4C-9580531EE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22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091FE-D8E7-422C-0744-826B4CC6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77C085-E12F-321E-7CE0-05EE69090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F4056E-F659-7B63-0617-F399344D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8F33-0D72-D64F-B214-C0952BA8E171}" type="datetimeFigureOut">
              <a:rPr lang="pt-BR" smtClean="0"/>
              <a:t>10/06/2023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2F0D92-AB2B-3479-E295-F294352A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65B7A2-A5FD-9547-C44F-AC3ECD36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55C1-DE33-1849-BF4C-9580531EE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93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4CB33-2B5C-D556-99E1-F9160F95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3DC61C-F4A0-1E99-F153-802C77A4F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2D37B7-DB96-4429-8A41-0E2E1ADFE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DC7D20-5F9B-51BD-88D3-ECC6A3B1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8F33-0D72-D64F-B214-C0952BA8E171}" type="datetimeFigureOut">
              <a:rPr lang="pt-BR" smtClean="0"/>
              <a:t>10/06/2023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8D4AD7-9A8C-F518-853A-81F518F4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3D40AD-4610-65B3-9F58-C2B93C4C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55C1-DE33-1849-BF4C-9580531EE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25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8DB4C-F582-ACEB-DE84-131F9FAF6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D03C34-984C-22A0-8D47-1D6E71450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881A97-513A-6097-93DB-D5CEBA882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4435233-D5FE-94D3-B2A4-EB842C76A1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5C22D6-6F8D-E1A1-86E1-752C801529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9932040-C550-899D-1970-A8509180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8F33-0D72-D64F-B214-C0952BA8E171}" type="datetimeFigureOut">
              <a:rPr lang="pt-BR" smtClean="0"/>
              <a:t>10/06/2023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37286B8-A95C-D2DE-C9A7-49A7AB24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CCDC676-A54D-766F-9B3C-9ACBA3FE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55C1-DE33-1849-BF4C-9580531EE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76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6106F-4F33-75B5-C1CC-13B0389E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79A07FD-49DB-8F18-EA94-BAAA1981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8F33-0D72-D64F-B214-C0952BA8E171}" type="datetimeFigureOut">
              <a:rPr lang="pt-BR" smtClean="0"/>
              <a:t>10/06/2023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1CD4B04-3C2D-5512-5EC5-459C6A587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992D77-A845-8BB2-050D-B4373D2E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55C1-DE33-1849-BF4C-9580531EE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19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B8FD4A4-E2DE-3769-E809-8E42E23A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8F33-0D72-D64F-B214-C0952BA8E171}" type="datetimeFigureOut">
              <a:rPr lang="pt-BR" smtClean="0"/>
              <a:t>10/06/2023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4EB2996-1614-9B7D-736C-DEAA0B6C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25F357-EDAE-4F03-1879-43D7704B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55C1-DE33-1849-BF4C-9580531EE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85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F6AB5-D640-9244-744F-9F06F963A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8B45AB-950D-B285-253B-A0911151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458090-9B94-0873-8BED-1E19D878F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30FD67-4234-AB8A-EB2A-46F470A35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8F33-0D72-D64F-B214-C0952BA8E171}" type="datetimeFigureOut">
              <a:rPr lang="pt-BR" smtClean="0"/>
              <a:t>10/06/2023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CBBFEF-8342-1E3B-9B51-129C3DAE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55F5B7-C7A7-D878-3BA7-5D7E5AA7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55C1-DE33-1849-BF4C-9580531EE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78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26D38-E744-40AC-4799-7699969E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A69D866-A3F1-2693-CBFA-A548565CB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55CD4C-7510-8D29-321B-8855D11BF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E749A-3BAE-E3A4-9791-FD85348B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8F33-0D72-D64F-B214-C0952BA8E171}" type="datetimeFigureOut">
              <a:rPr lang="pt-BR" smtClean="0"/>
              <a:t>10/06/2023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15A1BF-45A5-97E9-A04C-C7CBD266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73BFA0-BA95-1B6A-BBCC-170AC4AE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55C1-DE33-1849-BF4C-9580531EE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69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4657314-29ED-A96D-9ABD-E4FD5B59D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A14B50-3C40-6381-825D-7604E1D83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D9ABD6-FF62-531D-2288-C7CE5932A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18F33-0D72-D64F-B214-C0952BA8E171}" type="datetimeFigureOut">
              <a:rPr lang="pt-BR" smtClean="0"/>
              <a:t>10/06/2023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B65FB7-6C6B-B0E1-A2DC-9892856EC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322A3C-C89B-8BFD-B3EA-E5D09B421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755C1-DE33-1849-BF4C-9580531EE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8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B98C4-76FE-4385-19E8-D21ED5015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72224A-C665-F90B-FD9E-EE58BE5465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96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0709A-C086-C461-2660-34C146BD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DD646980-AD02-3586-BD46-E06595B66D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0229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365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0709A-C086-C461-2660-34C146BD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DD646980-AD02-3586-BD46-E06595B66D1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27262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12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 Pires Bertaco</dc:creator>
  <cp:lastModifiedBy>Gustavo  Pires Bertaco</cp:lastModifiedBy>
  <cp:revision>1</cp:revision>
  <dcterms:created xsi:type="dcterms:W3CDTF">2023-06-10T23:25:07Z</dcterms:created>
  <dcterms:modified xsi:type="dcterms:W3CDTF">2023-06-11T00:22:16Z</dcterms:modified>
</cp:coreProperties>
</file>