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32588" y="2972475"/>
            <a:ext cx="2589000" cy="713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Alexa, ajuda eu de novo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202538" y="2063200"/>
            <a:ext cx="1567200" cy="71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59950" y="2972475"/>
            <a:ext cx="1567200" cy="71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73863" y="1260025"/>
            <a:ext cx="1326600" cy="523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 Skills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2338" y="3131925"/>
            <a:ext cx="622200" cy="3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544688" y="585550"/>
            <a:ext cx="964800" cy="3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243488" y="4023625"/>
            <a:ext cx="1567200" cy="71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Trello (Organização)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527038" y="2959663"/>
            <a:ext cx="1567200" cy="71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299663" y="2797563"/>
            <a:ext cx="964800" cy="3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XAMPP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389438" y="2797575"/>
            <a:ext cx="622200" cy="3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PHP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299663" y="3541275"/>
            <a:ext cx="964800" cy="39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Pagekite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96588" y="2063200"/>
            <a:ext cx="1567200" cy="713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365863" y="1260100"/>
            <a:ext cx="1326600" cy="523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Pyautogui</a:t>
            </a:r>
            <a:endParaRPr/>
          </a:p>
        </p:txBody>
      </p:sp>
      <p:cxnSp>
        <p:nvCxnSpPr>
          <p:cNvPr id="67" name="Google Shape;67;p13"/>
          <p:cNvCxnSpPr>
            <a:endCxn id="56" idx="3"/>
          </p:cNvCxnSpPr>
          <p:nvPr/>
        </p:nvCxnSpPr>
        <p:spPr>
          <a:xfrm flipH="1">
            <a:off x="2527150" y="3328575"/>
            <a:ext cx="2055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56" idx="1"/>
            <a:endCxn id="58" idx="3"/>
          </p:cNvCxnSpPr>
          <p:nvPr/>
        </p:nvCxnSpPr>
        <p:spPr>
          <a:xfrm flipH="1">
            <a:off x="754450" y="3329175"/>
            <a:ext cx="205500" cy="600"/>
          </a:xfrm>
          <a:prstGeom prst="curved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4" idx="2"/>
            <a:endCxn id="60" idx="0"/>
          </p:cNvCxnSpPr>
          <p:nvPr/>
        </p:nvCxnSpPr>
        <p:spPr>
          <a:xfrm flipH="1" rot="-5400000">
            <a:off x="3858488" y="3854475"/>
            <a:ext cx="3378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4" idx="3"/>
            <a:endCxn id="61" idx="1"/>
          </p:cNvCxnSpPr>
          <p:nvPr/>
        </p:nvCxnSpPr>
        <p:spPr>
          <a:xfrm flipH="1" rot="10800000">
            <a:off x="5321588" y="3316275"/>
            <a:ext cx="205500" cy="129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1" idx="3"/>
            <a:endCxn id="62" idx="1"/>
          </p:cNvCxnSpPr>
          <p:nvPr/>
        </p:nvCxnSpPr>
        <p:spPr>
          <a:xfrm flipH="1" rot="10800000">
            <a:off x="7094238" y="2994763"/>
            <a:ext cx="205500" cy="3216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1" idx="3"/>
            <a:endCxn id="64" idx="1"/>
          </p:cNvCxnSpPr>
          <p:nvPr/>
        </p:nvCxnSpPr>
        <p:spPr>
          <a:xfrm>
            <a:off x="7094238" y="3316363"/>
            <a:ext cx="205500" cy="4221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2" idx="3"/>
            <a:endCxn id="63" idx="1"/>
          </p:cNvCxnSpPr>
          <p:nvPr/>
        </p:nvCxnSpPr>
        <p:spPr>
          <a:xfrm>
            <a:off x="8264463" y="2994813"/>
            <a:ext cx="125100" cy="600"/>
          </a:xfrm>
          <a:prstGeom prst="curvedConnector3">
            <a:avLst>
              <a:gd fmla="val 499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54" idx="0"/>
            <a:endCxn id="55" idx="2"/>
          </p:cNvCxnSpPr>
          <p:nvPr/>
        </p:nvCxnSpPr>
        <p:spPr>
          <a:xfrm flipH="1" rot="5400000">
            <a:off x="3408638" y="2354025"/>
            <a:ext cx="195900" cy="10410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54" idx="0"/>
            <a:endCxn id="65" idx="2"/>
          </p:cNvCxnSpPr>
          <p:nvPr/>
        </p:nvCxnSpPr>
        <p:spPr>
          <a:xfrm rot="-5400000">
            <a:off x="4455638" y="2348025"/>
            <a:ext cx="195900" cy="10530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5" idx="0"/>
            <a:endCxn id="57" idx="2"/>
          </p:cNvCxnSpPr>
          <p:nvPr/>
        </p:nvCxnSpPr>
        <p:spPr>
          <a:xfrm rot="-5400000">
            <a:off x="2871688" y="1897750"/>
            <a:ext cx="279900" cy="510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5" idx="0"/>
            <a:endCxn id="66" idx="2"/>
          </p:cNvCxnSpPr>
          <p:nvPr/>
        </p:nvCxnSpPr>
        <p:spPr>
          <a:xfrm flipH="1" rot="5400000">
            <a:off x="4914738" y="1897750"/>
            <a:ext cx="279900" cy="5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7" idx="0"/>
            <a:endCxn id="59" idx="1"/>
          </p:cNvCxnSpPr>
          <p:nvPr/>
        </p:nvCxnSpPr>
        <p:spPr>
          <a:xfrm rot="-5400000">
            <a:off x="3052313" y="767575"/>
            <a:ext cx="477300" cy="507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6" idx="0"/>
            <a:endCxn id="59" idx="3"/>
          </p:cNvCxnSpPr>
          <p:nvPr/>
        </p:nvCxnSpPr>
        <p:spPr>
          <a:xfrm flipH="1" rot="5400000">
            <a:off x="4530713" y="761650"/>
            <a:ext cx="477300" cy="51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