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1"/>
  </p:notesMasterIdLst>
  <p:sldIdLst>
    <p:sldId id="256" r:id="rId5"/>
    <p:sldId id="277" r:id="rId6"/>
    <p:sldId id="273" r:id="rId7"/>
    <p:sldId id="278" r:id="rId8"/>
    <p:sldId id="283" r:id="rId9"/>
    <p:sldId id="28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B78A5-E966-49B7-90E3-CD3DD6A200C2}" v="126" dt="2023-08-31T15:43:48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GALDINO" userId="f3b5929d-96cb-4812-826f-5859e0d6f88d" providerId="ADAL" clId="{6A9B78A5-E966-49B7-90E3-CD3DD6A200C2}"/>
    <pc:docChg chg="undo custSel addSld delSld modSld">
      <pc:chgData name="LUCIANO GALDINO" userId="f3b5929d-96cb-4812-826f-5859e0d6f88d" providerId="ADAL" clId="{6A9B78A5-E966-49B7-90E3-CD3DD6A200C2}" dt="2023-08-31T15:44:24.604" v="450" actId="47"/>
      <pc:docMkLst>
        <pc:docMk/>
      </pc:docMkLst>
      <pc:sldChg chg="modSp add del mod">
        <pc:chgData name="LUCIANO GALDINO" userId="f3b5929d-96cb-4812-826f-5859e0d6f88d" providerId="ADAL" clId="{6A9B78A5-E966-49B7-90E3-CD3DD6A200C2}" dt="2023-08-31T15:22:48.265" v="116" actId="47"/>
        <pc:sldMkLst>
          <pc:docMk/>
          <pc:sldMk cId="0" sldId="256"/>
        </pc:sldMkLst>
        <pc:spChg chg="mod">
          <ac:chgData name="LUCIANO GALDINO" userId="f3b5929d-96cb-4812-826f-5859e0d6f88d" providerId="ADAL" clId="{6A9B78A5-E966-49B7-90E3-CD3DD6A200C2}" dt="2023-08-31T15:22:25.759" v="103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LUCIANO GALDINO" userId="f3b5929d-96cb-4812-826f-5859e0d6f88d" providerId="ADAL" clId="{6A9B78A5-E966-49B7-90E3-CD3DD6A200C2}" dt="2023-08-31T15:11:44.332" v="1" actId="47"/>
        <pc:sldMkLst>
          <pc:docMk/>
          <pc:sldMk cId="0" sldId="257"/>
        </pc:sldMkLst>
      </pc:sldChg>
      <pc:sldChg chg="del">
        <pc:chgData name="LUCIANO GALDINO" userId="f3b5929d-96cb-4812-826f-5859e0d6f88d" providerId="ADAL" clId="{6A9B78A5-E966-49B7-90E3-CD3DD6A200C2}" dt="2023-08-31T15:11:45.557" v="2" actId="47"/>
        <pc:sldMkLst>
          <pc:docMk/>
          <pc:sldMk cId="0" sldId="258"/>
        </pc:sldMkLst>
      </pc:sldChg>
      <pc:sldChg chg="del">
        <pc:chgData name="LUCIANO GALDINO" userId="f3b5929d-96cb-4812-826f-5859e0d6f88d" providerId="ADAL" clId="{6A9B78A5-E966-49B7-90E3-CD3DD6A200C2}" dt="2023-08-31T15:11:48.123" v="4" actId="47"/>
        <pc:sldMkLst>
          <pc:docMk/>
          <pc:sldMk cId="0" sldId="259"/>
        </pc:sldMkLst>
      </pc:sldChg>
      <pc:sldChg chg="del">
        <pc:chgData name="LUCIANO GALDINO" userId="f3b5929d-96cb-4812-826f-5859e0d6f88d" providerId="ADAL" clId="{6A9B78A5-E966-49B7-90E3-CD3DD6A200C2}" dt="2023-08-31T15:22:51.085" v="117" actId="47"/>
        <pc:sldMkLst>
          <pc:docMk/>
          <pc:sldMk cId="0" sldId="260"/>
        </pc:sldMkLst>
      </pc:sldChg>
      <pc:sldChg chg="del">
        <pc:chgData name="LUCIANO GALDINO" userId="f3b5929d-96cb-4812-826f-5859e0d6f88d" providerId="ADAL" clId="{6A9B78A5-E966-49B7-90E3-CD3DD6A200C2}" dt="2023-08-31T15:44:24.604" v="450" actId="47"/>
        <pc:sldMkLst>
          <pc:docMk/>
          <pc:sldMk cId="2501046688" sldId="262"/>
        </pc:sldMkLst>
      </pc:sldChg>
      <pc:sldChg chg="del">
        <pc:chgData name="LUCIANO GALDINO" userId="f3b5929d-96cb-4812-826f-5859e0d6f88d" providerId="ADAL" clId="{6A9B78A5-E966-49B7-90E3-CD3DD6A200C2}" dt="2023-08-31T15:11:46.239" v="3" actId="47"/>
        <pc:sldMkLst>
          <pc:docMk/>
          <pc:sldMk cId="3705379102" sldId="272"/>
        </pc:sldMkLst>
      </pc:sldChg>
      <pc:sldChg chg="addSp delSp modSp mod">
        <pc:chgData name="LUCIANO GALDINO" userId="f3b5929d-96cb-4812-826f-5859e0d6f88d" providerId="ADAL" clId="{6A9B78A5-E966-49B7-90E3-CD3DD6A200C2}" dt="2023-08-31T15:35:59.440" v="356" actId="20577"/>
        <pc:sldMkLst>
          <pc:docMk/>
          <pc:sldMk cId="3600521011" sldId="273"/>
        </pc:sldMkLst>
        <pc:spChg chg="add mod">
          <ac:chgData name="LUCIANO GALDINO" userId="f3b5929d-96cb-4812-826f-5859e0d6f88d" providerId="ADAL" clId="{6A9B78A5-E966-49B7-90E3-CD3DD6A200C2}" dt="2023-08-31T15:35:59.440" v="356" actId="20577"/>
          <ac:spMkLst>
            <pc:docMk/>
            <pc:sldMk cId="3600521011" sldId="273"/>
            <ac:spMk id="2" creationId="{2A2088E3-AB7C-50EF-17A5-44C567CD3EBD}"/>
          </ac:spMkLst>
        </pc:spChg>
        <pc:spChg chg="del">
          <ac:chgData name="LUCIANO GALDINO" userId="f3b5929d-96cb-4812-826f-5859e0d6f88d" providerId="ADAL" clId="{6A9B78A5-E966-49B7-90E3-CD3DD6A200C2}" dt="2023-08-31T15:22:17.858" v="92" actId="478"/>
          <ac:spMkLst>
            <pc:docMk/>
            <pc:sldMk cId="3600521011" sldId="273"/>
            <ac:spMk id="14" creationId="{07A9A808-50CD-C78D-705A-F460AA42C76C}"/>
          </ac:spMkLst>
        </pc:spChg>
        <pc:picChg chg="del">
          <ac:chgData name="LUCIANO GALDINO" userId="f3b5929d-96cb-4812-826f-5859e0d6f88d" providerId="ADAL" clId="{6A9B78A5-E966-49B7-90E3-CD3DD6A200C2}" dt="2023-08-31T15:22:12.229" v="89" actId="478"/>
          <ac:picMkLst>
            <pc:docMk/>
            <pc:sldMk cId="3600521011" sldId="273"/>
            <ac:picMk id="1026" creationId="{0F869CC1-649D-AE6E-B1F2-195B450EB9DB}"/>
          </ac:picMkLst>
        </pc:picChg>
      </pc:sldChg>
      <pc:sldChg chg="del">
        <pc:chgData name="LUCIANO GALDINO" userId="f3b5929d-96cb-4812-826f-5859e0d6f88d" providerId="ADAL" clId="{6A9B78A5-E966-49B7-90E3-CD3DD6A200C2}" dt="2023-08-31T15:44:22.720" v="449" actId="47"/>
        <pc:sldMkLst>
          <pc:docMk/>
          <pc:sldMk cId="2569917341" sldId="274"/>
        </pc:sldMkLst>
      </pc:sldChg>
      <pc:sldChg chg="del">
        <pc:chgData name="LUCIANO GALDINO" userId="f3b5929d-96cb-4812-826f-5859e0d6f88d" providerId="ADAL" clId="{6A9B78A5-E966-49B7-90E3-CD3DD6A200C2}" dt="2023-08-31T15:29:40.650" v="300" actId="47"/>
        <pc:sldMkLst>
          <pc:docMk/>
          <pc:sldMk cId="2983526061" sldId="275"/>
        </pc:sldMkLst>
      </pc:sldChg>
      <pc:sldChg chg="add del">
        <pc:chgData name="LUCIANO GALDINO" userId="f3b5929d-96cb-4812-826f-5859e0d6f88d" providerId="ADAL" clId="{6A9B78A5-E966-49B7-90E3-CD3DD6A200C2}" dt="2023-08-31T15:29:36.931" v="299" actId="47"/>
        <pc:sldMkLst>
          <pc:docMk/>
          <pc:sldMk cId="1526538065" sldId="276"/>
        </pc:sldMkLst>
      </pc:sldChg>
      <pc:sldChg chg="addSp delSp modSp add mod">
        <pc:chgData name="LUCIANO GALDINO" userId="f3b5929d-96cb-4812-826f-5859e0d6f88d" providerId="ADAL" clId="{6A9B78A5-E966-49B7-90E3-CD3DD6A200C2}" dt="2023-08-31T15:43:54.217" v="448" actId="1076"/>
        <pc:sldMkLst>
          <pc:docMk/>
          <pc:sldMk cId="0" sldId="277"/>
        </pc:sldMkLst>
        <pc:spChg chg="add mod">
          <ac:chgData name="LUCIANO GALDINO" userId="f3b5929d-96cb-4812-826f-5859e0d6f88d" providerId="ADAL" clId="{6A9B78A5-E966-49B7-90E3-CD3DD6A200C2}" dt="2023-08-31T15:42:55.503" v="422" actId="1076"/>
          <ac:spMkLst>
            <pc:docMk/>
            <pc:sldMk cId="0" sldId="277"/>
            <ac:spMk id="4" creationId="{15738220-94C4-E86C-04F5-A0143BA368D4}"/>
          </ac:spMkLst>
        </pc:spChg>
        <pc:spChg chg="add mod">
          <ac:chgData name="LUCIANO GALDINO" userId="f3b5929d-96cb-4812-826f-5859e0d6f88d" providerId="ADAL" clId="{6A9B78A5-E966-49B7-90E3-CD3DD6A200C2}" dt="2023-08-31T15:43:00.202" v="438" actId="1035"/>
          <ac:spMkLst>
            <pc:docMk/>
            <pc:sldMk cId="0" sldId="277"/>
            <ac:spMk id="6" creationId="{385DDF51-50F6-E740-D18E-4C97E7757675}"/>
          </ac:spMkLst>
        </pc:spChg>
        <pc:spChg chg="add mod">
          <ac:chgData name="LUCIANO GALDINO" userId="f3b5929d-96cb-4812-826f-5859e0d6f88d" providerId="ADAL" clId="{6A9B78A5-E966-49B7-90E3-CD3DD6A200C2}" dt="2023-08-31T15:43:09.584" v="440" actId="1076"/>
          <ac:spMkLst>
            <pc:docMk/>
            <pc:sldMk cId="0" sldId="277"/>
            <ac:spMk id="9" creationId="{6D8E531C-EB48-D740-8133-C0FDF496E231}"/>
          </ac:spMkLst>
        </pc:spChg>
        <pc:spChg chg="add mod">
          <ac:chgData name="LUCIANO GALDINO" userId="f3b5929d-96cb-4812-826f-5859e0d6f88d" providerId="ADAL" clId="{6A9B78A5-E966-49B7-90E3-CD3DD6A200C2}" dt="2023-08-31T15:43:40.032" v="444" actId="1076"/>
          <ac:spMkLst>
            <pc:docMk/>
            <pc:sldMk cId="0" sldId="277"/>
            <ac:spMk id="10" creationId="{7DC0F076-327B-338A-1156-BF6FD5A3A4D7}"/>
          </ac:spMkLst>
        </pc:spChg>
        <pc:spChg chg="add mod">
          <ac:chgData name="LUCIANO GALDINO" userId="f3b5929d-96cb-4812-826f-5859e0d6f88d" providerId="ADAL" clId="{6A9B78A5-E966-49B7-90E3-CD3DD6A200C2}" dt="2023-08-31T15:43:47.161" v="446" actId="1076"/>
          <ac:spMkLst>
            <pc:docMk/>
            <pc:sldMk cId="0" sldId="277"/>
            <ac:spMk id="11" creationId="{55D7ECCD-4DC7-DB83-6282-74E1318AC077}"/>
          </ac:spMkLst>
        </pc:spChg>
        <pc:spChg chg="add mod">
          <ac:chgData name="LUCIANO GALDINO" userId="f3b5929d-96cb-4812-826f-5859e0d6f88d" providerId="ADAL" clId="{6A9B78A5-E966-49B7-90E3-CD3DD6A200C2}" dt="2023-08-31T15:43:54.217" v="448" actId="1076"/>
          <ac:spMkLst>
            <pc:docMk/>
            <pc:sldMk cId="0" sldId="277"/>
            <ac:spMk id="12" creationId="{7A9C5E71-C047-DDFC-27B0-601E9AE8EDD2}"/>
          </ac:spMkLst>
        </pc:spChg>
        <pc:spChg chg="mod">
          <ac:chgData name="LUCIANO GALDINO" userId="f3b5929d-96cb-4812-826f-5859e0d6f88d" providerId="ADAL" clId="{6A9B78A5-E966-49B7-90E3-CD3DD6A200C2}" dt="2023-08-31T15:42:45.662" v="418" actId="1035"/>
          <ac:spMkLst>
            <pc:docMk/>
            <pc:sldMk cId="0" sldId="277"/>
            <ac:spMk id="6146" creationId="{8CF29A0C-762E-2273-85D9-F66CDD2271D6}"/>
          </ac:spMkLst>
        </pc:spChg>
        <pc:graphicFrameChg chg="add mod">
          <ac:chgData name="LUCIANO GALDINO" userId="f3b5929d-96cb-4812-826f-5859e0d6f88d" providerId="ADAL" clId="{6A9B78A5-E966-49B7-90E3-CD3DD6A200C2}" dt="2023-08-31T15:43:11.968" v="441" actId="1076"/>
          <ac:graphicFrameMkLst>
            <pc:docMk/>
            <pc:sldMk cId="0" sldId="277"/>
            <ac:graphicFrameMk id="2" creationId="{2AED805C-0021-ADF6-D127-8332C315B230}"/>
          </ac:graphicFrameMkLst>
        </pc:graphicFrameChg>
        <pc:graphicFrameChg chg="add mod">
          <ac:chgData name="LUCIANO GALDINO" userId="f3b5929d-96cb-4812-826f-5859e0d6f88d" providerId="ADAL" clId="{6A9B78A5-E966-49B7-90E3-CD3DD6A200C2}" dt="2023-08-31T15:42:51.496" v="421" actId="1076"/>
          <ac:graphicFrameMkLst>
            <pc:docMk/>
            <pc:sldMk cId="0" sldId="277"/>
            <ac:graphicFrameMk id="3" creationId="{5FA4B517-FA31-5F52-ACDE-CA9E6BEC2650}"/>
          </ac:graphicFrameMkLst>
        </pc:graphicFrameChg>
        <pc:graphicFrameChg chg="add mod">
          <ac:chgData name="LUCIANO GALDINO" userId="f3b5929d-96cb-4812-826f-5859e0d6f88d" providerId="ADAL" clId="{6A9B78A5-E966-49B7-90E3-CD3DD6A200C2}" dt="2023-08-31T15:43:14.840" v="442" actId="1076"/>
          <ac:graphicFrameMkLst>
            <pc:docMk/>
            <pc:sldMk cId="0" sldId="277"/>
            <ac:graphicFrameMk id="5" creationId="{4688170F-121F-1A83-830B-C96EF3FCF6DC}"/>
          </ac:graphicFrameMkLst>
        </pc:graphicFrameChg>
        <pc:graphicFrameChg chg="add del mod replId">
          <ac:chgData name="LUCIANO GALDINO" userId="f3b5929d-96cb-4812-826f-5859e0d6f88d" providerId="ADAL" clId="{6A9B78A5-E966-49B7-90E3-CD3DD6A200C2}" dt="2023-08-31T15:39:45.584" v="360"/>
          <ac:graphicFrameMkLst>
            <pc:docMk/>
            <pc:sldMk cId="0" sldId="277"/>
            <ac:graphicFrameMk id="7" creationId="{385DDF51-50F6-E740-D18E-4C97E7757675}"/>
          </ac:graphicFrameMkLst>
        </pc:graphicFrameChg>
        <pc:graphicFrameChg chg="mod">
          <ac:chgData name="LUCIANO GALDINO" userId="f3b5929d-96cb-4812-826f-5859e0d6f88d" providerId="ADAL" clId="{6A9B78A5-E966-49B7-90E3-CD3DD6A200C2}" dt="2023-08-31T15:43:04.648" v="439" actId="1076"/>
          <ac:graphicFrameMkLst>
            <pc:docMk/>
            <pc:sldMk cId="0" sldId="277"/>
            <ac:graphicFrameMk id="7" creationId="{E5A6028D-42F6-277F-EFB2-4DD62364A392}"/>
          </ac:graphicFrameMkLst>
        </pc:graphicFrameChg>
        <pc:graphicFrameChg chg="del mod">
          <ac:chgData name="LUCIANO GALDINO" userId="f3b5929d-96cb-4812-826f-5859e0d6f88d" providerId="ADAL" clId="{6A9B78A5-E966-49B7-90E3-CD3DD6A200C2}" dt="2023-08-31T15:12:19.975" v="47" actId="478"/>
          <ac:graphicFrameMkLst>
            <pc:docMk/>
            <pc:sldMk cId="0" sldId="277"/>
            <ac:graphicFrameMk id="6147" creationId="{22E323C5-C4EF-A418-AB18-88E1B13D93AB}"/>
          </ac:graphicFrameMkLst>
        </pc:graphicFrameChg>
        <pc:graphicFrameChg chg="del">
          <ac:chgData name="LUCIANO GALDINO" userId="f3b5929d-96cb-4812-826f-5859e0d6f88d" providerId="ADAL" clId="{6A9B78A5-E966-49B7-90E3-CD3DD6A200C2}" dt="2023-08-31T15:12:21.813" v="48" actId="478"/>
          <ac:graphicFrameMkLst>
            <pc:docMk/>
            <pc:sldMk cId="0" sldId="277"/>
            <ac:graphicFrameMk id="6148" creationId="{5EB25F35-0A14-DF1D-A75B-5C679DFF778B}"/>
          </ac:graphicFrameMkLst>
        </pc:graphicFrameChg>
        <pc:graphicFrameChg chg="mod">
          <ac:chgData name="LUCIANO GALDINO" userId="f3b5929d-96cb-4812-826f-5859e0d6f88d" providerId="ADAL" clId="{6A9B78A5-E966-49B7-90E3-CD3DD6A200C2}" dt="2023-08-31T15:42:49.496" v="419" actId="1076"/>
          <ac:graphicFrameMkLst>
            <pc:docMk/>
            <pc:sldMk cId="0" sldId="277"/>
            <ac:graphicFrameMk id="6151" creationId="{065142E4-6517-3251-B912-EE7D5453D9E9}"/>
          </ac:graphicFrameMkLst>
        </pc:graphicFrameChg>
        <pc:picChg chg="del">
          <ac:chgData name="LUCIANO GALDINO" userId="f3b5929d-96cb-4812-826f-5859e0d6f88d" providerId="ADAL" clId="{6A9B78A5-E966-49B7-90E3-CD3DD6A200C2}" dt="2023-08-31T15:12:49.898" v="58" actId="478"/>
          <ac:picMkLst>
            <pc:docMk/>
            <pc:sldMk cId="0" sldId="277"/>
            <ac:picMk id="6150" creationId="{32C7C742-72F8-951F-545B-61DCDE66E10E}"/>
          </ac:picMkLst>
        </pc:picChg>
      </pc:sldChg>
      <pc:sldChg chg="delSp add del mod">
        <pc:chgData name="LUCIANO GALDINO" userId="f3b5929d-96cb-4812-826f-5859e0d6f88d" providerId="ADAL" clId="{6A9B78A5-E966-49B7-90E3-CD3DD6A200C2}" dt="2023-08-31T15:13:52.782" v="88" actId="47"/>
        <pc:sldMkLst>
          <pc:docMk/>
          <pc:sldMk cId="110914070" sldId="278"/>
        </pc:sldMkLst>
        <pc:graphicFrameChg chg="del">
          <ac:chgData name="LUCIANO GALDINO" userId="f3b5929d-96cb-4812-826f-5859e0d6f88d" providerId="ADAL" clId="{6A9B78A5-E966-49B7-90E3-CD3DD6A200C2}" dt="2023-08-31T15:12:40.332" v="54" actId="21"/>
          <ac:graphicFrameMkLst>
            <pc:docMk/>
            <pc:sldMk cId="110914070" sldId="278"/>
            <ac:graphicFrameMk id="8198" creationId="{C2F1FF86-A043-DD3E-238C-3AE2060F7B08}"/>
          </ac:graphicFrameMkLst>
        </pc:graphicFrameChg>
        <pc:graphicFrameChg chg="del">
          <ac:chgData name="LUCIANO GALDINO" userId="f3b5929d-96cb-4812-826f-5859e0d6f88d" providerId="ADAL" clId="{6A9B78A5-E966-49B7-90E3-CD3DD6A200C2}" dt="2023-08-31T15:12:31.169" v="50" actId="21"/>
          <ac:graphicFrameMkLst>
            <pc:docMk/>
            <pc:sldMk cId="110914070" sldId="278"/>
            <ac:graphicFrameMk id="8199" creationId="{134AD7B1-6784-A3A9-DBD3-5CADE9E2FA2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1cd0a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231cd0a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82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87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59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8117" y="1200506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8116" y="1200506"/>
            <a:ext cx="4026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59959" y="1200506"/>
            <a:ext cx="40278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DERIVADAS PARCIAIS</a:t>
            </a:r>
            <a:endParaRPr sz="4000"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CF29A0C-762E-2273-85D9-F66CDD22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177" y="202627"/>
            <a:ext cx="3101432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DERIVADAS PARCIAIS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Object 5">
                <a:extLst>
                  <a:ext uri="{FF2B5EF4-FFF2-40B4-BE49-F238E27FC236}">
                    <a16:creationId xmlns:a16="http://schemas.microsoft.com/office/drawing/2014/main" id="{E5A6028D-42F6-277F-EFB2-4DD62364A392}"/>
                  </a:ext>
                </a:extLst>
              </p:cNvPr>
              <p:cNvSpPr txBox="1"/>
              <p:nvPr/>
            </p:nvSpPr>
            <p:spPr bwMode="auto">
              <a:xfrm>
                <a:off x="705079" y="2566549"/>
                <a:ext cx="958850" cy="896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6149" name="Object 5">
                <a:extLst>
                  <a:ext uri="{FF2B5EF4-FFF2-40B4-BE49-F238E27FC236}">
                    <a16:creationId xmlns:a16="http://schemas.microsoft.com/office/drawing/2014/main" id="{E5A6028D-42F6-277F-EFB2-4DD62364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079" y="2566549"/>
                <a:ext cx="958850" cy="896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5738220-94C4-E86C-04F5-A0143BA3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80" y="744435"/>
            <a:ext cx="8273667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Derivadas de funções com mais de uma variável: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0514FE7-3D8C-C01C-0736-325801D70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79" y="1357423"/>
            <a:ext cx="8273667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Simbologia: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4DD9B4B9-5D5E-3813-AD57-6C109BE320F7}"/>
                  </a:ext>
                </a:extLst>
              </p:cNvPr>
              <p:cNvSpPr txBox="1"/>
              <p:nvPr/>
            </p:nvSpPr>
            <p:spPr bwMode="auto">
              <a:xfrm>
                <a:off x="674943" y="3673223"/>
                <a:ext cx="958850" cy="896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4DD9B4B9-5D5E-3813-AD57-6C109BE3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3" y="3673223"/>
                <a:ext cx="958850" cy="896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2">
            <a:extLst>
              <a:ext uri="{FF2B5EF4-FFF2-40B4-BE49-F238E27FC236}">
                <a16:creationId xmlns:a16="http://schemas.microsoft.com/office/drawing/2014/main" id="{8A9C4C31-AA58-D59F-7299-19D53352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2" y="2657684"/>
            <a:ext cx="2871733" cy="71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Derivada da função f segundo a variável x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AFE55F08-9711-E6AE-D913-14FA7C0C2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311" y="3764358"/>
            <a:ext cx="2871733" cy="71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Derivada da função f segundo a variável y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E50C56A7-7D31-40B2-ACC6-92229005D76E}"/>
                  </a:ext>
                </a:extLst>
              </p:cNvPr>
              <p:cNvSpPr txBox="1"/>
              <p:nvPr/>
            </p:nvSpPr>
            <p:spPr bwMode="auto">
              <a:xfrm>
                <a:off x="674943" y="1734159"/>
                <a:ext cx="1814869" cy="742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E50C56A7-7D31-40B2-ACC6-92229005D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3" y="1734159"/>
                <a:ext cx="1814869" cy="742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2">
            <a:extLst>
              <a:ext uri="{FF2B5EF4-FFF2-40B4-BE49-F238E27FC236}">
                <a16:creationId xmlns:a16="http://schemas.microsoft.com/office/drawing/2014/main" id="{CDF8BCD5-EC20-6A2D-BCC2-B2ACA92BF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827" y="1874304"/>
            <a:ext cx="5418843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função f que contém as variáveis x, y e z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A2088E3-AB7C-50EF-17A5-44C567CD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63" y="334626"/>
            <a:ext cx="8526500" cy="80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Exemplo 1: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 Dada a função f(</a:t>
            </a:r>
            <a:r>
              <a:rPr lang="pt-BR" altLang="pt-B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x,y,z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) = 2x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 z + y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z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, determine as seguintes derivadas:</a:t>
            </a:r>
            <a:endParaRPr lang="pt-BR" altLang="pt-BR" sz="2400" baseline="30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5B13856-8C71-5117-0B38-F7F094324862}"/>
                  </a:ext>
                </a:extLst>
              </p:cNvPr>
              <p:cNvSpPr txBox="1"/>
              <p:nvPr/>
            </p:nvSpPr>
            <p:spPr bwMode="auto">
              <a:xfrm>
                <a:off x="397163" y="1376728"/>
                <a:ext cx="958850" cy="896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5B13856-8C71-5117-0B38-F7F09432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163" y="1376728"/>
                <a:ext cx="958850" cy="896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ACBABD08-F8E1-C793-845F-8AB623511E1A}"/>
                  </a:ext>
                </a:extLst>
              </p:cNvPr>
              <p:cNvSpPr txBox="1"/>
              <p:nvPr/>
            </p:nvSpPr>
            <p:spPr bwMode="auto">
              <a:xfrm>
                <a:off x="3701563" y="1376728"/>
                <a:ext cx="958850" cy="896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ACBABD08-F8E1-C793-845F-8AB623511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1563" y="1376728"/>
                <a:ext cx="958850" cy="896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5C694387-BCD2-7A6B-0578-D67AFDD0EAA1}"/>
                  </a:ext>
                </a:extLst>
              </p:cNvPr>
              <p:cNvSpPr txBox="1"/>
              <p:nvPr/>
            </p:nvSpPr>
            <p:spPr bwMode="auto">
              <a:xfrm>
                <a:off x="6802552" y="1365331"/>
                <a:ext cx="958850" cy="896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5C694387-BCD2-7A6B-0578-D67AFDD0E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2552" y="1365331"/>
                <a:ext cx="958850" cy="896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52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A2088E3-AB7C-50EF-17A5-44C567CD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63" y="334626"/>
            <a:ext cx="8526500" cy="80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ClrTx/>
            </a:pP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Exemplo 2: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 Dada a função f(</a:t>
            </a:r>
            <a:r>
              <a:rPr lang="pt-BR" altLang="pt-B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x,y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) = 2x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+ 3xy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6 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, determine as seguintes derivadas em (1,2):</a:t>
            </a:r>
            <a:endParaRPr lang="pt-BR" altLang="pt-BR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D54EB806-5EAA-AE0E-0992-B27DF70ADB30}"/>
                  </a:ext>
                </a:extLst>
              </p:cNvPr>
              <p:cNvSpPr txBox="1"/>
              <p:nvPr/>
            </p:nvSpPr>
            <p:spPr bwMode="auto">
              <a:xfrm>
                <a:off x="397163" y="1376728"/>
                <a:ext cx="958850" cy="896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D54EB806-5EAA-AE0E-0992-B27DF70A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163" y="1376728"/>
                <a:ext cx="958850" cy="896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D7C5FF93-C57F-BED5-A027-2D5AD709386D}"/>
                  </a:ext>
                </a:extLst>
              </p:cNvPr>
              <p:cNvSpPr txBox="1"/>
              <p:nvPr/>
            </p:nvSpPr>
            <p:spPr bwMode="auto">
              <a:xfrm>
                <a:off x="4990641" y="1376728"/>
                <a:ext cx="958850" cy="896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D7C5FF93-C57F-BED5-A027-2D5AD7093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0641" y="1376728"/>
                <a:ext cx="958850" cy="896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1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CF29A0C-762E-2273-85D9-F66CDD22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766" y="259589"/>
            <a:ext cx="6455885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DERIVADAS PARCIAIS DE SEGUNDA ORDEM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Object 5">
                <a:extLst>
                  <a:ext uri="{FF2B5EF4-FFF2-40B4-BE49-F238E27FC236}">
                    <a16:creationId xmlns:a16="http://schemas.microsoft.com/office/drawing/2014/main" id="{E5A6028D-42F6-277F-EFB2-4DD62364A392}"/>
                  </a:ext>
                </a:extLst>
              </p:cNvPr>
              <p:cNvSpPr txBox="1"/>
              <p:nvPr/>
            </p:nvSpPr>
            <p:spPr bwMode="auto">
              <a:xfrm>
                <a:off x="608840" y="1244525"/>
                <a:ext cx="845387" cy="1132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149" name="Object 5">
                <a:extLst>
                  <a:ext uri="{FF2B5EF4-FFF2-40B4-BE49-F238E27FC236}">
                    <a16:creationId xmlns:a16="http://schemas.microsoft.com/office/drawing/2014/main" id="{E5A6028D-42F6-277F-EFB2-4DD62364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840" y="1244525"/>
                <a:ext cx="845387" cy="1132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2">
            <a:extLst>
              <a:ext uri="{FF2B5EF4-FFF2-40B4-BE49-F238E27FC236}">
                <a16:creationId xmlns:a16="http://schemas.microsoft.com/office/drawing/2014/main" id="{70514FE7-3D8C-C01C-0736-325801D70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79" y="711724"/>
            <a:ext cx="8273667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Simbologia: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4DD9B4B9-5D5E-3813-AD57-6C109BE320F7}"/>
                  </a:ext>
                </a:extLst>
              </p:cNvPr>
              <p:cNvSpPr txBox="1"/>
              <p:nvPr/>
            </p:nvSpPr>
            <p:spPr bwMode="auto">
              <a:xfrm>
                <a:off x="487654" y="3365037"/>
                <a:ext cx="1352161" cy="1132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4DD9B4B9-5D5E-3813-AD57-6C109BE3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54" y="3365037"/>
                <a:ext cx="1352161" cy="1132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2">
            <a:extLst>
              <a:ext uri="{FF2B5EF4-FFF2-40B4-BE49-F238E27FC236}">
                <a16:creationId xmlns:a16="http://schemas.microsoft.com/office/drawing/2014/main" id="{8A9C4C31-AA58-D59F-7299-19D53352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929" y="1497307"/>
            <a:ext cx="7160582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Derivada de ordem 2 da função f segundo a variável x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AFE55F08-9711-E6AE-D913-14FA7C0C2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322" y="3499952"/>
            <a:ext cx="7021795" cy="71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Derivada da função f segundo as variáveis x e y (derivada mista)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7B9EED04-B458-F3D7-73DB-FD8A0CA9A402}"/>
                  </a:ext>
                </a:extLst>
              </p:cNvPr>
              <p:cNvSpPr txBox="1"/>
              <p:nvPr/>
            </p:nvSpPr>
            <p:spPr bwMode="auto">
              <a:xfrm>
                <a:off x="586809" y="2307344"/>
                <a:ext cx="1077121" cy="11926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7B9EED04-B458-F3D7-73DB-FD8A0CA9A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09" y="2307344"/>
                <a:ext cx="1077121" cy="1192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>
            <a:extLst>
              <a:ext uri="{FF2B5EF4-FFF2-40B4-BE49-F238E27FC236}">
                <a16:creationId xmlns:a16="http://schemas.microsoft.com/office/drawing/2014/main" id="{B0FEF800-92D2-4422-4F44-0AC761577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929" y="2579453"/>
            <a:ext cx="7160582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Derivada de ordem 2 da função f segundo a variável y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1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A2088E3-AB7C-50EF-17A5-44C567CD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63" y="334626"/>
            <a:ext cx="8526500" cy="80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ClrTx/>
            </a:pP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Exemplo 3: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 Dada a função f(</a:t>
            </a:r>
            <a:r>
              <a:rPr lang="pt-BR" altLang="pt-B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x,y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) = x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+ 2x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5 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, determine todas as derivadas de segunda ordem.</a:t>
            </a:r>
            <a:endParaRPr lang="pt-BR" altLang="pt-BR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3720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3" ma:contentTypeDescription="Crie um novo documento." ma:contentTypeScope="" ma:versionID="d0074565fab77ba54aa8b3574d432728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88c48fdc3f18f125d3bb81690a8e44c5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9b2199e-d3af-48a4-b814-183b6954420e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A3FC24-A853-4262-8B22-AC6F6A3518AB}">
  <ds:schemaRefs>
    <ds:schemaRef ds:uri="http://schemas.microsoft.com/office/2006/metadata/properties"/>
    <ds:schemaRef ds:uri="http://schemas.microsoft.com/office/infopath/2007/PartnerControls"/>
    <ds:schemaRef ds:uri="d48fd270-4a57-47e1-b674-c7d4969804ad"/>
    <ds:schemaRef ds:uri="2220af93-035a-443f-80b0-3b9b401ad9a6"/>
  </ds:schemaRefs>
</ds:datastoreItem>
</file>

<file path=customXml/itemProps2.xml><?xml version="1.0" encoding="utf-8"?>
<ds:datastoreItem xmlns:ds="http://schemas.openxmlformats.org/officeDocument/2006/customXml" ds:itemID="{90402806-AB7F-45AE-AD5E-2295B7465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0af93-035a-443f-80b0-3b9b401ad9a6"/>
    <ds:schemaRef ds:uri="d48fd270-4a57-47e1-b674-c7d4969804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80BE50-3B08-4D6C-924C-9284F2ADF6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192</Words>
  <Application>Microsoft Office PowerPoint</Application>
  <PresentationFormat>Apresentação na tela (16:9)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Simple Light</vt:lpstr>
      <vt:lpstr>DERIVADAS PARCIAIS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</dc:title>
  <cp:lastModifiedBy>LUCIANO GALDINO</cp:lastModifiedBy>
  <cp:revision>37</cp:revision>
  <dcterms:modified xsi:type="dcterms:W3CDTF">2024-05-11T14:04:36Z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