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509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Dashboard </a:t>
            </a:r>
            <a:r>
              <a:rPr lang="en-GB" sz="1800" dirty="0" err="1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Criado</a:t>
            </a: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no 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23918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57468"/>
                  </p:ext>
                </p:extLst>
              </p:nvPr>
            </p:nvGraphicFramePr>
            <p:xfrm>
              <a:off x="184727" y="986950"/>
              <a:ext cx="11841018" cy="57925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27" y="986950"/>
                <a:ext cx="11841018" cy="57925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443c353-5289-439f-83ab-fbc898fde497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zW7jNhB+FUGXvRgLSbb8k9vGSYpg0zZIFumhCAqKHNvcUqRKUul6Az/NHoqe+wh5sQ5JK7tJnZWbxIgD+GBAooYz3/xxhuPrmHFTCTL/iZQQ78XHknFKmNJRGndiGRbzXgqjCe2yES3yhKVpnhb4VVWWK2nivevYEj0Fe8FNTYTjhIu/xpCRdDggBLf0adYfdXM2ii87MRHilEwdzYQIA524Am2UJIJ/hsACP1ldw6ITw6dKKE2coHNLLDhhV0iO7wgsfZvmCIRQy6/gHKgNy2dQKW2b905swpNHeveb4+YljpW0hEvk7Na6tBgMUqBFP+/nRZ4VWeYlT7iwS5Jifvip0qgmKj+vnJXGCG+qNJpPxB64BmOWQsZK1KV/Oryzfq5qTeEMJv6TtNzOkdMHUoAgvyFdpYwl5gfQyHOB5jjVCo3licaqVFEJYobm0VFdRhQ1rIW9+Udz5Yln6s+xBkTF4r1k0bkF+o5dEUlx9T7Kd9OphilpLHO4aRWOD/zKUS2X3sj/C/sSVwyXU7EMja8u+xC0KYgez4i2LiCLj+hX5x7cpDQDvT/3HjrgunF41rmHfxuUXlw2QYyEH7+J1mVMBS1eIIguF25DOhr0ctbrpWkCkA9ZmgzS1nR4VVHWeaks/pFwE/HSnUlEWohkeyK3ZoTAcwwPS/o7sIAYvVyoXZJs0EchT7KsPxyyvDfoZnSA1bI/7Ge7PHkWcD9Hf9QQofHJhCBRxGCNkteaKZNaShC7pNiUQ0JajLKkmwxTlqcsS3Po97qU7dLi+eo3Gn0GFNZpAlszgoraoFOA7e/aqs25JeTFyvvRo/Niczbdklg/xUupO3OulMDrZkT+151n+9u6l8Pq238wESXSwcaTnKqylij/5q+bL9uJdaJ0STzWikxJCdJuFc5QHUtnzpu/oysiUPRnwtRWB8KjeqyXLX2Pmn+89hptBEdOdwpzXIKe+hHVFKQH4UpGFUBwMF/Lyt2ni2aUhvX7SKvSb1uOAl3pb9G0EwdIiau0v8ywb1hWVMl4U/mP71nTrF90w4uHsqoyocwLImo/bESWJ9wGza/DspsPJieOzpVb93M7GLFkhXFKxbz5wJfblcze7BPD6Zt4sQjsHugtbiFtriS7CKGEzoAdeU8ehBHusYUyCOa+vzYUtx2zENZlRTQ3TZA3b++5dDHXiU9gYjfbRZzx6cw+YNrgJ98U3R1Hp0nsnIZeIdI0M+Cgo1YijJmXBkcyAVcgwlc8yfQc4XqKlTDfIi7cww2qLEhlXPK5oTMuMfAKvof5hv3oxJ9yvIOyZuC9FvLWTugBvR4jq7WTWSVrXd5tncdz8F7VKTyB7/qV/clCvluJn8D9+5XzqYwfrHQrGeOiVsqfC03aNQeorIVYHrR4O8qBZEW32ytG0E0oBbKbILxU99/aoDAla9tMD0ht1TkIrJAX39As//nbjRY24K/l1K03gT6DfES6SU6TdDDq09aceS3XuVeV2+1Dt/AvzW7ctpkw8q2/27LqvqRqaypC4ZRIWHEv8J0nA9ZyN/DH2e3NYLH4F52XcU9XIQAA&quot;"/>
    <we:property name="creatorSessionId" value="&quot;221136d6-1a11-4269-8d93-56eb0adbb5c6&quot;"/>
    <we:property name="creatorTenantId" value="&quot;da49a844-e2e3-40af-86a6-c3819d704f49&quot;"/>
    <we:property name="creatorUserId" value="&quot;10032001E17A66FA&quot;"/>
    <we:property name="datasetId" value="&quot;c824de27-9b88-48e8-ad11-e7b8d4dfe6f5&quot;"/>
    <we:property name="embedUrl" value="&quot;/reportEmbed?reportId=e4f90c74-1dbf-4867-a900-404ea17f3a8c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ZzW4bNxB+FWEvuQiBdlerH99sxS0C17FgB74EQjBLjmSmFLkluWoUQ0+TQ9FzH8Ev1iFXm8SpHPmnslRUt93haOYbzgw/zuo64sIWEuZvYIrRQfRaccGAa9OIo2akKuHR2dnJ6eH5yfs3h6fHJNaFE1rZ6OA6cmAm6C6FLUF6EyR8N2pGIOUQJv5tDNJiMyrQWK1Aik9YKdOSMyUumhF+LKQ24E1eOHDozc5Ind7Jd/wyzsglMCdmeIHMVeJzLLRx9XszstVTwHR7zVsLHgdaORCKLHtZvz3GDsesD2krY6242+8wLx8L6ZYq+fz4Y2EoIApzXviNGBC8iTa0QzIKwA1au3Qy0LKchqfjW/ILXRqG5zgOS8oJNydLbyFHCe9Jr9DWgf0ZDdlc0HYMjabNCkqnKK80qTTG2kzBNjg2CpjQLiung+6V/n1gkEDx6KC1aH7BechnoBhJvwd5OJkYnEC9McebjuD1qyD5qVTLZGT/hD0iiRVqIpeV8TVjb6toWMA1uALjfPHlHyizPkH0O204mqN5yNErYeqUJ83vQtiFuBejuoxJ8cM39bqsqiqK5y+j0cLrs6STISR5mrbzPqYtxhDW9sN/qs6aW29jBgpE2H+mp6Ui/zd/3Hxe1cpre4JrVbq6JaB0+gIlldTlNzrLk3ffLxvIV9UzKcu73RhZ3sk6WZ4leZLgrnHIQE91YxoiAtMopxSKsqV0N38Z8X8ikRzMnkE2VURVO2ACca8LkLV4h+ikn2a8/3gK2dye7ggtDOmS/VuJjZmWdItuwIOa87kpzJ+DYurv1aAcNtQuY3043W4f60Nv+M+M8yxU6tRv582fjRnQwCY+0Zi404VQgaZqhTGQkt/cHUb7eKLeBlACd4UM7wN0LTVbKcjSLWKOpmgm4S7FwUHgi6JCILBa1zwsY6CT6+gX4QJWerwEWXqzL47ACvaCEC0CQ93BnUHdboo5A+WMqq8coGz9jaPyZ7QMTzUGoneJM5TVKhWvmZPToLHS2UuyTr8RloBLKKzfb/9RhUQcA8wTnG84NO9+KJSqffu6vAfyteR3R1yP8bWWvFb5uq/tdWTzb9heRQ5PsHv/w/zJTn54+D7B+o8Py6cavvNwW2mYhEZr5xuobrv6TFGllMuzp5+00lYv5lnMkzjDTjtlfP99ZTcJicnSUlKQH+2Hxs2lpRoak6TT6/Gs3U0T1k15v9PrJPu+2N79d21zjEsiYLnviE0lpGqLuN9tZ7zdjuMWYtbjcasb79tiW98y1jaFFArpYs9+RV4hpsMv13vu2GCORmGuW6yeGnXpbAEMh6BwxfQYhjGOfM0EGf5BiYITyrbI5bqR098Hv8ybi8Xfj3Chkl0fAAA=&quot;"/>
    <we:property name="isFiltersActionButtonVisible" value="true"/>
    <we:property name="isVisualContainerHeaderHidden" value="false"/>
    <we:property name="pageDisplayName" value="&quot;Página 1&quot;"/>
    <we:property name="pageName" value="&quot;ReportSection&quot;"/>
    <we:property name="reportEmbeddedTime" value="&quot;2024-05-17T15:29:02.804Z&quot;"/>
    <we:property name="reportName" value="&quot;Dashboard de Big Data&quot;"/>
    <we:property name="reportState" value="&quot;CONNECTED&quot;"/>
    <we:property name="reportUrl" value="&quot;/groups/me/reports/e4f90c74-1dbf-4867-a900-404ea17f3a8c/ReportSection?bookmarkGuid=1cdeb36f-9b87-46b8-ad21-58635386eb2a&amp;bookmarkUsage=1&amp;ctid=da49a844-e2e3-40af-86a6-c3819d704f49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Dashboard Criado no 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Gustavo Vilarinho</cp:lastModifiedBy>
  <cp:revision>9</cp:revision>
  <dcterms:created xsi:type="dcterms:W3CDTF">2018-06-07T21:39:02Z</dcterms:created>
  <dcterms:modified xsi:type="dcterms:W3CDTF">2024-06-08T00:15:06Z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