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3" d="100"/>
          <a:sy n="83" d="100"/>
        </p:scale>
        <p:origin x="6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78509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Dashboard </a:t>
            </a:r>
            <a:r>
              <a:rPr lang="en-GB" sz="1800" dirty="0" err="1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Criado</a:t>
            </a:r>
            <a:r>
              <a:rPr lang="en-GB" sz="180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no </a:t>
            </a: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239183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757468"/>
                  </p:ext>
                </p:extLst>
              </p:nvPr>
            </p:nvGraphicFramePr>
            <p:xfrm>
              <a:off x="184727" y="986950"/>
              <a:ext cx="11841018" cy="579254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727" y="986950"/>
                <a:ext cx="11841018" cy="57925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78509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   </a:t>
            </a:r>
            <a:r>
              <a:rPr lang="en-GB" sz="180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Uso</a:t>
            </a: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do </a:t>
            </a:r>
            <a:r>
              <a:rPr lang="en-GB" sz="180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Streamlit</a:t>
            </a: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para </a:t>
            </a:r>
            <a:r>
              <a:rPr lang="en-GB" sz="180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exibição</a:t>
            </a: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de </a:t>
            </a:r>
            <a:r>
              <a:rPr lang="en-GB" sz="180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gráficos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New Data Science Project with Streamlit and Python - QUANTLABS.NET">
            <a:extLst>
              <a:ext uri="{FF2B5EF4-FFF2-40B4-BE49-F238E27FC236}">
                <a16:creationId xmlns:a16="http://schemas.microsoft.com/office/drawing/2014/main" id="{1EEEBCF6-06BE-F363-6D03-3B9CF5772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9" y="78509"/>
            <a:ext cx="868304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678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a443c353-5289-439f-83ab-fbc898fde497}">
  <we:reference id="WA200003233" version="2.0.0.3" store="pt-BR" storeType="OMEX"/>
  <we:alternateReferences/>
  <we:properties>
    <we:property name="Microsoft.Office.CampaignId" value="&quot;none&quot;"/>
    <we:property name="reportUrl" value="&quot;/groups/me/reports/e4f90c74-1dbf-4867-a900-404ea17f3a8c/ReportSection?bookmarkGuid=1cdeb36f-9b87-46b8-ad21-58635386eb2a&amp;bookmarkUsage=1&amp;ctid=da49a844-e2e3-40af-86a6-c3819d704f49&amp;fromEntryPoint=export&quot;"/>
    <we:property name="reportState" value="&quot;CONNECTED&quot;"/>
    <we:property name="artifactViewState" value="&quot;live&quot;"/>
    <we:property name="reportEmbeddedTime" value="&quot;2024-05-17T15:29:02.804Z&quot;"/>
    <we:property name="creatorSessionId" value="&quot;221136d6-1a11-4269-8d93-56eb0adbb5c6&quot;"/>
    <we:property name="creatorUserId" value="&quot;10032001E17A66FA&quot;"/>
    <we:property name="creatorTenantId" value="&quot;da49a844-e2e3-40af-86a6-c3819d704f49&quot;"/>
    <we:property name="pageDisplayName" value="&quot;Página 1&quot;"/>
    <we:property name="pageName" value="&quot;ReportSection&quot;"/>
    <we:property name="reportName" value="&quot;Dashboard de Big Data&quot;"/>
    <we:property name="isVisualContainerHeaderHidden" value="false"/>
    <we:property name="isFiltersActionButtonVisible" value="true"/>
    <we:property name="initialStateBookmark" value="&quot;H4sIAAAAAAAAA+1ZzW4bNxB+FWEvuQiBdlerH99sxS0C17FgB74EQjBLjmSmFLkluWoUQ0+TQ9FzH8Ev1iFXm8SpHPmnslRUt93haOYbzgw/zuo64sIWEuZvYIrRQfRaccGAa9OIo2akKuHR2dnJ6eH5yfs3h6fHJNaFE1rZ6OA6cmAm6C6FLUF6EyR8N2pGIOUQJv5tDNJiMyrQWK1Aik9YKdOSMyUumhF+LKQ24E1eOHDozc5Ind7Jd/wyzsglMCdmeIHMVeJzLLRx9XszstVTwHR7zVsLHgdaORCKLHtZvz3GDsesD2krY6242+8wLx8L6ZYq+fz4Y2EoIApzXviNGBC8iTa0QzIKwA1au3Qy0LKchqfjW/ILXRqG5zgOS8oJNydLbyFHCe9Jr9DWgf0ZDdlc0HYMjabNCkqnKK80qTTG2kzBNjg2CpjQLiung+6V/n1gkEDx6KC1aH7BechnoBhJvwd5OJkYnEC9McebjuD1qyD5qVTLZGT/hD0iiRVqIpeV8TVjb6toWMA1uALjfPHlHyizPkH0O204mqN5yNErYeqUJ83vQtiFuBejuoxJ8cM39bqsqiqK5y+j0cLrs6STISR5mrbzPqYtxhDW9sN/qs6aW29jBgpE2H+mp6Ui/zd/3Hxe1cpre4JrVbq6JaB0+gIlldTlNzrLk3ffLxvIV9UzKcu73RhZ3sk6WZ4leZLgrnHIQE91YxoiAtMopxSKsqV0N38Z8X8ikRzMnkE2VURVO2ACca8LkLV4h+ikn2a8/3gK2dye7ggtDOmS/VuJjZmWdItuwIOa87kpzJ+DYurv1aAcNtQuY3043W4f60Nv+M+M8yxU6tRv582fjRnQwCY+0Zi404VQgaZqhTGQkt/cHUb7eKLeBlACd4UM7wN0LTVbKcjSLWKOpmgm4S7FwUHgi6JCILBa1zwsY6CT6+gX4QJWerwEWXqzL47ACvaCEC0CQ93BnUHdboo5A+WMqq8coGz9jaPyZ7QMTzUGoneJM5TVKhWvmZPToLHS2UuyTr8RloBLKKzfb/9RhUQcA8wTnG84NO9+KJSqffu6vAfyteR3R1yP8bWWvFb5uq/tdWTzb9heRQ5PsHv/w/zJTn54+D7B+o8Py6cavvNwW2mYhEZr5xuobrv6TFGllMuzp5+00lYv5lnMkzjDTjtlfP99ZTcJicnSUlKQH+2Hxs2lpRoak6TT6/Gs3U0T1k15v9PrJPu+2N79d21zjEsiYLnviE0lpGqLuN9tZ7zdjuMWYtbjcasb79tiW98y1jaFFArpYs9+RV4hpsMv13vu2GCORmGuW6yeGnXpbAEMh6BwxfQYhjGOfM0EGf5BiYITyrbI5bqR098Hv8ybi8Xfj3Chkl0fAAA=&quot;"/>
    <we:property name="bookmark" value="&quot;H4sIAAAAAAAAA+1ZzY7bNhB+FUOXXIzAkizZ3lvW2RZB/4xssJfAKEbk2MuUIlWScuMs/DQ9FD33EfbFMqSsNNt44/2p1y7qm0SOZ77548eRryIubCVh+SOUGJ1ErxQXDLg2nTjqRqpZ7A8hTljMkmE6yPM+ZoOC066unNDKRidXkQMzR3chbA3Sa6LFt9NuBFJOYO7fZiAtdqMKjdUKpPiAjTBtOVPjqhvh+0pqA17luQOHXu2CxOmdIMTP44xMAnNigefIXLP8GittXPvejWzzFDDd3PPagsWxVg6EIs1+bdSfYc4xG0Hay1gvHoxy5tdnQrq1SLE8e18ZcojcXFY+HmOCN9eGAiWjANygtWsjYy3rMjyd3Vg/17Vh+BpnYUs54Zak6Q0UKOFnkqu0dWC/RUM6VxSOidEUrCD0A8pLTSKdmTYl2A7HTgVzirJyOshe6t/GBgkUj056q+4nnC/4AhRD/gXIF/O5wTm0gTnbtQevXoaVb2q1Tkb2JewprVih5nJdGX9n7E3jDQu4xpdgnC++4h1l1ieIfqcNR3O6DDl6KUyb8qT7DxcOwe/VtC1jEnz3Wb2uq6rx4unLaLry8izJM4SkSNN+McK0xxjC1n74T9VZd+9tzECBCPFnuqwV2b/+4/r3Ta28tSe4VrVrWwJqp89RUkldfCazPnmP/bKDfDU9k7JiMIiRFXmWZ0WWFEmCh8YhY13qThk8AtOpS3JF2Vq667+M+D+RSAHmyCC7KqKmHTCBeDgAyHo8JzoZpRkfPZxCdhfTA6GFCd21f62xs9CSbtEduFdzPjWF+XNQlP5eDcphRx0y1vvT7f6x3veG/8Q4fwqVWvpwXv/ZWQANbOIDTYsHXQgNaKpWmAEJ+eAeMNqHE/U+gBK4S2R4F6BbqdlKQZpuEHNUopmHuxQHB4EvqgaBwGZf87CNgU6uou+FC1jp8QJk7dU+OwUr2DNCtAoMdQt3BnG7K+YMlDNtvnKAsu03jsae0TI8tRiI3iUuUDa7VLxmSUaDxEZjz0k7/UZYAi6hsj7e/qMKLXEMML/D5Y5d8+YnQqnWtq/LOyDfSn63+PUQW1vJa5Otu+reRjb/hu5N5PAIvXc/zB9t5KuH7yO0f/2wfKziWw+3jYpp0WjtfAO1bdeeKaqWcn32jJJe2hvGPIt5EmeY91PGj99XDpOQmKwtJQX56XFo3F1amqExSfLhkGf9QZqwQcpH+TBPjn2xv/vv1uaY1UTA8tgRu0pI0xbxaNDPeL8fxz3EbMjj3iA+tsW+vmVsbQopFNLFnv2CvEFMh1+hj9yxwxxNw1y32jw16trZChhOQOGG6TEMYxz5lgky/IPyaX5crT4CRqlT+zQfAAA=&quot;"/>
    <we:property name="datasetId" value="&quot;c824de27-9b88-48e8-ad11-e7b8d4dfe6f5&quot;"/>
    <we:property name="embedUrl" value="&quot;/reportEmbed?reportId=e4f90c74-1dbf-4867-a900-404ea17f3a8c&amp;config=eyJjbHVzdGVyVXJsIjoiaHR0cHM6Ly9XQUJJLUJSQVpJTC1TT1VUSC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14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Dashboard Criado no Microsoft Power BI</vt:lpstr>
      <vt:lpstr>    Uso do Streamlit para exibição de gráficos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Gustavo Vilarinho</cp:lastModifiedBy>
  <cp:revision>6</cp:revision>
  <dcterms:created xsi:type="dcterms:W3CDTF">2018-06-07T21:39:02Z</dcterms:created>
  <dcterms:modified xsi:type="dcterms:W3CDTF">2024-05-23T03:13:11Z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