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2DE4FA2-F3FC-44A9-9C5C-03C96B40FE22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CFF2762-6EA2-4401-B38E-1D4320998CB2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299525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E4FA2-F3FC-44A9-9C5C-03C96B40FE22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2762-6EA2-4401-B38E-1D4320998C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8002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E4FA2-F3FC-44A9-9C5C-03C96B40FE22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2762-6EA2-4401-B38E-1D4320998C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0218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E4FA2-F3FC-44A9-9C5C-03C96B40FE22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2762-6EA2-4401-B38E-1D4320998C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2794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DE4FA2-F3FC-44A9-9C5C-03C96B40FE22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FF2762-6EA2-4401-B38E-1D4320998CB2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308829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E4FA2-F3FC-44A9-9C5C-03C96B40FE22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2762-6EA2-4401-B38E-1D4320998C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8823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E4FA2-F3FC-44A9-9C5C-03C96B40FE22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2762-6EA2-4401-B38E-1D4320998C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3035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E4FA2-F3FC-44A9-9C5C-03C96B40FE22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2762-6EA2-4401-B38E-1D4320998C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7837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E4FA2-F3FC-44A9-9C5C-03C96B40FE22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2762-6EA2-4401-B38E-1D4320998C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668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DE4FA2-F3FC-44A9-9C5C-03C96B40FE22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FF2762-6EA2-4401-B38E-1D4320998CB2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42443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DE4FA2-F3FC-44A9-9C5C-03C96B40FE22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FF2762-6EA2-4401-B38E-1D4320998CB2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41169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2DE4FA2-F3FC-44A9-9C5C-03C96B40FE22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CFF2762-6EA2-4401-B38E-1D4320998CB2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48111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Cap.%2002.docx" TargetMode="External"/><Relationship Id="rId2" Type="http://schemas.openxmlformats.org/officeDocument/2006/relationships/hyperlink" Target="Cap.%2001.docx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Cap.%2003.doc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pt-BR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LIVRO</a:t>
            </a:r>
            <a:br>
              <a:rPr lang="pt-BR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pt-BR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Cap.01</a:t>
            </a:r>
            <a:r>
              <a:rPr lang="pt-BR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pt-BR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Cap.02</a:t>
            </a:r>
            <a:r>
              <a:rPr lang="pt-BR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pt-BR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file"/>
              </a:rPr>
              <a:t>Cap.03</a:t>
            </a:r>
            <a:endParaRPr lang="pt-BR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3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TM10001105[[fn=Corte]]</Template>
  <TotalTime>4</TotalTime>
  <Words>0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Franklin Gothic Book</vt:lpstr>
      <vt:lpstr>Times New Roman</vt:lpstr>
      <vt:lpstr>Crop</vt:lpstr>
      <vt:lpstr>    LIVRO   Cap.01  Cap.02  Cap.03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LIVRO    Cap.01</dc:title>
  <dc:creator>Aluno</dc:creator>
  <cp:lastModifiedBy>Aluno</cp:lastModifiedBy>
  <cp:revision>6</cp:revision>
  <dcterms:created xsi:type="dcterms:W3CDTF">2018-12-06T22:44:36Z</dcterms:created>
  <dcterms:modified xsi:type="dcterms:W3CDTF">2018-12-06T23:10:32Z</dcterms:modified>
</cp:coreProperties>
</file>