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51B3B-2C74-4036-ACFB-7784C3F43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5AB436-060E-4AE8-BDBA-FF432F870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60ECD9-317E-42FE-938E-151BC225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72A5-D8E5-430E-B6F8-1CE32AB32F04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A668B7-7BED-408D-A630-943BB6A8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27CC2B-AD9A-4665-87C2-CB51D8C5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8E2E-5101-4886-9138-0DA403A4F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67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57259-1D51-4DE8-97CC-E1AED8F4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D12ACA-F296-43BB-8D92-5797CE912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62346E-11E0-48F8-B755-BCE69F42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72A5-D8E5-430E-B6F8-1CE32AB32F04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B7EAEC-E1DB-4EF6-B602-5E112C98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41E104-DB7E-4825-9451-104F5567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8E2E-5101-4886-9138-0DA403A4F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26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5028CE-3AD8-4A50-9A77-8E6680B91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E35CF3-5D8F-4E92-B20D-A43222488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4953CE-3EAD-4651-BC4F-FC95F038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72A5-D8E5-430E-B6F8-1CE32AB32F04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634676-C629-438B-9B1E-1414435C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32103C-61D5-49AA-9274-160A856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8E2E-5101-4886-9138-0DA403A4F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33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4D8A6-CD91-4338-80D9-D4BADBFA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913928-9B7F-4ABC-87D3-DCFEC8F4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64CED0-76C8-4F42-9B94-331016CA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72A5-D8E5-430E-B6F8-1CE32AB32F04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6D7F1F-1FBF-4023-990A-79E85939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95BB59-F6CF-43F0-9B0B-0024E6DA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8E2E-5101-4886-9138-0DA403A4F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60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A05BD-E71D-42F9-8829-3BFD9DC5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61EA24-6C8A-4531-BB68-08C3F6131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19377E-5A4A-4A8C-9907-F397B3B7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72A5-D8E5-430E-B6F8-1CE32AB32F04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D28FA0-DF11-471B-96F9-431BBEE7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DE5CFE-2E4B-4F13-86E5-5F27022E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8E2E-5101-4886-9138-0DA403A4F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65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22950-96AC-4E57-B051-C186AFC6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C5E0DE-1AAB-4A3A-9232-E092B5232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C3DA48-24DC-469C-94C0-45CFEEE36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8DF614-5E61-4E5C-8F78-F7AEFA85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72A5-D8E5-430E-B6F8-1CE32AB32F04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2396EF-D200-4C53-B498-9C288BA0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546076-1224-4E5D-8ADC-E0517CBE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8E2E-5101-4886-9138-0DA403A4F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79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8D19C-2748-45D4-9413-8A1E5C2F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907D79-BDDC-41FC-A495-456780955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2CEF9F-1109-40C9-AE06-4AE1B750D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EC29E74-4C65-4FB5-8FC4-625A95F79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AAAE55-5BDF-4253-AAFE-6B2B8EC95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D2F7FF-FA22-4C77-86CF-70842ED2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72A5-D8E5-430E-B6F8-1CE32AB32F04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35550D-B11B-4BD0-89DB-48AF76CC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32C8C5-1EA3-4627-8D06-CC2EF9C2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8E2E-5101-4886-9138-0DA403A4F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20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9E8B5-2692-4298-8B5E-1C488355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7ACABE-4BB0-4523-A33F-AAF7B9F2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72A5-D8E5-430E-B6F8-1CE32AB32F04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DFEDE6-D556-4958-BB85-9B432620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2382E9-81B3-487B-BAC1-A63771A5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8E2E-5101-4886-9138-0DA403A4F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34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3DC0066-DFAE-410C-875A-A44C9553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72A5-D8E5-430E-B6F8-1CE32AB32F04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2E8ADB-2CCA-45F2-9269-7F9388AA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EA88B5-2BAD-42BA-BA3E-BD3B126E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8E2E-5101-4886-9138-0DA403A4F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99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32497-F79E-4F5B-9D3C-DF482BA1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C832A-6E94-4804-BBEC-76DD00E7E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CAD093-148B-4AF9-BC26-7DFF48D56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D8A87-BFF9-49B4-AE95-2A6EFE2D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72A5-D8E5-430E-B6F8-1CE32AB32F04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E262FC-4E2A-4F52-A653-B3BC64C6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334C3C-EE3C-4632-B1EF-CE69A37C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8E2E-5101-4886-9138-0DA403A4F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6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EDCB9-E398-42F6-A8C2-2A93FA98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EC8C12-FFE0-4E70-9CAA-EC1488238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D340C3-276B-4666-9BE6-06C4862CD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D2ED40-D3E3-452F-AD0F-212B2218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72A5-D8E5-430E-B6F8-1CE32AB32F04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4E08A0-6287-4385-823C-CDFE76B8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2A71CF-D60F-497E-B460-3FFD16EA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8E2E-5101-4886-9138-0DA403A4F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6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A372A6-691C-4DF2-B268-B6716B35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C302C8-CEC0-459E-B6EC-702EA577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C2CA59-B2BA-42B6-A74A-9F7ADA13D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72A5-D8E5-430E-B6F8-1CE32AB32F04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24E37D-86FC-4EDD-8B61-BE2C653F8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1779D2-64BB-49FB-91BD-584B4897F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68E2E-5101-4886-9138-0DA403A4F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79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oluções em Nuvem - IP5 Tecnologia">
            <a:extLst>
              <a:ext uri="{FF2B5EF4-FFF2-40B4-BE49-F238E27FC236}">
                <a16:creationId xmlns:a16="http://schemas.microsoft.com/office/drawing/2014/main" id="{8995B16B-83BE-4448-9485-6C28D24C8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17" y="1879806"/>
            <a:ext cx="4809522" cy="291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omputador grátis ícone">
            <a:extLst>
              <a:ext uri="{FF2B5EF4-FFF2-40B4-BE49-F238E27FC236}">
                <a16:creationId xmlns:a16="http://schemas.microsoft.com/office/drawing/2014/main" id="{03F46D7D-CFCF-487B-B1F8-031BC0B4D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2" y="2331277"/>
            <a:ext cx="1405905" cy="140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omo exibir senhas de sites salvas no navegador - TecMundo">
            <a:extLst>
              <a:ext uri="{FF2B5EF4-FFF2-40B4-BE49-F238E27FC236}">
                <a16:creationId xmlns:a16="http://schemas.microsoft.com/office/drawing/2014/main" id="{FA5E0A49-3E60-4F02-8150-A45C77C20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43" y="3842691"/>
            <a:ext cx="388251" cy="3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Microsoft discute troca do nome do navegador Internet Explorer | Tecnologia  e Games | G1">
            <a:extLst>
              <a:ext uri="{FF2B5EF4-FFF2-40B4-BE49-F238E27FC236}">
                <a16:creationId xmlns:a16="http://schemas.microsoft.com/office/drawing/2014/main" id="{A4CF7C75-F755-4747-8F5A-DDA99AE5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80" y="3846524"/>
            <a:ext cx="374039" cy="37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Baixe o Navegador Microsoft Edge | Microsoft">
            <a:extLst>
              <a:ext uri="{FF2B5EF4-FFF2-40B4-BE49-F238E27FC236}">
                <a16:creationId xmlns:a16="http://schemas.microsoft.com/office/drawing/2014/main" id="{8A411DC4-E729-48CB-AB7C-B02DB2CA5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75" y="3836508"/>
            <a:ext cx="43925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174291441">
            <a:extLst>
              <a:ext uri="{FF2B5EF4-FFF2-40B4-BE49-F238E27FC236}">
                <a16:creationId xmlns:a16="http://schemas.microsoft.com/office/drawing/2014/main" id="{521AA0F0-00FD-415D-AB1C-242E301E7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01" y="2292533"/>
            <a:ext cx="1655337" cy="165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200164305">
            <a:extLst>
              <a:ext uri="{FF2B5EF4-FFF2-40B4-BE49-F238E27FC236}">
                <a16:creationId xmlns:a16="http://schemas.microsoft.com/office/drawing/2014/main" id="{F3878445-295A-4CC5-A2E2-B659DA1B9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136" y="2142786"/>
            <a:ext cx="589085" cy="4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E5021F7-8DC7-4BD5-BDB3-C33AE4A325E4}"/>
              </a:ext>
            </a:extLst>
          </p:cNvPr>
          <p:cNvSpPr txBox="1"/>
          <p:nvPr/>
        </p:nvSpPr>
        <p:spPr>
          <a:xfrm>
            <a:off x="1798553" y="1844513"/>
            <a:ext cx="1755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Rede 3G/4G/5G</a:t>
            </a:r>
          </a:p>
        </p:txBody>
      </p:sp>
      <p:pic>
        <p:nvPicPr>
          <p:cNvPr id="11" name="Picture 18" descr="símbolo de personagem android grátis ícone">
            <a:extLst>
              <a:ext uri="{FF2B5EF4-FFF2-40B4-BE49-F238E27FC236}">
                <a16:creationId xmlns:a16="http://schemas.microsoft.com/office/drawing/2014/main" id="{49D94F97-B43B-4D4E-A1F7-466271A0A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064" y="3830260"/>
            <a:ext cx="369332" cy="31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A477007-A5C9-4A7A-B468-E92EC10729B2}"/>
              </a:ext>
            </a:extLst>
          </p:cNvPr>
          <p:cNvSpPr txBox="1"/>
          <p:nvPr/>
        </p:nvSpPr>
        <p:spPr>
          <a:xfrm>
            <a:off x="1968973" y="3830260"/>
            <a:ext cx="3110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Versão Android : 6 ou superior</a:t>
            </a:r>
          </a:p>
        </p:txBody>
      </p:sp>
      <p:pic>
        <p:nvPicPr>
          <p:cNvPr id="13" name="Picture 20" descr="logotipo da apple grátis ícone">
            <a:extLst>
              <a:ext uri="{FF2B5EF4-FFF2-40B4-BE49-F238E27FC236}">
                <a16:creationId xmlns:a16="http://schemas.microsoft.com/office/drawing/2014/main" id="{747DC8E2-7F97-414B-BD35-7B506B669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764" y="4201273"/>
            <a:ext cx="413238" cy="43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5D06630-570A-41AA-85B1-46C766E7A12F}"/>
              </a:ext>
            </a:extLst>
          </p:cNvPr>
          <p:cNvSpPr txBox="1"/>
          <p:nvPr/>
        </p:nvSpPr>
        <p:spPr>
          <a:xfrm>
            <a:off x="1968973" y="4307633"/>
            <a:ext cx="2646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Versão Apple : </a:t>
            </a:r>
            <a:r>
              <a:rPr lang="pt-BR" sz="1100" dirty="0"/>
              <a:t>Versão</a:t>
            </a:r>
            <a:r>
              <a:rPr lang="pt-BR" sz="1200" dirty="0"/>
              <a:t> 8 ou superior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ED55D24C-70D6-42DE-8CD9-11FDF70AF723}"/>
              </a:ext>
            </a:extLst>
          </p:cNvPr>
          <p:cNvSpPr/>
          <p:nvPr/>
        </p:nvSpPr>
        <p:spPr>
          <a:xfrm>
            <a:off x="3402999" y="3036357"/>
            <a:ext cx="1292469" cy="64752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22" descr="Wifi free icon">
            <a:extLst>
              <a:ext uri="{FF2B5EF4-FFF2-40B4-BE49-F238E27FC236}">
                <a16:creationId xmlns:a16="http://schemas.microsoft.com/office/drawing/2014/main" id="{B7876719-9F91-428A-8825-F9AA08CFF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35" y="262349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151CD71C-2154-4DA0-9A26-311CC7AEF2C4}"/>
              </a:ext>
            </a:extLst>
          </p:cNvPr>
          <p:cNvSpPr/>
          <p:nvPr/>
        </p:nvSpPr>
        <p:spPr>
          <a:xfrm>
            <a:off x="6534129" y="2977016"/>
            <a:ext cx="1395789" cy="64752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218B85E-9E7D-4523-8911-3D19172BD760}"/>
              </a:ext>
            </a:extLst>
          </p:cNvPr>
          <p:cNvSpPr txBox="1"/>
          <p:nvPr/>
        </p:nvSpPr>
        <p:spPr>
          <a:xfrm>
            <a:off x="9408390" y="1465589"/>
            <a:ext cx="24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Servidor</a:t>
            </a:r>
          </a:p>
        </p:txBody>
      </p:sp>
      <p:pic>
        <p:nvPicPr>
          <p:cNvPr id="19" name="Picture 24" descr="servidores grátis ícone">
            <a:extLst>
              <a:ext uri="{FF2B5EF4-FFF2-40B4-BE49-F238E27FC236}">
                <a16:creationId xmlns:a16="http://schemas.microsoft.com/office/drawing/2014/main" id="{EA7637CC-E568-4FA2-9307-3AC3991B7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512" y="24267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6" descr="css grátis ícone">
            <a:extLst>
              <a:ext uri="{FF2B5EF4-FFF2-40B4-BE49-F238E27FC236}">
                <a16:creationId xmlns:a16="http://schemas.microsoft.com/office/drawing/2014/main" id="{97FA692D-483E-44EB-B2B5-956C4BA9B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369" y="3717020"/>
            <a:ext cx="633043" cy="63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8" descr="Html 5 free icon">
            <a:extLst>
              <a:ext uri="{FF2B5EF4-FFF2-40B4-BE49-F238E27FC236}">
                <a16:creationId xmlns:a16="http://schemas.microsoft.com/office/drawing/2014/main" id="{7F87A996-56F8-46A4-9B5D-7A1EC6868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631" y="3734291"/>
            <a:ext cx="633043" cy="63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8" descr="roteador grátis ícone">
            <a:extLst>
              <a:ext uri="{FF2B5EF4-FFF2-40B4-BE49-F238E27FC236}">
                <a16:creationId xmlns:a16="http://schemas.microsoft.com/office/drawing/2014/main" id="{F83F03C8-9E9D-48D1-BA77-A0BFCC242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8401">
            <a:off x="241028" y="1532104"/>
            <a:ext cx="593269" cy="5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1E74718B-B872-40A5-A71F-5FE133E36F77}"/>
              </a:ext>
            </a:extLst>
          </p:cNvPr>
          <p:cNvSpPr txBox="1"/>
          <p:nvPr/>
        </p:nvSpPr>
        <p:spPr>
          <a:xfrm>
            <a:off x="537662" y="1156733"/>
            <a:ext cx="2667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Banda 10mb ou superior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006D343-8816-49E2-98E9-81A372C1030C}"/>
              </a:ext>
            </a:extLst>
          </p:cNvPr>
          <p:cNvSpPr txBox="1"/>
          <p:nvPr/>
        </p:nvSpPr>
        <p:spPr>
          <a:xfrm>
            <a:off x="1241260" y="377005"/>
            <a:ext cx="284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Acesso Cliente</a:t>
            </a:r>
          </a:p>
        </p:txBody>
      </p:sp>
      <p:pic>
        <p:nvPicPr>
          <p:cNvPr id="1032" name="Picture 8" descr="azure grátis ícone">
            <a:extLst>
              <a:ext uri="{FF2B5EF4-FFF2-40B4-BE49-F238E27FC236}">
                <a16:creationId xmlns:a16="http://schemas.microsoft.com/office/drawing/2014/main" id="{E52A67C3-70E8-4CB6-8A77-DBA7CB2D2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247" y="23610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script grátis ícone">
            <a:extLst>
              <a:ext uri="{FF2B5EF4-FFF2-40B4-BE49-F238E27FC236}">
                <a16:creationId xmlns:a16="http://schemas.microsoft.com/office/drawing/2014/main" id="{C76737BB-7CAE-467E-A337-18F4D23D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465" y="3872075"/>
            <a:ext cx="439590" cy="43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791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DA SILVA LEAL .</dc:creator>
  <cp:lastModifiedBy>GUSTAVO DA SILVA LEAL .</cp:lastModifiedBy>
  <cp:revision>3</cp:revision>
  <dcterms:created xsi:type="dcterms:W3CDTF">2021-05-04T14:40:30Z</dcterms:created>
  <dcterms:modified xsi:type="dcterms:W3CDTF">2021-05-04T14:58:59Z</dcterms:modified>
</cp:coreProperties>
</file>