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F96EC-A942-4324-8358-BC2BF836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4D3BD-6602-4A8E-91AD-CEA10B76A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71655-B735-4CC3-A763-4A670F81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D832D-8E03-4C8B-B345-CB318FE4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45F2B-9770-4D57-8CAE-605CA66D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5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9CC0B-1BB4-41CE-9754-1F2D9F55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DDAE5-6210-45E3-AE54-9E41D5AD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C40F7-735A-4CC7-B863-7D8390B1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25528-785B-41C3-A1BA-D13EF7E9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840EC-411D-4C7B-9AD4-69E0B1AB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5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09BBC-7E98-4546-ADC9-A0386C996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40847-448D-4AE2-AC02-88A7B298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9E2B1-4CCF-4403-8ED9-BD74A18B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632BF-3A29-4E88-A562-905A225E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1AE40-4370-4BE8-AF6A-AEEA214D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F7A4D-594F-4BD6-9DE7-A1C6DAC8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755BB-2248-480C-A729-9828A643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6C241-C5F6-4286-AB1C-3E488A2C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C92D9-98FD-4E35-8FCC-DE9C38FD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507A2-658C-441C-ADAB-01930DA1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3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B9E6-923C-434D-A61D-A772ED2A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8E187E-401D-4E4F-87BA-B669F131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5586E-46DB-45C8-943E-2783A2C4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766C3-818A-46AE-80DA-A6E64F35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7B46D-166C-46C8-B45B-DB4B88D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6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090E2-B143-4EAE-B70E-B2118590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22EB7-1E5B-442E-B2FB-A131A5DE8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98157-76E3-4900-BD68-80EC27224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70FC9-EDEA-48DD-BB7F-39022DA7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B402B-A2EF-48EB-A4FC-C6ADD525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E3CF0-F685-4127-B017-336B84EA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4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6C965-1FD6-4E37-8073-429B0294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FE679-CA41-413E-8DAB-DF11DC10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E591E9-746B-44F3-ACD6-6DBF5D4E3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13D910-AAE1-49FC-80D2-2B50F9CDD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0D0977-64BE-4B6B-A5DF-96516288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6B934-C6D7-4650-8A15-98391310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174517-E176-4228-9805-E0401B29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83335-BE46-4AC6-9FC1-14E6F6D5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2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CCB8-A619-4E71-82D0-DED25AC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9105CA-517F-43D2-B952-16D9B39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A0CF8E-84AC-4840-A47C-2106EB9E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8362EA-87C1-47F6-A9DF-A2167A4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6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B491D5-4C60-4FB3-A6A1-5F0345E8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414412-DD5A-4C4B-9250-11D55726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622BC-1EDC-48D7-84AE-951573F5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97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0E08D-085F-4820-AB7A-0FB29C91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42DB0-D77E-4407-BFEB-082FA483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992BAD-2990-4265-8B2C-7FE09AC27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5A92C5-B609-4886-9A9D-7D76578E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9AA34-657A-4207-AC52-15E5A95F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596C29-1132-4EDC-8801-6A5122D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5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84CA-4AA7-4066-A2BF-07494B84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5B2837-1C97-407E-8085-15F97340F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0D889-5F74-4128-A3CC-CEC5B7AD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AE3BD5-2245-42FC-8200-9318693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4A1C21-5EDE-4717-8028-0EF72DE3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E524A8-1A70-4E35-8C64-18FBD99C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62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EF3F3C-FAED-4289-AF44-4304D5AE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B0242F-D158-46CE-8C8F-5B4C8701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1098A-D601-4ABA-872C-AA24DF4C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2500-EE36-4107-A8A2-9BD0B21750D6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574D8-EF14-40EC-BD61-3285AC75C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9452E-BCAE-4AEE-BBBE-D12A28DFD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A50E-807F-41D4-8EB2-BBCD00D2C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1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et no laptop grátis ícone">
            <a:extLst>
              <a:ext uri="{FF2B5EF4-FFF2-40B4-BE49-F238E27FC236}">
                <a16:creationId xmlns:a16="http://schemas.microsoft.com/office/drawing/2014/main" id="{6F1B9619-E0B8-4F08-8EB4-E67066A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4" y="264070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D51D2E50-C334-4E0F-BA35-CB9B9D6C7D0D}"/>
              </a:ext>
            </a:extLst>
          </p:cNvPr>
          <p:cNvSpPr/>
          <p:nvPr/>
        </p:nvSpPr>
        <p:spPr>
          <a:xfrm>
            <a:off x="2232118" y="3150912"/>
            <a:ext cx="978408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BAEEB7-6A6B-44BF-8579-C82E60793E8F}"/>
              </a:ext>
            </a:extLst>
          </p:cNvPr>
          <p:cNvSpPr txBox="1"/>
          <p:nvPr/>
        </p:nvSpPr>
        <p:spPr>
          <a:xfrm>
            <a:off x="517675" y="4029531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no site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67FC17-CEB6-43BD-902C-F87663293549}"/>
              </a:ext>
            </a:extLst>
          </p:cNvPr>
          <p:cNvSpPr txBox="1"/>
          <p:nvPr/>
        </p:nvSpPr>
        <p:spPr>
          <a:xfrm>
            <a:off x="8934414" y="3682611"/>
            <a:ext cx="361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Qualquer dúvida ( contato ).</a:t>
            </a:r>
          </a:p>
        </p:txBody>
      </p:sp>
      <p:pic>
        <p:nvPicPr>
          <p:cNvPr id="1030" name="Picture 6" descr="301830112">
            <a:extLst>
              <a:ext uri="{FF2B5EF4-FFF2-40B4-BE49-F238E27FC236}">
                <a16:creationId xmlns:a16="http://schemas.microsoft.com/office/drawing/2014/main" id="{3844BF44-497A-4480-9FF2-5D24FE30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996" y="2019668"/>
            <a:ext cx="1559772" cy="15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B3056DA-CEE4-4845-99DF-EB3DECBA1117}"/>
              </a:ext>
            </a:extLst>
          </p:cNvPr>
          <p:cNvSpPr/>
          <p:nvPr/>
        </p:nvSpPr>
        <p:spPr>
          <a:xfrm rot="16200000">
            <a:off x="3513022" y="1912780"/>
            <a:ext cx="978408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ABE2BBD2-F593-4B2A-B132-B9DA7367AC93}"/>
              </a:ext>
            </a:extLst>
          </p:cNvPr>
          <p:cNvSpPr/>
          <p:nvPr/>
        </p:nvSpPr>
        <p:spPr>
          <a:xfrm rot="19099930">
            <a:off x="8692099" y="1782794"/>
            <a:ext cx="484632" cy="9025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tela de tv grátis ícone">
            <a:extLst>
              <a:ext uri="{FF2B5EF4-FFF2-40B4-BE49-F238E27FC236}">
                <a16:creationId xmlns:a16="http://schemas.microsoft.com/office/drawing/2014/main" id="{C03A2814-9862-4B04-95E5-621C8615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13" y="228923"/>
            <a:ext cx="1714967" cy="13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19867F-34A8-466B-B2EC-C72D845E01E6}"/>
              </a:ext>
            </a:extLst>
          </p:cNvPr>
          <p:cNvSpPr txBox="1"/>
          <p:nvPr/>
        </p:nvSpPr>
        <p:spPr>
          <a:xfrm>
            <a:off x="6539850" y="598737"/>
            <a:ext cx="12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Treino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964C34-56B0-4814-9620-CEF9D4805DF8}"/>
              </a:ext>
            </a:extLst>
          </p:cNvPr>
          <p:cNvSpPr txBox="1"/>
          <p:nvPr/>
        </p:nvSpPr>
        <p:spPr>
          <a:xfrm>
            <a:off x="4943604" y="1412578"/>
            <a:ext cx="46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 seu treino específico para seu corpo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A55D8E-F0FC-4389-B6E5-5828E6353C4C}"/>
              </a:ext>
            </a:extLst>
          </p:cNvPr>
          <p:cNvSpPr txBox="1"/>
          <p:nvPr/>
        </p:nvSpPr>
        <p:spPr>
          <a:xfrm>
            <a:off x="10395617" y="325315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pic>
        <p:nvPicPr>
          <p:cNvPr id="1036" name="Picture 12" descr="tocando a tela do ipad com informações educativas grátis ícone">
            <a:extLst>
              <a:ext uri="{FF2B5EF4-FFF2-40B4-BE49-F238E27FC236}">
                <a16:creationId xmlns:a16="http://schemas.microsoft.com/office/drawing/2014/main" id="{69911D60-3E70-48DE-8025-1515B231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75" y="28139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omem grátis ícone">
            <a:extLst>
              <a:ext uri="{FF2B5EF4-FFF2-40B4-BE49-F238E27FC236}">
                <a16:creationId xmlns:a16="http://schemas.microsoft.com/office/drawing/2014/main" id="{446368A7-50DA-414A-9C57-0571E1EB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70" y="94089"/>
            <a:ext cx="1219200" cy="13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3823326-B83F-4685-93D4-7726319AF5B6}"/>
              </a:ext>
            </a:extLst>
          </p:cNvPr>
          <p:cNvSpPr/>
          <p:nvPr/>
        </p:nvSpPr>
        <p:spPr>
          <a:xfrm>
            <a:off x="4659349" y="516486"/>
            <a:ext cx="978408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mulher de negócios grátis ícone">
            <a:extLst>
              <a:ext uri="{FF2B5EF4-FFF2-40B4-BE49-F238E27FC236}">
                <a16:creationId xmlns:a16="http://schemas.microsoft.com/office/drawing/2014/main" id="{34927794-5D3A-484E-8F99-D41054713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75" y="526423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2885847-2CE6-4906-B172-84F7BBAF9061}"/>
              </a:ext>
            </a:extLst>
          </p:cNvPr>
          <p:cNvSpPr/>
          <p:nvPr/>
        </p:nvSpPr>
        <p:spPr>
          <a:xfrm rot="5400000">
            <a:off x="3571771" y="4276419"/>
            <a:ext cx="978408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9714A77-45B2-42BC-B3FE-804C2341A384}"/>
              </a:ext>
            </a:extLst>
          </p:cNvPr>
          <p:cNvSpPr/>
          <p:nvPr/>
        </p:nvSpPr>
        <p:spPr>
          <a:xfrm>
            <a:off x="4911765" y="5549178"/>
            <a:ext cx="978408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10" descr="tela de tv grátis ícone">
            <a:extLst>
              <a:ext uri="{FF2B5EF4-FFF2-40B4-BE49-F238E27FC236}">
                <a16:creationId xmlns:a16="http://schemas.microsoft.com/office/drawing/2014/main" id="{8D0CE20C-4D03-4AF7-814D-C9D77B45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231" y="5001444"/>
            <a:ext cx="1714967" cy="13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3DF931-BAC7-4EF8-8457-BDD9E9047228}"/>
              </a:ext>
            </a:extLst>
          </p:cNvPr>
          <p:cNvSpPr txBox="1"/>
          <p:nvPr/>
        </p:nvSpPr>
        <p:spPr>
          <a:xfrm>
            <a:off x="6854220" y="5400944"/>
            <a:ext cx="12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Treino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6886F6E-17B5-455A-9911-045DA16B389D}"/>
              </a:ext>
            </a:extLst>
          </p:cNvPr>
          <p:cNvSpPr txBox="1"/>
          <p:nvPr/>
        </p:nvSpPr>
        <p:spPr>
          <a:xfrm>
            <a:off x="4812119" y="625706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Recebe seu treino específico para seu corpo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946482-4581-454C-9F0A-262FAAAAF520}"/>
              </a:ext>
            </a:extLst>
          </p:cNvPr>
          <p:cNvSpPr txBox="1"/>
          <p:nvPr/>
        </p:nvSpPr>
        <p:spPr>
          <a:xfrm>
            <a:off x="2744662" y="560199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Mulher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07A02D3-0098-40B8-B956-7F3C5EA4418C}"/>
              </a:ext>
            </a:extLst>
          </p:cNvPr>
          <p:cNvSpPr txBox="1"/>
          <p:nvPr/>
        </p:nvSpPr>
        <p:spPr>
          <a:xfrm>
            <a:off x="2744662" y="54104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Homem</a:t>
            </a:r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8EC358E9-AC52-4E81-BE12-840B730A4CA1}"/>
              </a:ext>
            </a:extLst>
          </p:cNvPr>
          <p:cNvSpPr/>
          <p:nvPr/>
        </p:nvSpPr>
        <p:spPr>
          <a:xfrm rot="13602932">
            <a:off x="8535070" y="4091665"/>
            <a:ext cx="484632" cy="8996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649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DA SILVA LEAL .</dc:creator>
  <cp:lastModifiedBy>GUSTAVO DA SILVA LEAL .</cp:lastModifiedBy>
  <cp:revision>11</cp:revision>
  <dcterms:created xsi:type="dcterms:W3CDTF">2021-05-04T12:47:42Z</dcterms:created>
  <dcterms:modified xsi:type="dcterms:W3CDTF">2021-05-17T12:34:12Z</dcterms:modified>
</cp:coreProperties>
</file>