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7" r:id="rId3"/>
    <p:sldId id="258" r:id="rId4"/>
    <p:sldId id="259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9" d="100"/>
          <a:sy n="39" d="100"/>
        </p:scale>
        <p:origin x="19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3352802"/>
            <a:ext cx="8800601" cy="3017041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6369841"/>
            <a:ext cx="8800601" cy="15017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42292" y="5761545"/>
            <a:ext cx="1860631" cy="1042375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445" y="6039389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812800"/>
            <a:ext cx="8789313" cy="4156053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5805395"/>
            <a:ext cx="8789313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422203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4325521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2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498" y="812800"/>
            <a:ext cx="8146116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21296" y="4673600"/>
            <a:ext cx="7538517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5805395"/>
            <a:ext cx="8789313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78" y="422203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4325521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11089" y="864007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2711" y="3873742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4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3251202"/>
            <a:ext cx="8789313" cy="3633127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6908800"/>
            <a:ext cx="8789313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654754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6644118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3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17498" y="812800"/>
            <a:ext cx="8146116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7" y="5791200"/>
            <a:ext cx="8917723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6908800"/>
            <a:ext cx="8917723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78" y="654754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6644118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2411089" y="864007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92711" y="3873742"/>
            <a:ext cx="609759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92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836543"/>
            <a:ext cx="8789312" cy="3840027"/>
          </a:xfrm>
        </p:spPr>
        <p:txBody>
          <a:bodyPr anchor="ctr">
            <a:normAutofit/>
          </a:bodyPr>
          <a:lstStyle>
            <a:lvl1pPr algn="l">
              <a:defRPr sz="6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8" y="5791200"/>
            <a:ext cx="8789313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6908800"/>
            <a:ext cx="8789313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654754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6644118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2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1380" y="836542"/>
            <a:ext cx="2208176" cy="7045089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888" y="836542"/>
            <a:ext cx="6288464" cy="70450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832147"/>
            <a:ext cx="8785599" cy="170785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844800"/>
            <a:ext cx="8789313" cy="5036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1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2766083"/>
            <a:ext cx="8789313" cy="195840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4775200"/>
            <a:ext cx="8789313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422203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4325521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1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889" y="2848942"/>
            <a:ext cx="4263375" cy="50231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410" y="2848942"/>
            <a:ext cx="4262791" cy="50231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1050378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6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469" y="2968835"/>
            <a:ext cx="383279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887" y="3737185"/>
            <a:ext cx="4263376" cy="41409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540" y="2964531"/>
            <a:ext cx="383098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1620" y="3732881"/>
            <a:ext cx="4260907" cy="41409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1050378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9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0" y="832147"/>
            <a:ext cx="8785600" cy="170785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1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594784"/>
            <a:ext cx="3506112" cy="130174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59" y="594786"/>
            <a:ext cx="5054541" cy="721995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2131484"/>
            <a:ext cx="3506112" cy="5683248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948259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74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6400800"/>
            <a:ext cx="878931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888" y="846620"/>
            <a:ext cx="8789313" cy="5139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7156451"/>
            <a:ext cx="8789313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6547547"/>
            <a:ext cx="1811141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6644118"/>
            <a:ext cx="779971" cy="486833"/>
          </a:xfrm>
        </p:spPr>
        <p:txBody>
          <a:bodyPr/>
          <a:lstStyle/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04800"/>
            <a:ext cx="2641600" cy="8851504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7228" y="-424"/>
            <a:ext cx="2603029" cy="9138095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43840" cy="9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600" y="832147"/>
            <a:ext cx="8785600" cy="170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2844800"/>
            <a:ext cx="8789313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3200" y="8180120"/>
            <a:ext cx="1021840" cy="493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A60E-6315-4316-A396-B481A0EAAB96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887" y="8181080"/>
            <a:ext cx="762198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637" y="1050378"/>
            <a:ext cx="7799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rgbClr val="FEFFFF"/>
                </a:solidFill>
              </a:defRPr>
            </a:lvl1pPr>
          </a:lstStyle>
          <a:p>
            <a:fld id="{D7D8DC93-316E-4C4F-B370-237FFBE7A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9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20758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blast.com.br/2015/06/crossout-war-thunder-hands-on.html" TargetMode="External"/><Relationship Id="rId7" Type="http://schemas.openxmlformats.org/officeDocument/2006/relationships/hyperlink" Target="https://www.flickr.com/photos/playstationblogeurope/2360178354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wallpaperflare.com/search?wallpaper=audio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br.com.br/midia-corporativa/startup-de-campinas-sp-quer-entregar-60-mil-testes-da-covid-19-em-3-meses-para-todo-brasi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ileex.xyz/es/software-popular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C400-1DEC-4451-BAE7-D2061BA32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41866"/>
            <a:ext cx="10255624" cy="3183467"/>
          </a:xfrm>
        </p:spPr>
        <p:txBody>
          <a:bodyPr/>
          <a:lstStyle/>
          <a:p>
            <a:r>
              <a:rPr lang="pt-BR" dirty="0"/>
              <a:t>Atividade de informática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C80AD7-6D2B-41EE-8572-DA2EFB8777D9}"/>
              </a:ext>
            </a:extLst>
          </p:cNvPr>
          <p:cNvSpPr txBox="1"/>
          <p:nvPr/>
        </p:nvSpPr>
        <p:spPr>
          <a:xfrm>
            <a:off x="394447" y="8499784"/>
            <a:ext cx="366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Gustavo Henrique Silva Santos 1º GPI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A3EDE-80C3-43CF-8E9D-6B5C1450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0663" y="2420471"/>
            <a:ext cx="4233481" cy="522336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3456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E0CC-7F30-4DE3-B193-00C67539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74D50-073E-4F1F-B097-7239E9B7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888" y="1820503"/>
            <a:ext cx="8789313" cy="5036829"/>
          </a:xfrm>
        </p:spPr>
        <p:txBody>
          <a:bodyPr/>
          <a:lstStyle/>
          <a:p>
            <a:r>
              <a:rPr lang="pt-BR" dirty="0"/>
              <a:t>Nome : Gustavo Henrique Silva Santos </a:t>
            </a:r>
          </a:p>
          <a:p>
            <a:pPr marL="0" indent="0">
              <a:buNone/>
            </a:pPr>
            <a:r>
              <a:rPr lang="pt-BR" dirty="0"/>
              <a:t>      Idade : 18 anos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Hobbies 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Jogos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Musica 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Gravar vídeos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E92F49-1B19-4762-9A44-F8E359E9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68487">
            <a:off x="7144973" y="2966074"/>
            <a:ext cx="3630792" cy="174475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C454C-0E92-4D06-B970-26F1D2627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55342" y="5217963"/>
            <a:ext cx="2055906" cy="308385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E61FAC-A6A5-46A9-8313-57A221F3B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262982">
            <a:off x="8245164" y="5605638"/>
            <a:ext cx="3332976" cy="3035389"/>
          </a:xfrm>
          <a:prstGeom prst="ellipse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374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6E3031-3920-470E-ABB7-E73408EA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134" y="937229"/>
            <a:ext cx="8800601" cy="40112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Hard Skills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Técnico de mecânica pela ETEC Machado de Assis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Conhecimento básico do pacote office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Nível avançado de inglês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Cursando gestão da produção industrial pela FATEC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FEA00-ADE7-41D8-839C-B3AACFDF3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946520">
            <a:off x="6213678" y="4961327"/>
            <a:ext cx="4493729" cy="2995819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D25AB0-A2FD-4BC6-8AAC-82E49995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4765" y="4900287"/>
            <a:ext cx="4709873" cy="2647995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60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A8C93-BBED-4FC4-B6C8-AF5942C4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496" y="599065"/>
            <a:ext cx="8785599" cy="1707853"/>
          </a:xfrm>
        </p:spPr>
        <p:txBody>
          <a:bodyPr/>
          <a:lstStyle/>
          <a:p>
            <a:r>
              <a:rPr lang="pt-BR" dirty="0"/>
              <a:t>Soft skills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DE863-B3BC-4E9E-86B4-E920892E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343" y="1800254"/>
            <a:ext cx="8789313" cy="5036829"/>
          </a:xfrm>
        </p:spPr>
        <p:txBody>
          <a:bodyPr/>
          <a:lstStyle/>
          <a:p>
            <a:r>
              <a:rPr lang="pt-BR" dirty="0"/>
              <a:t>Cooperativo </a:t>
            </a:r>
          </a:p>
          <a:p>
            <a:r>
              <a:rPr lang="pt-BR" dirty="0"/>
              <a:t>Criativo</a:t>
            </a:r>
          </a:p>
          <a:p>
            <a:r>
              <a:rPr lang="pt-BR" dirty="0"/>
              <a:t>Curioso e disposto a aprender </a:t>
            </a:r>
          </a:p>
          <a:p>
            <a:r>
              <a:rPr lang="pt-BR" dirty="0"/>
              <a:t>Adaptável a novos ambientes ou informações </a:t>
            </a:r>
          </a:p>
          <a:p>
            <a:r>
              <a:rPr lang="pt-BR" dirty="0"/>
              <a:t>Proativo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37555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71</Words>
  <Application>Microsoft Office PowerPoint</Application>
  <PresentationFormat>Personalizar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Atividade de informática </vt:lpstr>
      <vt:lpstr>Sobre mim</vt:lpstr>
      <vt:lpstr>Apresentação do PowerPoint</vt:lpstr>
      <vt:lpstr>Soft skills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informática </dc:title>
  <dc:creator>GUSTAVO SANTOS</dc:creator>
  <cp:lastModifiedBy>GUSTAVO SANTOS</cp:lastModifiedBy>
  <cp:revision>1</cp:revision>
  <dcterms:created xsi:type="dcterms:W3CDTF">2023-08-17T04:15:35Z</dcterms:created>
  <dcterms:modified xsi:type="dcterms:W3CDTF">2023-08-17T05:12:51Z</dcterms:modified>
</cp:coreProperties>
</file>