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ADEE-6501-2651-2F5F-E98014AF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08E0B-B1B6-09A1-95C0-4DF455BC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 os Textos em Negrito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DFB11-B30D-22CF-2AC5-0430A4AA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" y="3581782"/>
            <a:ext cx="11892156" cy="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46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A47C-6A8D-1BF0-9BFE-5C0D564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Tag</a:t>
            </a:r>
            <a:r>
              <a:rPr lang="pt-BR" dirty="0"/>
              <a:t> 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E534A-43A8-97DD-3BF7-8849F2B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dedicada a exibir um texto em itálico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D53E17-C84E-7CDD-677A-1CB9F20F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1" y="3785525"/>
            <a:ext cx="8312217" cy="23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710B-4348-8C8A-5862-257AC7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4546F-CBC8-F240-B51E-A00C561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já é bastante autoexplicativo, o objetivo é mostrar na Interface um trecho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4A7DA-3F9E-DC96-CB1B-D8E7C763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855063"/>
            <a:ext cx="10718306" cy="1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368-6EC9-35C2-3B8E-083A5E7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B6C38-DBEC-786A-913F-7C2BB8D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possui por objetivo mostrar pequenos elementos dentro de uma interface.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26BA1-D857-3A8A-3440-5092BEE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" y="4030587"/>
            <a:ext cx="11757971" cy="2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6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0AE-67F8-C1F1-CB06-D718D4E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abbr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FE95-ABE4-325B-2C47-D4D4482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especialmente para abreviações no seu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3D77C-1AF8-2736-CD20-534B19E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3600165"/>
            <a:ext cx="6213683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2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F3A7-F8DB-55BD-ACFB-272DD8F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E18A6-B497-9594-A02C-D41E49D4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 indica um endereço (em itálico) em sua página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294AE-B0D3-C00A-610A-6D44B5F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42" y="3121829"/>
            <a:ext cx="6762916" cy="2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8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3C9B-EAFC-F139-182F-57A2826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8F1B-D34E-4508-C3CE-9273C53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textos propriamente ditos, nós também podemos utilizar Listas no HTML, elas podem ser ordenadas, não ordenadas e detalhadas</a:t>
            </a:r>
          </a:p>
        </p:txBody>
      </p:sp>
    </p:spTree>
    <p:extLst>
      <p:ext uri="{BB962C8B-B14F-4D97-AF65-F5344CB8AC3E}">
        <p14:creationId xmlns:p14="http://schemas.microsoft.com/office/powerpoint/2010/main" val="1527164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86-9189-8933-C821-03B44EB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4B8C1-F53F-332E-737C-64CF605B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Sabem esses números que ficam geralmente ao lado de um texto no meu slide?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Então, essa é uma representação visual das listas ordenadas no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98EDC-3A66-2972-EB2D-71BA2FB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4537463"/>
            <a:ext cx="24006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A4FFD-C92A-495A-60DD-677E1A2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Listas Não Ordenadas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8F1AF-9584-F951-DE50-AD7F06A3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E quanto às listas não ordenadas?</a:t>
            </a:r>
          </a:p>
          <a:p>
            <a:r>
              <a:rPr lang="pt-BR" sz="1700" dirty="0"/>
              <a:t>Dê uma olhadinha no meu slide, percebeu algo diferente?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1CAD522A-101C-2CD8-061F-FA5B1425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59293"/>
            <a:ext cx="6922008" cy="48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9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3351-FB95-9E29-C09C-AD5CF74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às Listas Detalhadas?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E5BA-A28A-DF23-7306-211768F0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Empresa A</a:t>
            </a:r>
          </a:p>
          <a:p>
            <a:pPr marL="0" indent="0">
              <a:buNone/>
            </a:pPr>
            <a:r>
              <a:rPr lang="pt-BR" dirty="0"/>
              <a:t>Eu trabalhei durante ... Anos como desenvolvedor na Empresa A.</a:t>
            </a:r>
          </a:p>
          <a:p>
            <a:pPr marL="0" indent="0">
              <a:buNone/>
            </a:pPr>
            <a:r>
              <a:rPr lang="pt-BR" b="1" dirty="0"/>
              <a:t>Empresa B</a:t>
            </a:r>
          </a:p>
          <a:p>
            <a:pPr marL="0" indent="0">
              <a:buNone/>
            </a:pPr>
            <a:r>
              <a:rPr lang="pt-BR" dirty="0"/>
              <a:t>Trabalhei durante ... Meses na Empresa B</a:t>
            </a:r>
          </a:p>
        </p:txBody>
      </p:sp>
    </p:spTree>
    <p:extLst>
      <p:ext uri="{BB962C8B-B14F-4D97-AF65-F5344CB8AC3E}">
        <p14:creationId xmlns:p14="http://schemas.microsoft.com/office/powerpoint/2010/main" val="106359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5DE0-A935-3AE4-8318-916E1F0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D3726-C177-FD9F-BCEF-5440BB0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2" y="3377274"/>
            <a:ext cx="8516539" cy="1895740"/>
          </a:xfrm>
        </p:spPr>
      </p:pic>
    </p:spTree>
    <p:extLst>
      <p:ext uri="{BB962C8B-B14F-4D97-AF65-F5344CB8AC3E}">
        <p14:creationId xmlns:p14="http://schemas.microsoft.com/office/powerpoint/2010/main" val="13316223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1E8-2D05-8EEE-E483-9F64D71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392E-5C55-54E3-39B9-D4D1CF62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Tente recriar o currículo utilizando as </a:t>
            </a:r>
            <a:r>
              <a:rPr lang="pt-BR" dirty="0" err="1"/>
              <a:t>tags</a:t>
            </a:r>
            <a:r>
              <a:rPr lang="pt-BR" dirty="0"/>
              <a:t> informadas a ti por mim nessa aula. Volte o vídeo e veja os capítulos e encontre a </a:t>
            </a:r>
            <a:r>
              <a:rPr lang="pt-BR" dirty="0" err="1"/>
              <a:t>tag</a:t>
            </a:r>
            <a:r>
              <a:rPr lang="pt-BR" dirty="0"/>
              <a:t> correta para cada elemento da tela. </a:t>
            </a:r>
          </a:p>
        </p:txBody>
      </p:sp>
    </p:spTree>
    <p:extLst>
      <p:ext uri="{BB962C8B-B14F-4D97-AF65-F5344CB8AC3E}">
        <p14:creationId xmlns:p14="http://schemas.microsoft.com/office/powerpoint/2010/main" val="3605066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32D2651-2063-E849-A852-33096C67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A2EB15-8DFE-16BC-CAF2-9AFFC71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8 – </a:t>
            </a:r>
            <a:r>
              <a:rPr lang="en-US" sz="4800" dirty="0" err="1"/>
              <a:t>Parâmetros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68B2-AF95-E223-6453-A640267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86A11-67D3-F683-BE36-9D6AB167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Característica</a:t>
            </a:r>
          </a:p>
          <a:p>
            <a:r>
              <a:rPr lang="pt-BR" dirty="0"/>
              <a:t>Centro </a:t>
            </a:r>
            <a:r>
              <a:rPr lang="pt-BR" dirty="0">
                <a:sym typeface="Wingdings" panose="05000000000000000000" pitchFamily="2" charset="2"/>
              </a:rPr>
              <a:t> Conteúdo</a:t>
            </a:r>
          </a:p>
          <a:p>
            <a:r>
              <a:rPr lang="pt-BR" dirty="0">
                <a:sym typeface="Wingdings" panose="05000000000000000000" pitchFamily="2" charset="2"/>
              </a:rPr>
              <a:t>Exemplo: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abbr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A6DCB-5131-A437-B6BE-43006515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30" y="4325112"/>
            <a:ext cx="8125140" cy="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47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2A3B-4A20-E5C7-3055-0BC4B83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Imagine Uma </a:t>
            </a:r>
            <a:r>
              <a:rPr lang="pt-BR" dirty="0" err="1"/>
              <a:t>Tag</a:t>
            </a:r>
            <a:r>
              <a:rPr lang="pt-BR" dirty="0"/>
              <a:t>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A29364-05BD-7867-1BFF-2D051B5D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4" y="2553419"/>
            <a:ext cx="11900612" cy="3347049"/>
          </a:xfrm>
        </p:spPr>
      </p:pic>
    </p:spTree>
    <p:extLst>
      <p:ext uri="{BB962C8B-B14F-4D97-AF65-F5344CB8AC3E}">
        <p14:creationId xmlns:p14="http://schemas.microsoft.com/office/powerpoint/2010/main" val="29053567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A0C3-83E9-62CD-B587-B46E9AB0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2A8B03-66AE-31D0-B13A-86FE0662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9" y="2708694"/>
            <a:ext cx="11745727" cy="3174521"/>
          </a:xfrm>
        </p:spPr>
      </p:pic>
    </p:spTree>
    <p:extLst>
      <p:ext uri="{BB962C8B-B14F-4D97-AF65-F5344CB8AC3E}">
        <p14:creationId xmlns:p14="http://schemas.microsoft.com/office/powerpoint/2010/main" val="3624686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FD08-2C42-D87B-55E6-77C0ACD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76603-FE81-23F9-9DDB-093B23A9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Caractere possui diversos parâmetros, dentre eles: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Tamanho da Fonte;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Está em Negrito ou Não;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Cor da Fonte</a:t>
            </a:r>
          </a:p>
        </p:txBody>
      </p:sp>
    </p:spTree>
    <p:extLst>
      <p:ext uri="{BB962C8B-B14F-4D97-AF65-F5344CB8AC3E}">
        <p14:creationId xmlns:p14="http://schemas.microsoft.com/office/powerpoint/2010/main" val="2881746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D269-D3D9-DA4B-F739-50ED47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nas Linguagens de Marcação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29C79-1813-8C88-97DF-947A7397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vieram como uma forma de demonstrar as características do texto. </a:t>
            </a:r>
          </a:p>
        </p:txBody>
      </p:sp>
    </p:spTree>
    <p:extLst>
      <p:ext uri="{BB962C8B-B14F-4D97-AF65-F5344CB8AC3E}">
        <p14:creationId xmlns:p14="http://schemas.microsoft.com/office/powerpoint/2010/main" val="9798767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5640C-46A5-1339-03CE-E2ED5CB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56F73-2267-76C9-C4FB-DBC27373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como parâmetros eram representados em linguagens antigas, como </a:t>
            </a:r>
            <a:r>
              <a:rPr lang="pt-BR" dirty="0" err="1"/>
              <a:t>Runoff</a:t>
            </a:r>
            <a:r>
              <a:rPr lang="pt-BR" dirty="0"/>
              <a:t>, GML e SGML. </a:t>
            </a:r>
          </a:p>
          <a:p>
            <a:r>
              <a:rPr lang="pt-BR" dirty="0"/>
              <a:t>Peça ao ChatGPT que ele te ajude com boas fontes de pesquisa.</a:t>
            </a:r>
          </a:p>
        </p:txBody>
      </p:sp>
    </p:spTree>
    <p:extLst>
      <p:ext uri="{BB962C8B-B14F-4D97-AF65-F5344CB8AC3E}">
        <p14:creationId xmlns:p14="http://schemas.microsoft.com/office/powerpoint/2010/main" val="423564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DA498E9-F316-3B91-0898-41E8CEAC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3460A5-00D9-1E6B-BB32-922FA0C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7 – </a:t>
            </a:r>
            <a:r>
              <a:rPr lang="en-US" sz="4800" dirty="0" err="1"/>
              <a:t>Textos</a:t>
            </a:r>
            <a:r>
              <a:rPr lang="en-US" sz="4800" dirty="0"/>
              <a:t> e </a:t>
            </a:r>
            <a:r>
              <a:rPr lang="en-US" sz="4800" dirty="0" err="1"/>
              <a:t>Listas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8860-82E6-4936-CF96-E9C41E5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C83C-C8F3-1B19-5B87-79E9536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tags</a:t>
            </a:r>
            <a:r>
              <a:rPr lang="pt-BR" dirty="0"/>
              <a:t> de texto no HTML, p, h1, </a:t>
            </a:r>
            <a:r>
              <a:rPr lang="pt-BR" dirty="0" err="1"/>
              <a:t>code</a:t>
            </a:r>
            <a:r>
              <a:rPr lang="pt-BR" dirty="0"/>
              <a:t>, Strong, em e vou mostrar cada uma delas aqui abaixo</a:t>
            </a:r>
          </a:p>
        </p:txBody>
      </p:sp>
    </p:spTree>
    <p:extLst>
      <p:ext uri="{BB962C8B-B14F-4D97-AF65-F5344CB8AC3E}">
        <p14:creationId xmlns:p14="http://schemas.microsoft.com/office/powerpoint/2010/main" val="197197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669E-5949-AACF-6456-A987483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4812-2249-6C12-100C-A4F124E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Pensada especialmente em textos longos, como textos jornalísticos e qualquer tipo de texto que não cabe em uma linha. Ideal para que você coloque o parágrafo de cada frase que você está desenvolvendo.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1DE71-5B3A-082C-615B-0472E6F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6" y="4797451"/>
            <a:ext cx="10100588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8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2692</Words>
  <Application>Microsoft Office PowerPoint</Application>
  <PresentationFormat>Widescreen</PresentationFormat>
  <Paragraphs>357</Paragraphs>
  <Slides>118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118</vt:i4>
      </vt:variant>
    </vt:vector>
  </HeadingPairs>
  <TitlesOfParts>
    <vt:vector size="124" baseType="lpstr">
      <vt:lpstr>Arial</vt:lpstr>
      <vt:lpstr>Avenir Next LT Pro</vt:lpstr>
      <vt:lpstr>Calibri</vt:lpstr>
      <vt:lpstr>Neue Haas Grotesk Text Pro</vt:lpstr>
      <vt:lpstr>Wingdings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  <vt:lpstr>Aula 7 – Textos e Listas no HTML</vt:lpstr>
      <vt:lpstr>Textos no HTML</vt:lpstr>
      <vt:lpstr>Tag p</vt:lpstr>
      <vt:lpstr>Tag strong</vt:lpstr>
      <vt:lpstr>Tag em </vt:lpstr>
      <vt:lpstr>Tag code</vt:lpstr>
      <vt:lpstr>Tag small</vt:lpstr>
      <vt:lpstr>Tag abbr</vt:lpstr>
      <vt:lpstr>Tag Address</vt:lpstr>
      <vt:lpstr>Listas</vt:lpstr>
      <vt:lpstr>Listas Ordenadas</vt:lpstr>
      <vt:lpstr>Listas Não Ordenadas</vt:lpstr>
      <vt:lpstr>E quanto às Listas Detalhadas?</vt:lpstr>
      <vt:lpstr>Representação Visual</vt:lpstr>
      <vt:lpstr>Para Casa</vt:lpstr>
      <vt:lpstr>Aula 8 – Parâmetros no HTML</vt:lpstr>
      <vt:lpstr>Parâmetros no HTML</vt:lpstr>
      <vt:lpstr>Imagine Uma Tag Assim:</vt:lpstr>
      <vt:lpstr>Ou Assim:</vt:lpstr>
      <vt:lpstr>História dos Parâmetros</vt:lpstr>
      <vt:lpstr>Parâmetros nas Linguagens de Marcação</vt:lpstr>
      <vt:lpstr>Lição de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7</cp:revision>
  <dcterms:created xsi:type="dcterms:W3CDTF">2024-04-07T13:26:28Z</dcterms:created>
  <dcterms:modified xsi:type="dcterms:W3CDTF">2025-03-14T21:59:17Z</dcterms:modified>
</cp:coreProperties>
</file>