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1761</Words>
  <Application>Microsoft Office PowerPoint</Application>
  <PresentationFormat>Widescreen</PresentationFormat>
  <Paragraphs>236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3" baseType="lpstr">
      <vt:lpstr>Arial</vt:lpstr>
      <vt:lpstr>Calibri</vt:lpstr>
      <vt:lpstr>Neue Haas Grotesk Text Pro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3</cp:revision>
  <dcterms:created xsi:type="dcterms:W3CDTF">2024-04-07T13:26:28Z</dcterms:created>
  <dcterms:modified xsi:type="dcterms:W3CDTF">2024-04-07T17:01:32Z</dcterms:modified>
</cp:coreProperties>
</file>