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30c9b61c4_0_8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730c9b61c4_0_82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30c9b61c4_0_27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730c9b61c4_0_278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30c9b61c4_0_29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730c9b61c4_0_297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30c9b61c4_0_31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730c9b61c4_0_316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30c9b61c4_0_33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730c9b61c4_0_335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30c9b61c4_0_35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730c9b61c4_0_354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30c9b61c4_0_39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730c9b61c4_0_392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30c9b61c4_0_40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730c9b61c4_0_409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30c9b61c4_0_52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730c9b61c4_0_523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30c9b61c4_0_54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730c9b61c4_0_542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0c9b61c4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30c9b61c4_0_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30c9b61c4_0_2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30c9b61c4_0_28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30c9b61c4_0_5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730c9b61c4_0_56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Financeiro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454320" y="3286800"/>
            <a:ext cx="821880" cy="830160"/>
            <a:chOff x="454320" y="3286800"/>
            <a:chExt cx="821880" cy="830160"/>
          </a:xfrm>
        </p:grpSpPr>
        <p:grpSp>
          <p:nvGrpSpPr>
            <p:cNvPr id="67" name="Google Shape;67;p14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0" name="Google Shape;70;p14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" name="Google Shape;71;p14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2" name="Google Shape;72;p14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73" name="Google Shape;73;p14"/>
            <p:cNvSpPr/>
            <p:nvPr/>
          </p:nvSpPr>
          <p:spPr>
            <a:xfrm>
              <a:off x="454320" y="377460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8" name="Google Shape;78;p14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9" name="Google Shape;79;p14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0" name="Google Shape;80;p14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81" name="Google Shape;81;p14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" name="Google Shape;82;p14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1276920" y="3355500"/>
            <a:ext cx="12306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2170800" y="1516680"/>
            <a:ext cx="3033360" cy="11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F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luxo de caixa.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das contas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pagar.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das contas a receber.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Planejamento Financeiro do local.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da folha de pagamento dos funcionários.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de todos os impostos do estabelecimento.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Realizar novas matrículas</a:t>
            </a:r>
            <a:endParaRPr sz="1000"/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Realizar ajustes de mensalidades</a:t>
            </a:r>
            <a:endParaRPr sz="1000"/>
          </a:p>
        </p:txBody>
      </p:sp>
      <p:sp>
        <p:nvSpPr>
          <p:cNvPr id="86" name="Google Shape;86;p14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Vistoriar entregas de </a:t>
            </a:r>
            <a:r>
              <a:rPr lang="pt-BR" sz="1000"/>
              <a:t>equipamentos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316" name="Google Shape;316;p23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8" name="Google Shape;318;p23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19" name="Google Shape;319;p23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20" name="Google Shape;320;p23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21" name="Google Shape;321;p23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2" name="Google Shape;322;p23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23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23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3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3"/>
          <p:cNvSpPr/>
          <p:nvPr/>
        </p:nvSpPr>
        <p:spPr>
          <a:xfrm>
            <a:off x="4807800" y="3266640"/>
            <a:ext cx="2373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Verificar os equipamentos entregues pelo Fornecedor.</a:t>
            </a:r>
            <a:endParaRPr sz="1000"/>
          </a:p>
        </p:txBody>
      </p:sp>
      <p:sp>
        <p:nvSpPr>
          <p:cNvPr id="327" name="Google Shape;327;p23"/>
          <p:cNvSpPr/>
          <p:nvPr/>
        </p:nvSpPr>
        <p:spPr>
          <a:xfrm>
            <a:off x="3564350" y="1838875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Equipamentos do estabelecimento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Acompanhar pedido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4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335" name="Google Shape;335;p24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336" name="Google Shape;336;p24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8" name="Google Shape;338;p24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39" name="Google Shape;339;p24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40" name="Google Shape;340;p24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41" name="Google Shape;341;p24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2" name="Google Shape;342;p24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24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24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4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24"/>
          <p:cNvSpPr/>
          <p:nvPr/>
        </p:nvSpPr>
        <p:spPr>
          <a:xfrm>
            <a:off x="4807800" y="3266640"/>
            <a:ext cx="2373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Verificar o prazo de entrega do pedido, havendo atrasos informar ao Fornecedor.</a:t>
            </a:r>
            <a:endParaRPr sz="1000"/>
          </a:p>
        </p:txBody>
      </p:sp>
      <p:sp>
        <p:nvSpPr>
          <p:cNvPr id="347" name="Google Shape;347;p24"/>
          <p:cNvSpPr/>
          <p:nvPr/>
        </p:nvSpPr>
        <p:spPr>
          <a:xfrm>
            <a:off x="3564350" y="1838875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Equipamentos do estabelecimento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Gerenciar equipamentos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5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355" name="Google Shape;355;p25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356" name="Google Shape;356;p25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8" name="Google Shape;358;p25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9" name="Google Shape;359;p25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60" name="Google Shape;360;p25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61" name="Google Shape;361;p25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2" name="Google Shape;362;p25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25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25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25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25"/>
          <p:cNvSpPr/>
          <p:nvPr/>
        </p:nvSpPr>
        <p:spPr>
          <a:xfrm>
            <a:off x="4807800" y="3266640"/>
            <a:ext cx="2373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Atualizar inventário de equipamentos ou cadastrar novos equipamentos.</a:t>
            </a:r>
            <a:endParaRPr sz="1000"/>
          </a:p>
        </p:txBody>
      </p:sp>
      <p:sp>
        <p:nvSpPr>
          <p:cNvPr id="367" name="Google Shape;367;p25"/>
          <p:cNvSpPr/>
          <p:nvPr/>
        </p:nvSpPr>
        <p:spPr>
          <a:xfrm>
            <a:off x="3564350" y="1838875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Equipamentos do estabelecimento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Manutenção de </a:t>
            </a:r>
            <a:r>
              <a:rPr lang="pt-BR" sz="1000"/>
              <a:t>equipamentos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6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375" name="Google Shape;375;p26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376" name="Google Shape;376;p26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8" name="Google Shape;378;p26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9" name="Google Shape;379;p26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80" name="Google Shape;380;p26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81" name="Google Shape;381;p26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2" name="Google Shape;382;p26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6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26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26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26"/>
          <p:cNvSpPr/>
          <p:nvPr/>
        </p:nvSpPr>
        <p:spPr>
          <a:xfrm>
            <a:off x="4807800" y="3266640"/>
            <a:ext cx="2373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Vistoriar equipamentos, caso seja </a:t>
            </a:r>
            <a:r>
              <a:rPr lang="pt-BR" sz="1000">
                <a:solidFill>
                  <a:schemeClr val="dk1"/>
                </a:solidFill>
              </a:rPr>
              <a:t>necessário separar para troca.</a:t>
            </a:r>
            <a:endParaRPr sz="1000"/>
          </a:p>
        </p:txBody>
      </p:sp>
      <p:sp>
        <p:nvSpPr>
          <p:cNvPr id="387" name="Google Shape;387;p26"/>
          <p:cNvSpPr/>
          <p:nvPr/>
        </p:nvSpPr>
        <p:spPr>
          <a:xfrm>
            <a:off x="3564350" y="1838875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Equipamentos do estabelecimento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Troca de equipamentos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7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395" name="Google Shape;395;p27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396" name="Google Shape;396;p27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8" name="Google Shape;398;p27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9" name="Google Shape;399;p27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00" name="Google Shape;400;p27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01" name="Google Shape;401;p27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2" name="Google Shape;402;p27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27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27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27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27"/>
          <p:cNvSpPr/>
          <p:nvPr/>
        </p:nvSpPr>
        <p:spPr>
          <a:xfrm>
            <a:off x="4807800" y="3026649"/>
            <a:ext cx="2373000" cy="933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Consultar os equipamentos que podem ser solicitados a troca e envia a solicitação para o Fornecedor.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3564350" y="1838875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Equipamentos do estabelecimento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8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Gerar </a:t>
            </a:r>
            <a:r>
              <a:rPr lang="pt-BR" sz="1000"/>
              <a:t>inventário</a:t>
            </a:r>
            <a:r>
              <a:rPr lang="pt-BR" sz="1000"/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28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415" name="Google Shape;415;p28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416" name="Google Shape;416;p28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20" name="Google Shape;420;p28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2" name="Google Shape;422;p28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28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8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28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28"/>
          <p:cNvSpPr/>
          <p:nvPr/>
        </p:nvSpPr>
        <p:spPr>
          <a:xfrm>
            <a:off x="4807800" y="3266640"/>
            <a:ext cx="2373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Atualizar inventário de equipamentos e relatório de equipamentos trocados</a:t>
            </a:r>
            <a:endParaRPr sz="1000"/>
          </a:p>
        </p:txBody>
      </p:sp>
      <p:sp>
        <p:nvSpPr>
          <p:cNvPr id="427" name="Google Shape;427;p28"/>
          <p:cNvSpPr/>
          <p:nvPr/>
        </p:nvSpPr>
        <p:spPr>
          <a:xfrm>
            <a:off x="3564350" y="1838875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Equipamentos do estabelecimento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200"/>
              <a:t>cadastrar matrículas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1938280" y="2825415"/>
            <a:ext cx="12507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Departamento administrativo</a:t>
            </a:r>
            <a:endParaRPr sz="1000"/>
          </a:p>
        </p:txBody>
      </p:sp>
      <p:grpSp>
        <p:nvGrpSpPr>
          <p:cNvPr id="434" name="Google Shape;434;p29"/>
          <p:cNvGrpSpPr/>
          <p:nvPr/>
        </p:nvGrpSpPr>
        <p:grpSpPr>
          <a:xfrm>
            <a:off x="354948" y="1497600"/>
            <a:ext cx="1158900" cy="829750"/>
            <a:chOff x="354948" y="1497600"/>
            <a:chExt cx="1158900" cy="829750"/>
          </a:xfrm>
        </p:grpSpPr>
        <p:grpSp>
          <p:nvGrpSpPr>
            <p:cNvPr id="435" name="Google Shape;435;p29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436" name="Google Shape;436;p29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8" name="Google Shape;438;p29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9" name="Google Shape;439;p29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40" name="Google Shape;440;p29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41" name="Google Shape;441;p29"/>
            <p:cNvSpPr/>
            <p:nvPr/>
          </p:nvSpPr>
          <p:spPr>
            <a:xfrm>
              <a:off x="354948" y="1985050"/>
              <a:ext cx="115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2" name="Google Shape;442;p29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29"/>
          <p:cNvSpPr/>
          <p:nvPr/>
        </p:nvSpPr>
        <p:spPr>
          <a:xfrm>
            <a:off x="2170800" y="1516680"/>
            <a:ext cx="30333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matrículas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ajustes nas matrículas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trancamento de matrículas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45" name="Google Shape;445;p29"/>
          <p:cNvSpPr/>
          <p:nvPr/>
        </p:nvSpPr>
        <p:spPr>
          <a:xfrm>
            <a:off x="7924680" y="4591800"/>
            <a:ext cx="1158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0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matrícula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30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453" name="Google Shape;453;p30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6" name="Google Shape;456;p30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7" name="Google Shape;457;p30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58" name="Google Shape;458;p30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59" name="Google Shape;459;p30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0" name="Google Shape;460;p30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30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30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30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30"/>
          <p:cNvSpPr/>
          <p:nvPr/>
        </p:nvSpPr>
        <p:spPr>
          <a:xfrm>
            <a:off x="4807800" y="3266640"/>
            <a:ext cx="2373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matrículas de novos alunos</a:t>
            </a:r>
            <a:endParaRPr sz="1000"/>
          </a:p>
        </p:txBody>
      </p:sp>
      <p:sp>
        <p:nvSpPr>
          <p:cNvPr id="465" name="Google Shape;465;p30"/>
          <p:cNvSpPr/>
          <p:nvPr/>
        </p:nvSpPr>
        <p:spPr>
          <a:xfrm>
            <a:off x="3554150" y="1863500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Departamento administrativo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ajustes nas matrículas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31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473" name="Google Shape;473;p31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474" name="Google Shape;474;p31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6" name="Google Shape;476;p31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7" name="Google Shape;477;p31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8" name="Google Shape;478;p31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79" name="Google Shape;479;p31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0" name="Google Shape;480;p31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31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31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31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31"/>
          <p:cNvSpPr/>
          <p:nvPr/>
        </p:nvSpPr>
        <p:spPr>
          <a:xfrm>
            <a:off x="4807800" y="3266652"/>
            <a:ext cx="2373000" cy="654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ajustes nas matrículas dos alunos, caso haja alguma cobrança indevida.</a:t>
            </a:r>
            <a:endParaRPr sz="1000"/>
          </a:p>
        </p:txBody>
      </p:sp>
      <p:sp>
        <p:nvSpPr>
          <p:cNvPr id="485" name="Google Shape;485;p31"/>
          <p:cNvSpPr/>
          <p:nvPr/>
        </p:nvSpPr>
        <p:spPr>
          <a:xfrm>
            <a:off x="3554150" y="1863500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Departamento administrativo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trancamento de matrículas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32"/>
          <p:cNvGrpSpPr/>
          <p:nvPr/>
        </p:nvGrpSpPr>
        <p:grpSpPr>
          <a:xfrm>
            <a:off x="1419375" y="1888560"/>
            <a:ext cx="1252800" cy="830090"/>
            <a:chOff x="1417200" y="1888560"/>
            <a:chExt cx="1252800" cy="830090"/>
          </a:xfrm>
        </p:grpSpPr>
        <p:grpSp>
          <p:nvGrpSpPr>
            <p:cNvPr id="493" name="Google Shape;493;p32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494" name="Google Shape;494;p32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96" name="Google Shape;496;p32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97" name="Google Shape;497;p32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98" name="Google Shape;498;p32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99" name="Google Shape;499;p32"/>
            <p:cNvSpPr/>
            <p:nvPr/>
          </p:nvSpPr>
          <p:spPr>
            <a:xfrm>
              <a:off x="1417200" y="2376350"/>
              <a:ext cx="12528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Funcionário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0" name="Google Shape;500;p32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32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32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Google Shape;503;p32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32"/>
          <p:cNvSpPr/>
          <p:nvPr/>
        </p:nvSpPr>
        <p:spPr>
          <a:xfrm>
            <a:off x="4807800" y="3266652"/>
            <a:ext cx="2373000" cy="654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o trancamento nas matrículas dos alunos que desejam sair da academia.</a:t>
            </a:r>
            <a:endParaRPr sz="1000"/>
          </a:p>
        </p:txBody>
      </p:sp>
      <p:sp>
        <p:nvSpPr>
          <p:cNvPr id="505" name="Google Shape;505;p32"/>
          <p:cNvSpPr/>
          <p:nvPr/>
        </p:nvSpPr>
        <p:spPr>
          <a:xfrm>
            <a:off x="3554150" y="1863500"/>
            <a:ext cx="12528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Departamento administrativo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Fluxo de caixa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94" name="Google Shape;94;p15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7" name="Google Shape;97;p15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8" name="Google Shape;98;p15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9" name="Google Shape;99;p15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00" name="Google Shape;100;p15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15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" name="Google Shape;104;p15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6372360" y="1714320"/>
              <a:ext cx="309600" cy="587520"/>
              <a:chOff x="6372360" y="1714320"/>
              <a:chExt cx="309600" cy="587520"/>
            </a:xfrm>
          </p:grpSpPr>
          <p:sp>
            <p:nvSpPr>
              <p:cNvPr id="106" name="Google Shape;106;p15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8" name="Google Shape;108;p15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9" name="Google Shape;109;p15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0" name="Google Shape;110;p15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11" name="Google Shape;111;p15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" name="Google Shape;112;p15"/>
          <p:cNvCxnSpPr/>
          <p:nvPr/>
        </p:nvCxnSpPr>
        <p:spPr>
          <a:xfrm rot="10800000">
            <a:off x="4566180" y="904200"/>
            <a:ext cx="1963500" cy="809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5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5"/>
          <p:cNvSpPr/>
          <p:nvPr/>
        </p:nvSpPr>
        <p:spPr>
          <a:xfrm>
            <a:off x="4807800" y="3266640"/>
            <a:ext cx="2373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controle </a:t>
            </a:r>
            <a:r>
              <a:rPr lang="pt-BR" sz="1000"/>
              <a:t>das</a:t>
            </a:r>
            <a:r>
              <a:rPr lang="pt-BR" sz="1000"/>
              <a:t> 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 e saídas do dinheiro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das contas a pagar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23" name="Google Shape;123;p16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6" name="Google Shape;126;p16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7" name="Google Shape;127;p16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16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9" name="Google Shape;129;p16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" name="Google Shape;130;p16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6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16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34" name="Google Shape;134;p16"/>
            <p:cNvGrpSpPr/>
            <p:nvPr/>
          </p:nvGrpSpPr>
          <p:grpSpPr>
            <a:xfrm>
              <a:off x="6372360" y="1714320"/>
              <a:ext cx="309600" cy="587520"/>
              <a:chOff x="6372360" y="1714320"/>
              <a:chExt cx="309600" cy="58752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" name="Google Shape;137;p16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6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9" name="Google Shape;139;p16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0" name="Google Shape;140;p16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" name="Google Shape;141;p16"/>
          <p:cNvCxnSpPr/>
          <p:nvPr/>
        </p:nvCxnSpPr>
        <p:spPr>
          <a:xfrm rot="10800000">
            <a:off x="4566180" y="904200"/>
            <a:ext cx="1963500" cy="809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6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6"/>
          <p:cNvSpPr/>
          <p:nvPr/>
        </p:nvSpPr>
        <p:spPr>
          <a:xfrm>
            <a:off x="4807800" y="3266640"/>
            <a:ext cx="17226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das contas a pagar.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das contas a receber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7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52" name="Google Shape;152;p17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5" name="Google Shape;155;p1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6" name="Google Shape;156;p17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7" name="Google Shape;157;p17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58" name="Google Shape;158;p17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9" name="Google Shape;159;p17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7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7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" name="Google Shape;162;p17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6372360" y="1714320"/>
              <a:ext cx="309600" cy="587520"/>
              <a:chOff x="6372360" y="1714320"/>
              <a:chExt cx="309600" cy="587520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6" name="Google Shape;166;p17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7" name="Google Shape;167;p17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8" name="Google Shape;168;p17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69" name="Google Shape;169;p17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" name="Google Shape;170;p17"/>
          <p:cNvCxnSpPr/>
          <p:nvPr/>
        </p:nvCxnSpPr>
        <p:spPr>
          <a:xfrm rot="10800000">
            <a:off x="4566180" y="904200"/>
            <a:ext cx="1963500" cy="809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7"/>
          <p:cNvCxnSpPr/>
          <p:nvPr/>
        </p:nvCxnSpPr>
        <p:spPr>
          <a:xfrm flipH="1" rot="-5400000">
            <a:off x="3855630" y="2580090"/>
            <a:ext cx="1161300" cy="7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7"/>
          <p:cNvSpPr/>
          <p:nvPr/>
        </p:nvSpPr>
        <p:spPr>
          <a:xfrm>
            <a:off x="4807800" y="3266640"/>
            <a:ext cx="17226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recebimento das contas a receber.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da folha de pagamento dos funcionários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8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81" name="Google Shape;181;p18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4" name="Google Shape;184;p18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5" name="Google Shape;185;p1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6" name="Google Shape;186;p18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87" name="Google Shape;187;p18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18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8"/>
          <p:cNvSpPr/>
          <p:nvPr/>
        </p:nvSpPr>
        <p:spPr>
          <a:xfrm>
            <a:off x="130320" y="28892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1" name="Google Shape;191;p18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6372360" y="1714320"/>
              <a:ext cx="309600" cy="587520"/>
              <a:chOff x="6372360" y="1714320"/>
              <a:chExt cx="309600" cy="587520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5" name="Google Shape;195;p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6" name="Google Shape;196;p18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7" name="Google Shape;197;p18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98" name="Google Shape;198;p18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9" name="Google Shape;199;p18"/>
          <p:cNvCxnSpPr/>
          <p:nvPr/>
        </p:nvCxnSpPr>
        <p:spPr>
          <a:xfrm rot="10800000">
            <a:off x="4566180" y="904200"/>
            <a:ext cx="1963500" cy="809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8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4807800" y="3266656"/>
            <a:ext cx="2130000" cy="830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</a:t>
            </a:r>
            <a:r>
              <a:rPr lang="pt-BR" sz="1000"/>
              <a:t> 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todos os funcionários</a:t>
            </a:r>
            <a:r>
              <a:rPr lang="pt-BR" sz="1000"/>
              <a:t> do estabelecimento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de todos os impostos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9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210" name="Google Shape;210;p19"/>
            <p:cNvGrpSpPr/>
            <p:nvPr/>
          </p:nvGrpSpPr>
          <p:grpSpPr>
            <a:xfrm>
              <a:off x="1838880" y="1888560"/>
              <a:ext cx="309600" cy="587880"/>
              <a:chOff x="1838880" y="1888560"/>
              <a:chExt cx="309600" cy="587880"/>
            </a:xfrm>
          </p:grpSpPr>
          <p:sp>
            <p:nvSpPr>
              <p:cNvPr id="211" name="Google Shape;211;p19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3" name="Google Shape;213;p19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4" name="Google Shape;214;p19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5" name="Google Shape;215;p1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16" name="Google Shape;216;p19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7" name="Google Shape;217;p19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9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9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0" name="Google Shape;220;p19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221" name="Google Shape;221;p19"/>
            <p:cNvGrpSpPr/>
            <p:nvPr/>
          </p:nvGrpSpPr>
          <p:grpSpPr>
            <a:xfrm>
              <a:off x="6372360" y="1714320"/>
              <a:ext cx="309600" cy="587520"/>
              <a:chOff x="6372360" y="1714320"/>
              <a:chExt cx="309600" cy="58752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4" name="Google Shape;224;p19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5" name="Google Shape;225;p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6" name="Google Shape;226;p19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27" name="Google Shape;227;p19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8" name="Google Shape;228;p19"/>
          <p:cNvCxnSpPr/>
          <p:nvPr/>
        </p:nvCxnSpPr>
        <p:spPr>
          <a:xfrm rot="10800000">
            <a:off x="4566180" y="904200"/>
            <a:ext cx="1963500" cy="809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9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19"/>
          <p:cNvSpPr/>
          <p:nvPr/>
        </p:nvSpPr>
        <p:spPr>
          <a:xfrm>
            <a:off x="4807800" y="3266640"/>
            <a:ext cx="213012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pagamento de todos os impostos</a:t>
            </a:r>
            <a:r>
              <a:rPr lang="pt-BR" sz="1000"/>
              <a:t> do estabelecimento.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novas matrículas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0"/>
          <p:cNvGrpSpPr/>
          <p:nvPr/>
        </p:nvGrpSpPr>
        <p:grpSpPr>
          <a:xfrm>
            <a:off x="1485360" y="1888560"/>
            <a:ext cx="1020600" cy="830100"/>
            <a:chOff x="1485360" y="1888560"/>
            <a:chExt cx="1020600" cy="830100"/>
          </a:xfrm>
        </p:grpSpPr>
        <p:grpSp>
          <p:nvGrpSpPr>
            <p:cNvPr id="239" name="Google Shape;239;p20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240" name="Google Shape;240;p20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2" name="Google Shape;242;p20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3" name="Google Shape;243;p20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4" name="Google Shape;244;p20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45" name="Google Shape;245;p20"/>
            <p:cNvSpPr/>
            <p:nvPr/>
          </p:nvSpPr>
          <p:spPr>
            <a:xfrm>
              <a:off x="1485360" y="237636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6" name="Google Shape;246;p20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0"/>
          <p:cNvSpPr/>
          <p:nvPr/>
        </p:nvSpPr>
        <p:spPr>
          <a:xfrm>
            <a:off x="130320" y="28130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0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p20"/>
          <p:cNvGrpSpPr/>
          <p:nvPr/>
        </p:nvGrpSpPr>
        <p:grpSpPr>
          <a:xfrm>
            <a:off x="6116040" y="1714320"/>
            <a:ext cx="822000" cy="829740"/>
            <a:chOff x="6116040" y="1714320"/>
            <a:chExt cx="822000" cy="829740"/>
          </a:xfrm>
        </p:grpSpPr>
        <p:grpSp>
          <p:nvGrpSpPr>
            <p:cNvPr id="250" name="Google Shape;250;p20"/>
            <p:cNvGrpSpPr/>
            <p:nvPr/>
          </p:nvGrpSpPr>
          <p:grpSpPr>
            <a:xfrm>
              <a:off x="6372342" y="1714320"/>
              <a:ext cx="309618" cy="587520"/>
              <a:chOff x="6372342" y="1714320"/>
              <a:chExt cx="309618" cy="587520"/>
            </a:xfrm>
          </p:grpSpPr>
          <p:sp>
            <p:nvSpPr>
              <p:cNvPr id="251" name="Google Shape;251;p20"/>
              <p:cNvSpPr/>
              <p:nvPr/>
            </p:nvSpPr>
            <p:spPr>
              <a:xfrm>
                <a:off x="6433920" y="171432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 flipH="1">
                <a:off x="6526818" y="19101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3" name="Google Shape;253;p20"/>
              <p:cNvSpPr/>
              <p:nvPr/>
            </p:nvSpPr>
            <p:spPr>
              <a:xfrm>
                <a:off x="6390000" y="19983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4" name="Google Shape;254;p20"/>
              <p:cNvSpPr/>
              <p:nvPr/>
            </p:nvSpPr>
            <p:spPr>
              <a:xfrm flipH="1">
                <a:off x="6372342" y="21128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5" name="Google Shape;255;p20"/>
              <p:cNvSpPr/>
              <p:nvPr/>
            </p:nvSpPr>
            <p:spPr>
              <a:xfrm rot="10800000">
                <a:off x="6528222" y="21135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56" name="Google Shape;256;p20"/>
            <p:cNvSpPr/>
            <p:nvPr/>
          </p:nvSpPr>
          <p:spPr>
            <a:xfrm>
              <a:off x="6116040" y="2201760"/>
              <a:ext cx="8220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7" name="Google Shape;257;p20"/>
          <p:cNvCxnSpPr/>
          <p:nvPr/>
        </p:nvCxnSpPr>
        <p:spPr>
          <a:xfrm rot="10800000">
            <a:off x="4566180" y="904200"/>
            <a:ext cx="1963500" cy="809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0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0"/>
          <p:cNvSpPr/>
          <p:nvPr/>
        </p:nvSpPr>
        <p:spPr>
          <a:xfrm>
            <a:off x="4807800" y="3266640"/>
            <a:ext cx="2130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</a:t>
            </a:r>
            <a:r>
              <a:rPr lang="pt-BR" sz="1000"/>
              <a:t>cadastro de novos alunos no estabelecimento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3564360" y="1838880"/>
            <a:ext cx="10020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130320" y="144576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ajustes nas mensalidades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1485360" y="1888560"/>
            <a:ext cx="1020600" cy="830100"/>
            <a:chOff x="1485360" y="1888560"/>
            <a:chExt cx="1020600" cy="830100"/>
          </a:xfrm>
        </p:grpSpPr>
        <p:grpSp>
          <p:nvGrpSpPr>
            <p:cNvPr id="268" name="Google Shape;268;p21"/>
            <p:cNvGrpSpPr/>
            <p:nvPr/>
          </p:nvGrpSpPr>
          <p:grpSpPr>
            <a:xfrm>
              <a:off x="1838862" y="1888560"/>
              <a:ext cx="309618" cy="587880"/>
              <a:chOff x="1838862" y="1888560"/>
              <a:chExt cx="309618" cy="587880"/>
            </a:xfrm>
          </p:grpSpPr>
          <p:sp>
            <p:nvSpPr>
              <p:cNvPr id="269" name="Google Shape;269;p21"/>
              <p:cNvSpPr/>
              <p:nvPr/>
            </p:nvSpPr>
            <p:spPr>
              <a:xfrm>
                <a:off x="1900440" y="188856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 flipH="1">
                <a:off x="1993698" y="20847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1" name="Google Shape;271;p21"/>
              <p:cNvSpPr/>
              <p:nvPr/>
            </p:nvSpPr>
            <p:spPr>
              <a:xfrm>
                <a:off x="1856880" y="21729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2" name="Google Shape;272;p21"/>
              <p:cNvSpPr/>
              <p:nvPr/>
            </p:nvSpPr>
            <p:spPr>
              <a:xfrm flipH="1">
                <a:off x="1838862" y="22874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73" name="Google Shape;273;p21"/>
              <p:cNvSpPr/>
              <p:nvPr/>
            </p:nvSpPr>
            <p:spPr>
              <a:xfrm rot="10800000">
                <a:off x="1994742" y="22881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74" name="Google Shape;274;p21"/>
            <p:cNvSpPr/>
            <p:nvPr/>
          </p:nvSpPr>
          <p:spPr>
            <a:xfrm>
              <a:off x="1485360" y="237636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5" name="Google Shape;275;p21"/>
          <p:cNvCxnSpPr/>
          <p:nvPr/>
        </p:nvCxnSpPr>
        <p:spPr>
          <a:xfrm rot="-5400000">
            <a:off x="3849060" y="1121400"/>
            <a:ext cx="933900" cy="500700"/>
          </a:xfrm>
          <a:prstGeom prst="curvedConnector3">
            <a:avLst>
              <a:gd fmla="val 4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1"/>
          <p:cNvSpPr/>
          <p:nvPr/>
        </p:nvSpPr>
        <p:spPr>
          <a:xfrm>
            <a:off x="130320" y="2965440"/>
            <a:ext cx="8541600" cy="1366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21"/>
          <p:cNvCxnSpPr/>
          <p:nvPr/>
        </p:nvCxnSpPr>
        <p:spPr>
          <a:xfrm flipH="1" rot="10800000">
            <a:off x="1998000" y="904560"/>
            <a:ext cx="2568600" cy="984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8" name="Google Shape;278;p21"/>
          <p:cNvGrpSpPr/>
          <p:nvPr/>
        </p:nvGrpSpPr>
        <p:grpSpPr>
          <a:xfrm>
            <a:off x="6116040" y="1714320"/>
            <a:ext cx="822000" cy="829740"/>
            <a:chOff x="6116040" y="1714320"/>
            <a:chExt cx="822000" cy="829740"/>
          </a:xfrm>
        </p:grpSpPr>
        <p:grpSp>
          <p:nvGrpSpPr>
            <p:cNvPr id="279" name="Google Shape;279;p21"/>
            <p:cNvGrpSpPr/>
            <p:nvPr/>
          </p:nvGrpSpPr>
          <p:grpSpPr>
            <a:xfrm>
              <a:off x="6372342" y="1714320"/>
              <a:ext cx="309618" cy="587520"/>
              <a:chOff x="6372342" y="1714320"/>
              <a:chExt cx="309618" cy="587520"/>
            </a:xfrm>
          </p:grpSpPr>
          <p:sp>
            <p:nvSpPr>
              <p:cNvPr id="280" name="Google Shape;280;p21"/>
              <p:cNvSpPr/>
              <p:nvPr/>
            </p:nvSpPr>
            <p:spPr>
              <a:xfrm>
                <a:off x="6433920" y="171432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 flipH="1">
                <a:off x="6526818" y="191016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82" name="Google Shape;282;p21"/>
              <p:cNvSpPr/>
              <p:nvPr/>
            </p:nvSpPr>
            <p:spPr>
              <a:xfrm>
                <a:off x="6390000" y="199836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83" name="Google Shape;283;p21"/>
              <p:cNvSpPr/>
              <p:nvPr/>
            </p:nvSpPr>
            <p:spPr>
              <a:xfrm flipH="1">
                <a:off x="6372342" y="211284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84" name="Google Shape;284;p21"/>
              <p:cNvSpPr/>
              <p:nvPr/>
            </p:nvSpPr>
            <p:spPr>
              <a:xfrm rot="10800000">
                <a:off x="6528222" y="211354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85" name="Google Shape;285;p21"/>
            <p:cNvSpPr/>
            <p:nvPr/>
          </p:nvSpPr>
          <p:spPr>
            <a:xfrm>
              <a:off x="6116040" y="2201760"/>
              <a:ext cx="8220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6" name="Google Shape;286;p21"/>
          <p:cNvCxnSpPr/>
          <p:nvPr/>
        </p:nvCxnSpPr>
        <p:spPr>
          <a:xfrm rot="10800000">
            <a:off x="4566180" y="904200"/>
            <a:ext cx="1963500" cy="809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1"/>
          <p:cNvCxnSpPr/>
          <p:nvPr/>
        </p:nvCxnSpPr>
        <p:spPr>
          <a:xfrm flipH="1" rot="-5400000">
            <a:off x="3855660" y="2580060"/>
            <a:ext cx="1161300" cy="7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1"/>
          <p:cNvSpPr/>
          <p:nvPr/>
        </p:nvSpPr>
        <p:spPr>
          <a:xfrm>
            <a:off x="4807800" y="3266640"/>
            <a:ext cx="2130000" cy="53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ajustes nas mensalidades</a:t>
            </a:r>
            <a:r>
              <a:rPr lang="pt-BR" sz="1000"/>
              <a:t> caso haja necessidade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3564360" y="1838880"/>
            <a:ext cx="10020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200"/>
              <a:t>Equipamentos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1882080" y="2825640"/>
            <a:ext cx="12507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Entrega no estabelecimento</a:t>
            </a:r>
            <a:endParaRPr sz="1000"/>
          </a:p>
        </p:txBody>
      </p:sp>
      <p:grpSp>
        <p:nvGrpSpPr>
          <p:cNvPr id="296" name="Google Shape;296;p22"/>
          <p:cNvGrpSpPr/>
          <p:nvPr/>
        </p:nvGrpSpPr>
        <p:grpSpPr>
          <a:xfrm>
            <a:off x="354960" y="1497600"/>
            <a:ext cx="1020600" cy="829740"/>
            <a:chOff x="354960" y="1497600"/>
            <a:chExt cx="1020600" cy="829740"/>
          </a:xfrm>
        </p:grpSpPr>
        <p:grpSp>
          <p:nvGrpSpPr>
            <p:cNvPr id="297" name="Google Shape;297;p22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298" name="Google Shape;298;p22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00" name="Google Shape;300;p22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01" name="Google Shape;301;p22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02" name="Google Shape;302;p22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03" name="Google Shape;303;p22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4" name="Google Shape;304;p22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22"/>
          <p:cNvSpPr/>
          <p:nvPr/>
        </p:nvSpPr>
        <p:spPr>
          <a:xfrm>
            <a:off x="2170800" y="1516680"/>
            <a:ext cx="30333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Entrega dos equipamentos.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Recebimento de equipamentos de trocas.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7" name="Google Shape;307;p22"/>
          <p:cNvSpPr/>
          <p:nvPr/>
        </p:nvSpPr>
        <p:spPr>
          <a:xfrm>
            <a:off x="7924680" y="4591800"/>
            <a:ext cx="1158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