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iq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ar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ta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at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xt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tít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ul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659400" y="186120"/>
            <a:ext cx="1814040" cy="77076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Contexto Financeiro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882080" y="2825640"/>
            <a:ext cx="1250280" cy="530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lin ang="0"/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Departamento Financeiro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78" name="Group 3"/>
          <p:cNvGrpSpPr/>
          <p:nvPr/>
        </p:nvGrpSpPr>
        <p:grpSpPr>
          <a:xfrm>
            <a:off x="454320" y="3286800"/>
            <a:ext cx="821520" cy="829800"/>
            <a:chOff x="454320" y="3286800"/>
            <a:chExt cx="821520" cy="829800"/>
          </a:xfrm>
        </p:grpSpPr>
        <p:grpSp>
          <p:nvGrpSpPr>
            <p:cNvPr id="79" name="Group 4"/>
            <p:cNvGrpSpPr/>
            <p:nvPr/>
          </p:nvGrpSpPr>
          <p:grpSpPr>
            <a:xfrm>
              <a:off x="710280" y="3286800"/>
              <a:ext cx="309600" cy="587880"/>
              <a:chOff x="710280" y="3286800"/>
              <a:chExt cx="309600" cy="587880"/>
            </a:xfrm>
          </p:grpSpPr>
          <p:sp>
            <p:nvSpPr>
              <p:cNvPr id="80" name="CustomShape 5"/>
              <p:cNvSpPr/>
              <p:nvPr/>
            </p:nvSpPr>
            <p:spPr>
              <a:xfrm>
                <a:off x="771840" y="3286800"/>
                <a:ext cx="193320" cy="19512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" name="CustomShape 6"/>
              <p:cNvSpPr/>
              <p:nvPr/>
            </p:nvSpPr>
            <p:spPr>
              <a:xfrm flipH="1">
                <a:off x="864360" y="3483000"/>
                <a:ext cx="2520" cy="203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" name="CustomShape 7"/>
              <p:cNvSpPr/>
              <p:nvPr/>
            </p:nvSpPr>
            <p:spPr>
              <a:xfrm>
                <a:off x="728280" y="3571200"/>
                <a:ext cx="280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CustomShape 8"/>
              <p:cNvSpPr/>
              <p:nvPr/>
            </p:nvSpPr>
            <p:spPr>
              <a:xfrm flipH="1">
                <a:off x="710280" y="3685680"/>
                <a:ext cx="153360" cy="187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CustomShape 9"/>
              <p:cNvSpPr/>
              <p:nvPr/>
            </p:nvSpPr>
            <p:spPr>
              <a:xfrm rot="10800000">
                <a:off x="866520" y="3686760"/>
                <a:ext cx="153360" cy="187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5" name="CustomShape 10"/>
            <p:cNvSpPr/>
            <p:nvPr/>
          </p:nvSpPr>
          <p:spPr>
            <a:xfrm>
              <a:off x="454320" y="3774600"/>
              <a:ext cx="821520" cy="34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b="0" lang="pt-BR" sz="1200" spc="-1" strike="noStrike">
                <a:latin typeface="Arial"/>
              </a:endParaRPr>
            </a:p>
          </p:txBody>
        </p:sp>
      </p:grpSp>
      <p:grpSp>
        <p:nvGrpSpPr>
          <p:cNvPr id="86" name="Group 11"/>
          <p:cNvGrpSpPr/>
          <p:nvPr/>
        </p:nvGrpSpPr>
        <p:grpSpPr>
          <a:xfrm>
            <a:off x="354960" y="1497600"/>
            <a:ext cx="1020240" cy="829440"/>
            <a:chOff x="354960" y="1497600"/>
            <a:chExt cx="1020240" cy="829440"/>
          </a:xfrm>
        </p:grpSpPr>
        <p:grpSp>
          <p:nvGrpSpPr>
            <p:cNvPr id="87" name="Group 12"/>
            <p:cNvGrpSpPr/>
            <p:nvPr/>
          </p:nvGrpSpPr>
          <p:grpSpPr>
            <a:xfrm>
              <a:off x="708480" y="1497600"/>
              <a:ext cx="309600" cy="587880"/>
              <a:chOff x="708480" y="1497600"/>
              <a:chExt cx="309600" cy="587880"/>
            </a:xfrm>
          </p:grpSpPr>
          <p:sp>
            <p:nvSpPr>
              <p:cNvPr id="88" name="CustomShape 13"/>
              <p:cNvSpPr/>
              <p:nvPr/>
            </p:nvSpPr>
            <p:spPr>
              <a:xfrm>
                <a:off x="770040" y="1497600"/>
                <a:ext cx="193320" cy="19512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CustomShape 14"/>
              <p:cNvSpPr/>
              <p:nvPr/>
            </p:nvSpPr>
            <p:spPr>
              <a:xfrm flipH="1">
                <a:off x="862560" y="1693440"/>
                <a:ext cx="2520" cy="203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" name="CustomShape 15"/>
              <p:cNvSpPr/>
              <p:nvPr/>
            </p:nvSpPr>
            <p:spPr>
              <a:xfrm>
                <a:off x="726480" y="1781640"/>
                <a:ext cx="280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" name="CustomShape 16"/>
              <p:cNvSpPr/>
              <p:nvPr/>
            </p:nvSpPr>
            <p:spPr>
              <a:xfrm flipH="1">
                <a:off x="708480" y="1896120"/>
                <a:ext cx="153360" cy="187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17"/>
              <p:cNvSpPr/>
              <p:nvPr/>
            </p:nvSpPr>
            <p:spPr>
              <a:xfrm rot="10800000">
                <a:off x="864720" y="1897560"/>
                <a:ext cx="153360" cy="187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3" name="CustomShape 18"/>
            <p:cNvSpPr/>
            <p:nvPr/>
          </p:nvSpPr>
          <p:spPr>
            <a:xfrm>
              <a:off x="354960" y="1985040"/>
              <a:ext cx="1020240" cy="34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/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Dono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94" name="CustomShape 19"/>
          <p:cNvSpPr/>
          <p:nvPr/>
        </p:nvSpPr>
        <p:spPr>
          <a:xfrm>
            <a:off x="1375920" y="2156760"/>
            <a:ext cx="1130760" cy="66780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0"/>
          <p:cNvSpPr/>
          <p:nvPr/>
        </p:nvSpPr>
        <p:spPr>
          <a:xfrm flipH="1" rot="10800000">
            <a:off x="2506680" y="3943800"/>
            <a:ext cx="1230120" cy="58788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1"/>
          <p:cNvSpPr/>
          <p:nvPr/>
        </p:nvSpPr>
        <p:spPr>
          <a:xfrm>
            <a:off x="2170800" y="1516680"/>
            <a:ext cx="3033000" cy="11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908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Fluxo de caixa.</a:t>
            </a:r>
            <a:endParaRPr b="0" lang="pt-BR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Gestão e pagamento das contas a pagar.</a:t>
            </a:r>
            <a:endParaRPr b="0" lang="pt-BR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Gestão e pagamento das contas a receber.</a:t>
            </a:r>
            <a:endParaRPr b="0" lang="pt-BR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97" name="CustomShape 22"/>
          <p:cNvSpPr/>
          <p:nvPr/>
        </p:nvSpPr>
        <p:spPr>
          <a:xfrm>
            <a:off x="2170800" y="3547080"/>
            <a:ext cx="3033000" cy="15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908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Planejamento Financeiro do local.</a:t>
            </a:r>
            <a:endParaRPr b="0" lang="pt-BR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Gestão da folha de pagamento dos funcionários.</a:t>
            </a:r>
            <a:endParaRPr b="0" lang="pt-BR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Gestão e pagamento de todos os impostos do estabelecimento.</a:t>
            </a:r>
            <a:endParaRPr b="0" lang="pt-BR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novas matrículas</a:t>
            </a:r>
            <a:endParaRPr b="0" lang="pt-BR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ajustes de mensalidades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98" name="CustomShape 23"/>
          <p:cNvSpPr/>
          <p:nvPr/>
        </p:nvSpPr>
        <p:spPr>
          <a:xfrm>
            <a:off x="7924680" y="4591800"/>
            <a:ext cx="115848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Legenda:</a:t>
            </a:r>
            <a:endParaRPr b="0" lang="pt-BR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Cenários</a:t>
            </a:r>
            <a:endParaRPr b="0" lang="pt-BR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744000" y="1656000"/>
            <a:ext cx="1007640" cy="1007640"/>
          </a:xfrm>
          <a:prstGeom prst="ellipse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3654360" y="190080"/>
            <a:ext cx="1367640" cy="52956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3"/>
          <p:cNvSpPr/>
          <p:nvPr/>
        </p:nvSpPr>
        <p:spPr>
          <a:xfrm>
            <a:off x="864000" y="3960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4"/>
          <p:cNvSpPr/>
          <p:nvPr/>
        </p:nvSpPr>
        <p:spPr>
          <a:xfrm>
            <a:off x="3744000" y="3960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5"/>
          <p:cNvSpPr/>
          <p:nvPr/>
        </p:nvSpPr>
        <p:spPr>
          <a:xfrm>
            <a:off x="6336000" y="3960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6"/>
          <p:cNvSpPr/>
          <p:nvPr/>
        </p:nvSpPr>
        <p:spPr>
          <a:xfrm>
            <a:off x="828720" y="4392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7"/>
          <p:cNvSpPr/>
          <p:nvPr/>
        </p:nvSpPr>
        <p:spPr>
          <a:xfrm>
            <a:off x="3744000" y="446364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8"/>
          <p:cNvSpPr/>
          <p:nvPr/>
        </p:nvSpPr>
        <p:spPr>
          <a:xfrm>
            <a:off x="6336000" y="446364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9"/>
          <p:cNvSpPr/>
          <p:nvPr/>
        </p:nvSpPr>
        <p:spPr>
          <a:xfrm>
            <a:off x="792000" y="720000"/>
            <a:ext cx="208764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Capacidades: Realizar o controle das entradas e saídas do dinheiro.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08" name="CustomShape 10"/>
          <p:cNvSpPr/>
          <p:nvPr/>
        </p:nvSpPr>
        <p:spPr>
          <a:xfrm>
            <a:off x="864000" y="4050000"/>
            <a:ext cx="136764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Contagem Montante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09" name="CustomShape 11"/>
          <p:cNvSpPr/>
          <p:nvPr/>
        </p:nvSpPr>
        <p:spPr>
          <a:xfrm>
            <a:off x="6696000" y="4050000"/>
            <a:ext cx="79164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Total de saída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0" name="CustomShape 12"/>
          <p:cNvSpPr/>
          <p:nvPr/>
        </p:nvSpPr>
        <p:spPr>
          <a:xfrm>
            <a:off x="4032000" y="345960"/>
            <a:ext cx="64404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Gerente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3878640" y="1957680"/>
            <a:ext cx="7916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Controle de caixa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2" name="CustomShape 14"/>
          <p:cNvSpPr/>
          <p:nvPr/>
        </p:nvSpPr>
        <p:spPr>
          <a:xfrm>
            <a:off x="4176000" y="4032000"/>
            <a:ext cx="79164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Total de entrada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3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6"/>
          <p:cNvSpPr/>
          <p:nvPr/>
        </p:nvSpPr>
        <p:spPr>
          <a:xfrm>
            <a:off x="5112000" y="1008000"/>
            <a:ext cx="136764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Relatório   Mensal</a:t>
            </a:r>
            <a:endParaRPr b="0" lang="pt-BR" sz="1000" spc="-1" strike="noStrike">
              <a:latin typeface="Arial"/>
            </a:endParaRPr>
          </a:p>
        </p:txBody>
      </p:sp>
      <p:cxnSp>
        <p:nvCxnSpPr>
          <p:cNvPr id="115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sp>
        <p:nvSpPr>
          <p:cNvPr id="116" name="Line 18"/>
          <p:cNvSpPr/>
          <p:nvPr/>
        </p:nvSpPr>
        <p:spPr>
          <a:xfrm flipV="1">
            <a:off x="4320000" y="2736000"/>
            <a:ext cx="0" cy="1152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19"/>
          <p:cNvSpPr/>
          <p:nvPr/>
        </p:nvSpPr>
        <p:spPr>
          <a:xfrm flipH="1">
            <a:off x="1728000" y="2448000"/>
            <a:ext cx="2016000" cy="1440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20"/>
          <p:cNvSpPr/>
          <p:nvPr/>
        </p:nvSpPr>
        <p:spPr>
          <a:xfrm>
            <a:off x="4751640" y="2376000"/>
            <a:ext cx="2088360" cy="1440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21"/>
          <p:cNvSpPr/>
          <p:nvPr/>
        </p:nvSpPr>
        <p:spPr>
          <a:xfrm flipV="1">
            <a:off x="4248000" y="791640"/>
            <a:ext cx="0" cy="792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2"/>
          <p:cNvSpPr/>
          <p:nvPr/>
        </p:nvSpPr>
        <p:spPr>
          <a:xfrm rot="16379400">
            <a:off x="4962960" y="360000"/>
            <a:ext cx="216000" cy="216000"/>
          </a:xfrm>
          <a:custGeom>
            <a:avLst/>
            <a:gdLst/>
            <a:ahLst/>
            <a:rect l="0" t="0" r="r" b="b"/>
            <a:pathLst>
              <a:path w="602" h="603">
                <a:moveTo>
                  <a:pt x="300" y="0"/>
                </a:moveTo>
                <a:lnTo>
                  <a:pt x="601" y="601"/>
                </a:lnTo>
                <a:lnTo>
                  <a:pt x="0" y="602"/>
                </a:lnTo>
                <a:lnTo>
                  <a:pt x="300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16000" y="2016000"/>
            <a:ext cx="1007640" cy="1007640"/>
          </a:xfrm>
          <a:prstGeom prst="ellipse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3600360" y="216000"/>
            <a:ext cx="1367640" cy="43200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3"/>
          <p:cNvSpPr/>
          <p:nvPr/>
        </p:nvSpPr>
        <p:spPr>
          <a:xfrm>
            <a:off x="864000" y="3960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4"/>
          <p:cNvSpPr/>
          <p:nvPr/>
        </p:nvSpPr>
        <p:spPr>
          <a:xfrm>
            <a:off x="3744000" y="3960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5"/>
          <p:cNvSpPr/>
          <p:nvPr/>
        </p:nvSpPr>
        <p:spPr>
          <a:xfrm>
            <a:off x="6336000" y="3960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6"/>
          <p:cNvSpPr/>
          <p:nvPr/>
        </p:nvSpPr>
        <p:spPr>
          <a:xfrm>
            <a:off x="828720" y="4392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7"/>
          <p:cNvSpPr/>
          <p:nvPr/>
        </p:nvSpPr>
        <p:spPr>
          <a:xfrm>
            <a:off x="3744000" y="4392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8"/>
          <p:cNvSpPr/>
          <p:nvPr/>
        </p:nvSpPr>
        <p:spPr>
          <a:xfrm>
            <a:off x="6336000" y="4392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9"/>
          <p:cNvSpPr/>
          <p:nvPr/>
        </p:nvSpPr>
        <p:spPr>
          <a:xfrm>
            <a:off x="792000" y="720000"/>
            <a:ext cx="208764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Capacidades: Realizar o pagamento das contas a pagar.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1152360" y="4032000"/>
            <a:ext cx="79164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Montante de Contas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4032000" y="4032000"/>
            <a:ext cx="79164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2"/>
          <p:cNvSpPr/>
          <p:nvPr/>
        </p:nvSpPr>
        <p:spPr>
          <a:xfrm>
            <a:off x="6696000" y="4050000"/>
            <a:ext cx="79164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Caixa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3" name="CustomShape 13"/>
          <p:cNvSpPr/>
          <p:nvPr/>
        </p:nvSpPr>
        <p:spPr>
          <a:xfrm>
            <a:off x="3887640" y="2394360"/>
            <a:ext cx="93600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Pagamento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4" name="CustomShape 14"/>
          <p:cNvSpPr/>
          <p:nvPr/>
        </p:nvSpPr>
        <p:spPr>
          <a:xfrm>
            <a:off x="3960000" y="306360"/>
            <a:ext cx="93600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Gerente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5" name="CustomShape 15"/>
          <p:cNvSpPr/>
          <p:nvPr/>
        </p:nvSpPr>
        <p:spPr>
          <a:xfrm>
            <a:off x="5544000" y="1152000"/>
            <a:ext cx="115200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Comprovante de Pagamento</a:t>
            </a:r>
            <a:endParaRPr b="0" lang="pt-BR" sz="1000" spc="-1" strike="noStrike">
              <a:latin typeface="Arial"/>
            </a:endParaRPr>
          </a:p>
        </p:txBody>
      </p:sp>
      <p:cxnSp>
        <p:nvCxnSpPr>
          <p:cNvPr id="136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sp>
        <p:nvSpPr>
          <p:cNvPr id="137" name="Line 17"/>
          <p:cNvSpPr/>
          <p:nvPr/>
        </p:nvSpPr>
        <p:spPr>
          <a:xfrm flipV="1">
            <a:off x="1656000" y="2808000"/>
            <a:ext cx="2160000" cy="1080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8"/>
          <p:cNvSpPr/>
          <p:nvPr/>
        </p:nvSpPr>
        <p:spPr>
          <a:xfrm>
            <a:off x="4823640" y="2736000"/>
            <a:ext cx="2160360" cy="1152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9"/>
          <p:cNvSpPr/>
          <p:nvPr/>
        </p:nvSpPr>
        <p:spPr>
          <a:xfrm>
            <a:off x="4032000" y="4032000"/>
            <a:ext cx="100764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a-ES" sz="1000" spc="-1" strike="noStrike">
                <a:solidFill>
                  <a:srgbClr val="000000"/>
                </a:solidFill>
                <a:latin typeface="Arial"/>
                <a:ea typeface="Arial"/>
              </a:rPr>
              <a:t>Transferência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0" name="Line 20"/>
          <p:cNvSpPr/>
          <p:nvPr/>
        </p:nvSpPr>
        <p:spPr>
          <a:xfrm>
            <a:off x="4320000" y="3096000"/>
            <a:ext cx="0" cy="864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1"/>
          <p:cNvSpPr/>
          <p:nvPr/>
        </p:nvSpPr>
        <p:spPr>
          <a:xfrm rot="16379400">
            <a:off x="4962600" y="354600"/>
            <a:ext cx="216000" cy="216000"/>
          </a:xfrm>
          <a:custGeom>
            <a:avLst/>
            <a:gdLst/>
            <a:ahLst/>
            <a:rect l="0" t="0" r="r" b="b"/>
            <a:pathLst>
              <a:path w="602" h="602">
                <a:moveTo>
                  <a:pt x="300" y="0"/>
                </a:moveTo>
                <a:lnTo>
                  <a:pt x="601" y="601"/>
                </a:lnTo>
                <a:lnTo>
                  <a:pt x="0" y="601"/>
                </a:lnTo>
                <a:lnTo>
                  <a:pt x="300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72360" y="2016000"/>
            <a:ext cx="1007640" cy="1007640"/>
          </a:xfrm>
          <a:prstGeom prst="ellipse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600360" y="504000"/>
            <a:ext cx="1367640" cy="43200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3"/>
          <p:cNvSpPr/>
          <p:nvPr/>
        </p:nvSpPr>
        <p:spPr>
          <a:xfrm>
            <a:off x="2016000" y="388764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4"/>
          <p:cNvSpPr/>
          <p:nvPr/>
        </p:nvSpPr>
        <p:spPr>
          <a:xfrm>
            <a:off x="4752000" y="388764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5"/>
          <p:cNvSpPr/>
          <p:nvPr/>
        </p:nvSpPr>
        <p:spPr>
          <a:xfrm>
            <a:off x="2016000" y="431964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6"/>
          <p:cNvSpPr/>
          <p:nvPr/>
        </p:nvSpPr>
        <p:spPr>
          <a:xfrm>
            <a:off x="4752000" y="431964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7"/>
          <p:cNvSpPr/>
          <p:nvPr/>
        </p:nvSpPr>
        <p:spPr>
          <a:xfrm>
            <a:off x="792000" y="720000"/>
            <a:ext cx="208764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Capacidades: Realizar o recebimento das contas a receber.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2016000" y="3888000"/>
            <a:ext cx="151200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Relatório do Montante de contas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50" name="CustomShape 9"/>
          <p:cNvSpPr/>
          <p:nvPr/>
        </p:nvSpPr>
        <p:spPr>
          <a:xfrm>
            <a:off x="4824000" y="3906360"/>
            <a:ext cx="136800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Relatório do Montante de Entrada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51" name="CustomShape 10"/>
          <p:cNvSpPr/>
          <p:nvPr/>
        </p:nvSpPr>
        <p:spPr>
          <a:xfrm>
            <a:off x="4032000" y="576000"/>
            <a:ext cx="57204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Dono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52" name="CustomShape 11"/>
          <p:cNvSpPr/>
          <p:nvPr/>
        </p:nvSpPr>
        <p:spPr>
          <a:xfrm>
            <a:off x="3744360" y="2304000"/>
            <a:ext cx="9352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Recebimento de Contas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53" name="Line 12"/>
          <p:cNvSpPr/>
          <p:nvPr/>
        </p:nvSpPr>
        <p:spPr>
          <a:xfrm flipV="1">
            <a:off x="2880000" y="2880000"/>
            <a:ext cx="864000" cy="936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13"/>
          <p:cNvSpPr/>
          <p:nvPr/>
        </p:nvSpPr>
        <p:spPr>
          <a:xfrm>
            <a:off x="4608000" y="2880000"/>
            <a:ext cx="936000" cy="936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14"/>
          <p:cNvSpPr/>
          <p:nvPr/>
        </p:nvSpPr>
        <p:spPr>
          <a:xfrm flipV="1">
            <a:off x="4176000" y="1008000"/>
            <a:ext cx="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672000" y="1800360"/>
            <a:ext cx="1007640" cy="1007640"/>
          </a:xfrm>
          <a:prstGeom prst="ellipse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"/>
          <p:cNvSpPr/>
          <p:nvPr/>
        </p:nvSpPr>
        <p:spPr>
          <a:xfrm>
            <a:off x="3591720" y="233640"/>
            <a:ext cx="1367640" cy="52992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3"/>
          <p:cNvSpPr/>
          <p:nvPr/>
        </p:nvSpPr>
        <p:spPr>
          <a:xfrm>
            <a:off x="864000" y="3960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4"/>
          <p:cNvSpPr/>
          <p:nvPr/>
        </p:nvSpPr>
        <p:spPr>
          <a:xfrm>
            <a:off x="3600000" y="3960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5"/>
          <p:cNvSpPr/>
          <p:nvPr/>
        </p:nvSpPr>
        <p:spPr>
          <a:xfrm>
            <a:off x="6336000" y="3960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6"/>
          <p:cNvSpPr/>
          <p:nvPr/>
        </p:nvSpPr>
        <p:spPr>
          <a:xfrm>
            <a:off x="828720" y="4392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7"/>
          <p:cNvSpPr/>
          <p:nvPr/>
        </p:nvSpPr>
        <p:spPr>
          <a:xfrm>
            <a:off x="3600000" y="439164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8"/>
          <p:cNvSpPr/>
          <p:nvPr/>
        </p:nvSpPr>
        <p:spPr>
          <a:xfrm>
            <a:off x="6336000" y="4392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9"/>
          <p:cNvSpPr/>
          <p:nvPr/>
        </p:nvSpPr>
        <p:spPr>
          <a:xfrm>
            <a:off x="792000" y="720000"/>
            <a:ext cx="208764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Capacidades: Realizar o pagamento para todos os funcionários do estabelecimento. 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5" name="CustomShape 10"/>
          <p:cNvSpPr/>
          <p:nvPr/>
        </p:nvSpPr>
        <p:spPr>
          <a:xfrm>
            <a:off x="792000" y="4050360"/>
            <a:ext cx="151200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Montante de Salários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6" name="CustomShape 11"/>
          <p:cNvSpPr/>
          <p:nvPr/>
        </p:nvSpPr>
        <p:spPr>
          <a:xfrm>
            <a:off x="3744000" y="4032000"/>
            <a:ext cx="108000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Emitir Holerite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7" name="CustomShape 12"/>
          <p:cNvSpPr/>
          <p:nvPr/>
        </p:nvSpPr>
        <p:spPr>
          <a:xfrm>
            <a:off x="6264000" y="4050000"/>
            <a:ext cx="172800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Transferência Bancaria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8" name="CustomShape 13"/>
          <p:cNvSpPr/>
          <p:nvPr/>
        </p:nvSpPr>
        <p:spPr>
          <a:xfrm>
            <a:off x="3816000" y="378360"/>
            <a:ext cx="93600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Funcionários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9" name="CustomShape 14"/>
          <p:cNvSpPr/>
          <p:nvPr/>
        </p:nvSpPr>
        <p:spPr>
          <a:xfrm>
            <a:off x="3744360" y="2178360"/>
            <a:ext cx="86364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Pagamento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70" name="Line 15"/>
          <p:cNvSpPr/>
          <p:nvPr/>
        </p:nvSpPr>
        <p:spPr>
          <a:xfrm flipV="1">
            <a:off x="4176000" y="86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16"/>
          <p:cNvSpPr/>
          <p:nvPr/>
        </p:nvSpPr>
        <p:spPr>
          <a:xfrm flipV="1">
            <a:off x="1872000" y="2592000"/>
            <a:ext cx="1728000" cy="1296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17"/>
          <p:cNvSpPr/>
          <p:nvPr/>
        </p:nvSpPr>
        <p:spPr>
          <a:xfrm flipV="1">
            <a:off x="4248000" y="2808000"/>
            <a:ext cx="0" cy="1080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18"/>
          <p:cNvSpPr/>
          <p:nvPr/>
        </p:nvSpPr>
        <p:spPr>
          <a:xfrm flipH="1" flipV="1">
            <a:off x="4824000" y="2520000"/>
            <a:ext cx="2016000" cy="1368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816000" y="1800000"/>
            <a:ext cx="1007640" cy="1007640"/>
          </a:xfrm>
          <a:prstGeom prst="ellipse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3672000" y="190080"/>
            <a:ext cx="1367640" cy="60192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3"/>
          <p:cNvSpPr/>
          <p:nvPr/>
        </p:nvSpPr>
        <p:spPr>
          <a:xfrm>
            <a:off x="2376000" y="395964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4"/>
          <p:cNvSpPr/>
          <p:nvPr/>
        </p:nvSpPr>
        <p:spPr>
          <a:xfrm>
            <a:off x="4968000" y="3888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5"/>
          <p:cNvSpPr/>
          <p:nvPr/>
        </p:nvSpPr>
        <p:spPr>
          <a:xfrm>
            <a:off x="2340720" y="439164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6"/>
          <p:cNvSpPr/>
          <p:nvPr/>
        </p:nvSpPr>
        <p:spPr>
          <a:xfrm>
            <a:off x="4968000" y="4320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7"/>
          <p:cNvSpPr/>
          <p:nvPr/>
        </p:nvSpPr>
        <p:spPr>
          <a:xfrm>
            <a:off x="792000" y="720000"/>
            <a:ext cx="208764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Capacidades: Realizar o pagamento de todos os impostos do estabelecimento. 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81" name="CustomShape 8"/>
          <p:cNvSpPr/>
          <p:nvPr/>
        </p:nvSpPr>
        <p:spPr>
          <a:xfrm>
            <a:off x="2304000" y="4049640"/>
            <a:ext cx="144000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Montante de Contas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82" name="CustomShape 9"/>
          <p:cNvSpPr/>
          <p:nvPr/>
        </p:nvSpPr>
        <p:spPr>
          <a:xfrm>
            <a:off x="5328000" y="3888000"/>
            <a:ext cx="79164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Relatório mensal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83" name="CustomShape 10"/>
          <p:cNvSpPr/>
          <p:nvPr/>
        </p:nvSpPr>
        <p:spPr>
          <a:xfrm>
            <a:off x="4104000" y="378360"/>
            <a:ext cx="79164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Dono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84" name="CustomShape 11"/>
          <p:cNvSpPr/>
          <p:nvPr/>
        </p:nvSpPr>
        <p:spPr>
          <a:xfrm>
            <a:off x="3960000" y="2106360"/>
            <a:ext cx="122364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Pagamento Imposto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85" name="Line 12"/>
          <p:cNvSpPr/>
          <p:nvPr/>
        </p:nvSpPr>
        <p:spPr>
          <a:xfrm>
            <a:off x="4320000" y="864000"/>
            <a:ext cx="0" cy="936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13"/>
          <p:cNvSpPr/>
          <p:nvPr/>
        </p:nvSpPr>
        <p:spPr>
          <a:xfrm flipV="1">
            <a:off x="3240000" y="2807640"/>
            <a:ext cx="792000" cy="1080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14"/>
          <p:cNvSpPr/>
          <p:nvPr/>
        </p:nvSpPr>
        <p:spPr>
          <a:xfrm>
            <a:off x="4608000" y="2807640"/>
            <a:ext cx="792000" cy="10083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816000" y="1800000"/>
            <a:ext cx="1007640" cy="1007640"/>
          </a:xfrm>
          <a:prstGeom prst="ellipse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"/>
          <p:cNvSpPr/>
          <p:nvPr/>
        </p:nvSpPr>
        <p:spPr>
          <a:xfrm>
            <a:off x="3600360" y="190080"/>
            <a:ext cx="1367640" cy="60192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3"/>
          <p:cNvSpPr/>
          <p:nvPr/>
        </p:nvSpPr>
        <p:spPr>
          <a:xfrm>
            <a:off x="864000" y="3960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4"/>
          <p:cNvSpPr/>
          <p:nvPr/>
        </p:nvSpPr>
        <p:spPr>
          <a:xfrm>
            <a:off x="3744000" y="3960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5"/>
          <p:cNvSpPr/>
          <p:nvPr/>
        </p:nvSpPr>
        <p:spPr>
          <a:xfrm>
            <a:off x="6336000" y="3960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6"/>
          <p:cNvSpPr/>
          <p:nvPr/>
        </p:nvSpPr>
        <p:spPr>
          <a:xfrm>
            <a:off x="828720" y="4392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7"/>
          <p:cNvSpPr/>
          <p:nvPr/>
        </p:nvSpPr>
        <p:spPr>
          <a:xfrm>
            <a:off x="3744000" y="4392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8"/>
          <p:cNvSpPr/>
          <p:nvPr/>
        </p:nvSpPr>
        <p:spPr>
          <a:xfrm>
            <a:off x="6336000" y="4392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9"/>
          <p:cNvSpPr/>
          <p:nvPr/>
        </p:nvSpPr>
        <p:spPr>
          <a:xfrm>
            <a:off x="792000" y="720000"/>
            <a:ext cx="208764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Capacidades: </a:t>
            </a:r>
            <a:br/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o cadastro de novos alunos no estabelecimento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97" name="CustomShape 10"/>
          <p:cNvSpPr/>
          <p:nvPr/>
        </p:nvSpPr>
        <p:spPr>
          <a:xfrm>
            <a:off x="1152360" y="3960360"/>
            <a:ext cx="79164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Gerar Boleto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98" name="CustomShape 11"/>
          <p:cNvSpPr/>
          <p:nvPr/>
        </p:nvSpPr>
        <p:spPr>
          <a:xfrm>
            <a:off x="4032000" y="4032000"/>
            <a:ext cx="79164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Gerar RA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99" name="CustomShape 12"/>
          <p:cNvSpPr/>
          <p:nvPr/>
        </p:nvSpPr>
        <p:spPr>
          <a:xfrm>
            <a:off x="6696000" y="3978360"/>
            <a:ext cx="79164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Salvar Dados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00" name="CustomShape 13"/>
          <p:cNvSpPr/>
          <p:nvPr/>
        </p:nvSpPr>
        <p:spPr>
          <a:xfrm>
            <a:off x="3960360" y="378360"/>
            <a:ext cx="79164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Gerente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01" name="CustomShape 14"/>
          <p:cNvSpPr/>
          <p:nvPr/>
        </p:nvSpPr>
        <p:spPr>
          <a:xfrm>
            <a:off x="3960360" y="2178360"/>
            <a:ext cx="122364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Cadastro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02" name="Line 15"/>
          <p:cNvSpPr/>
          <p:nvPr/>
        </p:nvSpPr>
        <p:spPr>
          <a:xfrm>
            <a:off x="4320000" y="864000"/>
            <a:ext cx="0" cy="936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16"/>
          <p:cNvSpPr/>
          <p:nvPr/>
        </p:nvSpPr>
        <p:spPr>
          <a:xfrm flipV="1">
            <a:off x="1728000" y="2592000"/>
            <a:ext cx="2016000" cy="1224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17"/>
          <p:cNvSpPr/>
          <p:nvPr/>
        </p:nvSpPr>
        <p:spPr>
          <a:xfrm>
            <a:off x="4320000" y="2880000"/>
            <a:ext cx="0" cy="1008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18"/>
          <p:cNvSpPr/>
          <p:nvPr/>
        </p:nvSpPr>
        <p:spPr>
          <a:xfrm>
            <a:off x="4823640" y="2520000"/>
            <a:ext cx="1872360" cy="1368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816000" y="1800000"/>
            <a:ext cx="1007640" cy="1007640"/>
          </a:xfrm>
          <a:prstGeom prst="ellipse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"/>
          <p:cNvSpPr/>
          <p:nvPr/>
        </p:nvSpPr>
        <p:spPr>
          <a:xfrm>
            <a:off x="3672360" y="190080"/>
            <a:ext cx="1367640" cy="60192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3"/>
          <p:cNvSpPr/>
          <p:nvPr/>
        </p:nvSpPr>
        <p:spPr>
          <a:xfrm>
            <a:off x="864000" y="3960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4"/>
          <p:cNvSpPr/>
          <p:nvPr/>
        </p:nvSpPr>
        <p:spPr>
          <a:xfrm>
            <a:off x="6336000" y="3960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5"/>
          <p:cNvSpPr/>
          <p:nvPr/>
        </p:nvSpPr>
        <p:spPr>
          <a:xfrm>
            <a:off x="828720" y="4392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6"/>
          <p:cNvSpPr/>
          <p:nvPr/>
        </p:nvSpPr>
        <p:spPr>
          <a:xfrm>
            <a:off x="6336000" y="4392000"/>
            <a:ext cx="13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7"/>
          <p:cNvSpPr/>
          <p:nvPr/>
        </p:nvSpPr>
        <p:spPr>
          <a:xfrm>
            <a:off x="792000" y="720000"/>
            <a:ext cx="208764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/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Capacidades:</a:t>
            </a:r>
            <a:br/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ajustes nas mensalidades caso haja necessidade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13" name="CustomShape 8"/>
          <p:cNvSpPr/>
          <p:nvPr/>
        </p:nvSpPr>
        <p:spPr>
          <a:xfrm>
            <a:off x="1143360" y="4050360"/>
            <a:ext cx="79164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Boleto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14" name="CustomShape 9"/>
          <p:cNvSpPr/>
          <p:nvPr/>
        </p:nvSpPr>
        <p:spPr>
          <a:xfrm>
            <a:off x="6696000" y="3978360"/>
            <a:ext cx="79164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Salvar Dados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15" name="CustomShape 10"/>
          <p:cNvSpPr/>
          <p:nvPr/>
        </p:nvSpPr>
        <p:spPr>
          <a:xfrm>
            <a:off x="4032360" y="360000"/>
            <a:ext cx="79164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Gerente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16" name="CustomShape 11"/>
          <p:cNvSpPr/>
          <p:nvPr/>
        </p:nvSpPr>
        <p:spPr>
          <a:xfrm>
            <a:off x="3888000" y="2088000"/>
            <a:ext cx="122364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Ajuste Mensalidade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17" name="Line 12"/>
          <p:cNvSpPr/>
          <p:nvPr/>
        </p:nvSpPr>
        <p:spPr>
          <a:xfrm>
            <a:off x="4320000" y="864000"/>
            <a:ext cx="0" cy="936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13"/>
          <p:cNvSpPr/>
          <p:nvPr/>
        </p:nvSpPr>
        <p:spPr>
          <a:xfrm flipV="1">
            <a:off x="1728000" y="2592000"/>
            <a:ext cx="2016000" cy="1224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14"/>
          <p:cNvSpPr/>
          <p:nvPr/>
        </p:nvSpPr>
        <p:spPr>
          <a:xfrm>
            <a:off x="4823640" y="2520000"/>
            <a:ext cx="1872360" cy="1368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2020-04-09T23:17:22Z</dcterms:modified>
  <cp:revision>3</cp:revision>
  <dc:subject/>
  <dc:title/>
</cp:coreProperties>
</file>