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64" r:id="rId2"/>
    <p:sldId id="263" r:id="rId3"/>
    <p:sldId id="265" r:id="rId4"/>
    <p:sldId id="266" r:id="rId5"/>
    <p:sldId id="267" r:id="rId6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7788D-E7E2-4D26-9D0E-C2D95FF16497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634A0-729B-4AEF-B7DD-133888388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5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Academia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Golden Sports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" name="Google Shape;70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" name="Google Shape;72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" name="Google Shape;73;p1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Aluno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9" name="Google Shape;79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0" name="Google Shape;80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81" name="Google Shape;81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Fornecedor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"/>
          <p:cNvCxnSpPr/>
          <p:nvPr/>
        </p:nvCxnSpPr>
        <p:spPr>
          <a:xfrm rot="10800000" flipH="1">
            <a:off x="1276920" y="3355500"/>
            <a:ext cx="12306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"/>
          <p:cNvSpPr/>
          <p:nvPr/>
        </p:nvSpPr>
        <p:spPr>
          <a:xfrm>
            <a:off x="2170800" y="1516677"/>
            <a:ext cx="30333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Entregar equipamentos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Realizar manutenção de aparelhos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Oferecer novos equipamentos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Efetuar matrícula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Realizar treinos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3097638" y="260303"/>
            <a:ext cx="2682438" cy="33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767728" y="1033037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3801834" y="243812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3817584" y="2618156"/>
            <a:ext cx="8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Informações Matricula</a:t>
            </a:r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4037848" y="1094330"/>
            <a:ext cx="667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Cliente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5780076" y="4313924"/>
            <a:ext cx="1344021" cy="3337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407751" y="4232807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503173" y="4332680"/>
            <a:ext cx="1221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Pacotes de Matriculas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6098234" y="4353668"/>
            <a:ext cx="819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Atendimento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6450645" y="2467886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CA0644-296C-4E15-85DE-56DA2496F967}"/>
              </a:ext>
            </a:extLst>
          </p:cNvPr>
          <p:cNvSpPr/>
          <p:nvPr/>
        </p:nvSpPr>
        <p:spPr>
          <a:xfrm>
            <a:off x="1455668" y="252850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6492430" y="2637981"/>
            <a:ext cx="72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Realizar Matrícula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F6A070F-1E13-489B-B1F1-78B3E00723CC}"/>
              </a:ext>
            </a:extLst>
          </p:cNvPr>
          <p:cNvSpPr txBox="1"/>
          <p:nvPr/>
        </p:nvSpPr>
        <p:spPr>
          <a:xfrm>
            <a:off x="1488255" y="2704960"/>
            <a:ext cx="76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Cancela Matrícula</a:t>
            </a:r>
          </a:p>
        </p:txBody>
      </p: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9621FE9C-AD48-4BF2-9E4F-16247DC5801C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>
            <a:off x="4935758" y="1217703"/>
            <a:ext cx="1556672" cy="16203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EC020138-B18B-4B55-AD5E-209AF42B0BA9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3767728" y="1217702"/>
            <a:ext cx="49856" cy="1585119"/>
          </a:xfrm>
          <a:prstGeom prst="curvedConnector3">
            <a:avLst>
              <a:gd name="adj1" fmla="val -12751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Curvo 107">
            <a:extLst>
              <a:ext uri="{FF2B5EF4-FFF2-40B4-BE49-F238E27FC236}">
                <a16:creationId xmlns:a16="http://schemas.microsoft.com/office/drawing/2014/main" id="{C778DC6F-BF01-4DA7-9A89-00BF3ED62F7B}"/>
              </a:ext>
            </a:extLst>
          </p:cNvPr>
          <p:cNvCxnSpPr>
            <a:cxnSpLocks/>
            <a:stCxn id="85" idx="6"/>
          </p:cNvCxnSpPr>
          <p:nvPr/>
        </p:nvCxnSpPr>
        <p:spPr>
          <a:xfrm flipH="1" flipV="1">
            <a:off x="4911516" y="1115085"/>
            <a:ext cx="2373436" cy="1752452"/>
          </a:xfrm>
          <a:prstGeom prst="curvedConnector3">
            <a:avLst>
              <a:gd name="adj1" fmla="val -96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: Curvo 126">
            <a:extLst>
              <a:ext uri="{FF2B5EF4-FFF2-40B4-BE49-F238E27FC236}">
                <a16:creationId xmlns:a16="http://schemas.microsoft.com/office/drawing/2014/main" id="{E461AD2B-EF18-4D56-AB1B-B63699E30224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4636141" y="1217703"/>
            <a:ext cx="299617" cy="1620071"/>
          </a:xfrm>
          <a:prstGeom prst="curvedConnector3">
            <a:avLst>
              <a:gd name="adj1" fmla="val 176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: Curvo 196">
            <a:extLst>
              <a:ext uri="{FF2B5EF4-FFF2-40B4-BE49-F238E27FC236}">
                <a16:creationId xmlns:a16="http://schemas.microsoft.com/office/drawing/2014/main" id="{FD244C3E-13AD-44E4-99F9-F52D88080F0F}"/>
              </a:ext>
            </a:extLst>
          </p:cNvPr>
          <p:cNvCxnSpPr>
            <a:cxnSpLocks/>
            <a:endCxn id="86" idx="2"/>
          </p:cNvCxnSpPr>
          <p:nvPr/>
        </p:nvCxnSpPr>
        <p:spPr>
          <a:xfrm rot="10800000" flipV="1">
            <a:off x="1455669" y="1033036"/>
            <a:ext cx="2312059" cy="1895117"/>
          </a:xfrm>
          <a:prstGeom prst="curvedConnector3">
            <a:avLst>
              <a:gd name="adj1" fmla="val 138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6B12056D-5388-40E7-A9A4-BDE5D52CFD4C}"/>
              </a:ext>
            </a:extLst>
          </p:cNvPr>
          <p:cNvSpPr/>
          <p:nvPr/>
        </p:nvSpPr>
        <p:spPr>
          <a:xfrm>
            <a:off x="246025" y="1834251"/>
            <a:ext cx="901688" cy="514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C795350-409E-46ED-BC23-7A6862D99DB9}"/>
              </a:ext>
            </a:extLst>
          </p:cNvPr>
          <p:cNvSpPr txBox="1"/>
          <p:nvPr/>
        </p:nvSpPr>
        <p:spPr>
          <a:xfrm>
            <a:off x="172232" y="1843053"/>
            <a:ext cx="107986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800" dirty="0"/>
              <a:t>Solicita cancelamento de pacote</a:t>
            </a:r>
          </a:p>
        </p:txBody>
      </p:sp>
      <p:cxnSp>
        <p:nvCxnSpPr>
          <p:cNvPr id="200" name="Conector: Curvo 199">
            <a:extLst>
              <a:ext uri="{FF2B5EF4-FFF2-40B4-BE49-F238E27FC236}">
                <a16:creationId xmlns:a16="http://schemas.microsoft.com/office/drawing/2014/main" id="{CA0B76E9-1724-4FDD-945C-A2CB04884604}"/>
              </a:ext>
            </a:extLst>
          </p:cNvPr>
          <p:cNvCxnSpPr>
            <a:cxnSpLocks/>
            <a:stCxn id="86" idx="0"/>
          </p:cNvCxnSpPr>
          <p:nvPr/>
        </p:nvCxnSpPr>
        <p:spPr>
          <a:xfrm rot="5400000" flipH="1" flipV="1">
            <a:off x="2092000" y="895907"/>
            <a:ext cx="1413418" cy="1851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30A4FC87-0608-4A29-BD31-6A20CC2F936D}"/>
              </a:ext>
            </a:extLst>
          </p:cNvPr>
          <p:cNvSpPr/>
          <p:nvPr/>
        </p:nvSpPr>
        <p:spPr>
          <a:xfrm>
            <a:off x="1814237" y="1899775"/>
            <a:ext cx="1999058" cy="35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E736A3E5-F9CD-4CD2-88A0-95B114BDA518}"/>
              </a:ext>
            </a:extLst>
          </p:cNvPr>
          <p:cNvSpPr txBox="1"/>
          <p:nvPr/>
        </p:nvSpPr>
        <p:spPr>
          <a:xfrm>
            <a:off x="1676484" y="1899776"/>
            <a:ext cx="83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Matrícula cancelada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2325314" y="1860910"/>
            <a:ext cx="128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/>
              <a:t>Solicita informações da matrícula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E8CD76B5-922E-4ED4-AE50-F8BA63ED8CAD}"/>
              </a:ext>
            </a:extLst>
          </p:cNvPr>
          <p:cNvSpPr/>
          <p:nvPr/>
        </p:nvSpPr>
        <p:spPr>
          <a:xfrm>
            <a:off x="4806980" y="2218971"/>
            <a:ext cx="665918" cy="28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3585A19-D8A5-4DBC-B870-31F98AEB67C4}"/>
              </a:ext>
            </a:extLst>
          </p:cNvPr>
          <p:cNvSpPr/>
          <p:nvPr/>
        </p:nvSpPr>
        <p:spPr>
          <a:xfrm>
            <a:off x="5280929" y="1655268"/>
            <a:ext cx="766123" cy="33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3362F0E-DCAB-4DAB-A157-4D73C24F6395}"/>
              </a:ext>
            </a:extLst>
          </p:cNvPr>
          <p:cNvSpPr txBox="1"/>
          <p:nvPr/>
        </p:nvSpPr>
        <p:spPr>
          <a:xfrm>
            <a:off x="4783812" y="2189949"/>
            <a:ext cx="83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Apresentar informações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DA34576-0CFB-475E-B43A-4AA80B9D48FE}"/>
              </a:ext>
            </a:extLst>
          </p:cNvPr>
          <p:cNvSpPr txBox="1"/>
          <p:nvPr/>
        </p:nvSpPr>
        <p:spPr>
          <a:xfrm>
            <a:off x="5280929" y="1673776"/>
            <a:ext cx="95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Apresenta Documentos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58D10678-2044-492F-9716-E696CBFA3346}"/>
              </a:ext>
            </a:extLst>
          </p:cNvPr>
          <p:cNvSpPr/>
          <p:nvPr/>
        </p:nvSpPr>
        <p:spPr>
          <a:xfrm>
            <a:off x="7277755" y="1780308"/>
            <a:ext cx="697061" cy="43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207E5B5-3CC2-423A-A91F-F24B083D3E14}"/>
              </a:ext>
            </a:extLst>
          </p:cNvPr>
          <p:cNvSpPr txBox="1"/>
          <p:nvPr/>
        </p:nvSpPr>
        <p:spPr>
          <a:xfrm>
            <a:off x="7209131" y="1769141"/>
            <a:ext cx="83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Recusa/</a:t>
            </a:r>
          </a:p>
          <a:p>
            <a:r>
              <a:rPr lang="pt-BR" sz="800" dirty="0"/>
              <a:t>Aprova Matrícula</a:t>
            </a:r>
          </a:p>
        </p:txBody>
      </p:sp>
      <p:cxnSp>
        <p:nvCxnSpPr>
          <p:cNvPr id="205" name="Conector: Curvo 204">
            <a:extLst>
              <a:ext uri="{FF2B5EF4-FFF2-40B4-BE49-F238E27FC236}">
                <a16:creationId xmlns:a16="http://schemas.microsoft.com/office/drawing/2014/main" id="{293BEA81-F115-4B02-91F2-2F3B60D9BC00}"/>
              </a:ext>
            </a:extLst>
          </p:cNvPr>
          <p:cNvCxnSpPr>
            <a:stCxn id="69" idx="0"/>
            <a:endCxn id="5" idx="4"/>
          </p:cNvCxnSpPr>
          <p:nvPr/>
        </p:nvCxnSpPr>
        <p:spPr>
          <a:xfrm rot="5400000" flipH="1" flipV="1">
            <a:off x="3164199" y="3178019"/>
            <a:ext cx="995382" cy="1114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stomShape 7">
            <a:extLst>
              <a:ext uri="{FF2B5EF4-FFF2-40B4-BE49-F238E27FC236}">
                <a16:creationId xmlns:a16="http://schemas.microsoft.com/office/drawing/2014/main" id="{0CFA98F5-2CA8-40FA-B584-C5016B78D18B}"/>
              </a:ext>
            </a:extLst>
          </p:cNvPr>
          <p:cNvSpPr/>
          <p:nvPr/>
        </p:nvSpPr>
        <p:spPr>
          <a:xfrm>
            <a:off x="2586063" y="308718"/>
            <a:ext cx="31682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 Efetuar Matrícula</a:t>
            </a:r>
            <a:endParaRPr lang="pt-BR"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E91C5D4-BC0E-4278-A850-A3FF81C08BC5}"/>
              </a:ext>
            </a:extLst>
          </p:cNvPr>
          <p:cNvCxnSpPr>
            <a:stCxn id="68" idx="0"/>
            <a:endCxn id="85" idx="4"/>
          </p:cNvCxnSpPr>
          <p:nvPr/>
        </p:nvCxnSpPr>
        <p:spPr>
          <a:xfrm flipV="1">
            <a:off x="6452087" y="3267188"/>
            <a:ext cx="415712" cy="104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560B345B-B94D-43DC-8EE2-87AAB0313F73}"/>
              </a:ext>
            </a:extLst>
          </p:cNvPr>
          <p:cNvCxnSpPr>
            <a:cxnSpLocks/>
            <a:stCxn id="68" idx="1"/>
            <a:endCxn id="86" idx="6"/>
          </p:cNvCxnSpPr>
          <p:nvPr/>
        </p:nvCxnSpPr>
        <p:spPr>
          <a:xfrm rot="10800000">
            <a:off x="2289976" y="2928154"/>
            <a:ext cx="3490101" cy="1552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2783247" y="260303"/>
            <a:ext cx="30769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-  </a:t>
            </a:r>
            <a:r>
              <a:rPr lang="pt-BR" sz="1400" dirty="0"/>
              <a:t>Realizar treinos</a:t>
            </a:r>
            <a:endParaRPr lang="pt-BR"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693862" y="880139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2366093" y="2399161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2366093" y="2571750"/>
            <a:ext cx="78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Fornece orientação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947938" y="970586"/>
            <a:ext cx="66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4978679" y="4086053"/>
            <a:ext cx="1394082" cy="4071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086206" y="4125233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472409" y="4237099"/>
            <a:ext cx="72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Professor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5312469" y="4195905"/>
            <a:ext cx="784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Atendimento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5262608" y="2375955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5306876" y="2571750"/>
            <a:ext cx="69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Elaborar Treino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1700212" y="1679883"/>
            <a:ext cx="113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Solicita informações de treino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A3E7A1-A1D3-4BFA-813F-CB3425DB4CC5}"/>
              </a:ext>
            </a:extLst>
          </p:cNvPr>
          <p:cNvSpPr txBox="1"/>
          <p:nvPr/>
        </p:nvSpPr>
        <p:spPr>
          <a:xfrm>
            <a:off x="3222030" y="2079111"/>
            <a:ext cx="1135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Demonstra exercício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05AA81-218D-40D8-AB22-970E5924718D}"/>
              </a:ext>
            </a:extLst>
          </p:cNvPr>
          <p:cNvSpPr txBox="1"/>
          <p:nvPr/>
        </p:nvSpPr>
        <p:spPr>
          <a:xfrm>
            <a:off x="5955893" y="1700033"/>
            <a:ext cx="84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Solicita treino personalizado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22BC67A3-23B4-476E-A14A-5E64060100AD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2366094" y="1064805"/>
            <a:ext cx="1327769" cy="1707000"/>
          </a:xfrm>
          <a:prstGeom prst="curvedConnector3">
            <a:avLst>
              <a:gd name="adj1" fmla="val 117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198C2808-1EBC-46A7-B64C-7F71E7D47F88}"/>
              </a:ext>
            </a:extLst>
          </p:cNvPr>
          <p:cNvCxnSpPr>
            <a:cxnSpLocks/>
          </p:cNvCxnSpPr>
          <p:nvPr/>
        </p:nvCxnSpPr>
        <p:spPr>
          <a:xfrm flipV="1">
            <a:off x="3200400" y="1265754"/>
            <a:ext cx="830969" cy="15474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7E51B04-87C6-4B8C-A089-6DDFB5003B9B}"/>
              </a:ext>
            </a:extLst>
          </p:cNvPr>
          <p:cNvCxnSpPr>
            <a:cxnSpLocks/>
            <a:stCxn id="2" idx="3"/>
            <a:endCxn id="85" idx="6"/>
          </p:cNvCxnSpPr>
          <p:nvPr/>
        </p:nvCxnSpPr>
        <p:spPr>
          <a:xfrm>
            <a:off x="4861892" y="1064805"/>
            <a:ext cx="1235023" cy="1710801"/>
          </a:xfrm>
          <a:prstGeom prst="curvedConnector3">
            <a:avLst>
              <a:gd name="adj1" fmla="val 127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700FB51-AC17-4B21-B38E-1B14FC9C0078}"/>
              </a:ext>
            </a:extLst>
          </p:cNvPr>
          <p:cNvSpPr txBox="1"/>
          <p:nvPr/>
        </p:nvSpPr>
        <p:spPr>
          <a:xfrm>
            <a:off x="4489917" y="2037400"/>
            <a:ext cx="77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Disponibiliza Treino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CC218EB8-D2A7-4C0D-9E60-7138497BD4A4}"/>
              </a:ext>
            </a:extLst>
          </p:cNvPr>
          <p:cNvCxnSpPr>
            <a:cxnSpLocks/>
            <a:stCxn id="85" idx="2"/>
          </p:cNvCxnSpPr>
          <p:nvPr/>
        </p:nvCxnSpPr>
        <p:spPr>
          <a:xfrm rot="10800000">
            <a:off x="4623890" y="1247586"/>
            <a:ext cx="638718" cy="1528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5A0600D-447F-427B-8E06-86F457C94922}"/>
              </a:ext>
            </a:extLst>
          </p:cNvPr>
          <p:cNvCxnSpPr>
            <a:stCxn id="69" idx="0"/>
            <a:endCxn id="5" idx="4"/>
          </p:cNvCxnSpPr>
          <p:nvPr/>
        </p:nvCxnSpPr>
        <p:spPr>
          <a:xfrm flipH="1" flipV="1">
            <a:off x="2783247" y="3198463"/>
            <a:ext cx="1" cy="9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53150BC-EDE7-4C78-8BD2-360F052D62AC}"/>
              </a:ext>
            </a:extLst>
          </p:cNvPr>
          <p:cNvCxnSpPr/>
          <p:nvPr/>
        </p:nvCxnSpPr>
        <p:spPr>
          <a:xfrm flipH="1" flipV="1">
            <a:off x="5675720" y="3159986"/>
            <a:ext cx="1" cy="9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2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3097638" y="260303"/>
            <a:ext cx="2682438" cy="834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–Entregar equipamento</a:t>
            </a:r>
            <a:endParaRPr lang="pt-BR" sz="1400" dirty="0"/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767728" y="1033037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3801834" y="243812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3699422" y="2671109"/>
            <a:ext cx="105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960" lvl="0">
              <a:buSzPts val="1000"/>
            </a:pPr>
            <a:r>
              <a:rPr lang="pt-BR" sz="800" dirty="0"/>
              <a:t>Fiscalizar equipamentos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802967" y="1084308"/>
            <a:ext cx="1139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FORNECEDOR</a:t>
            </a:r>
            <a:endParaRPr lang="pt-BR" sz="80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6258452" y="4370553"/>
            <a:ext cx="1344021" cy="3337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407751" y="4232807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503173" y="4332680"/>
            <a:ext cx="1221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Pacotes de Matriculas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6450645" y="2467886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CA0644-296C-4E15-85DE-56DA2496F967}"/>
              </a:ext>
            </a:extLst>
          </p:cNvPr>
          <p:cNvSpPr/>
          <p:nvPr/>
        </p:nvSpPr>
        <p:spPr>
          <a:xfrm>
            <a:off x="1455668" y="252850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6492430" y="2637981"/>
            <a:ext cx="7440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Atualizar</a:t>
            </a:r>
            <a:r>
              <a:rPr lang="pt-BR" sz="900" dirty="0"/>
              <a:t> </a:t>
            </a:r>
            <a:r>
              <a:rPr lang="pt-BR" sz="800" dirty="0"/>
              <a:t>instruções</a:t>
            </a:r>
            <a:endParaRPr lang="pt-BR" sz="9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F6A070F-1E13-489B-B1F1-78B3E00723CC}"/>
              </a:ext>
            </a:extLst>
          </p:cNvPr>
          <p:cNvSpPr txBox="1"/>
          <p:nvPr/>
        </p:nvSpPr>
        <p:spPr>
          <a:xfrm>
            <a:off x="1383513" y="2771134"/>
            <a:ext cx="80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960" lvl="0">
              <a:buSzPts val="1000"/>
            </a:pPr>
            <a:r>
              <a:rPr lang="pt-BR" sz="900" dirty="0"/>
              <a:t>Atualizar estoque</a:t>
            </a:r>
          </a:p>
        </p:txBody>
      </p: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9621FE9C-AD48-4BF2-9E4F-16247DC5801C}"/>
              </a:ext>
            </a:extLst>
          </p:cNvPr>
          <p:cNvCxnSpPr>
            <a:cxnSpLocks/>
            <a:stCxn id="2" idx="3"/>
            <a:endCxn id="85" idx="2"/>
          </p:cNvCxnSpPr>
          <p:nvPr/>
        </p:nvCxnSpPr>
        <p:spPr>
          <a:xfrm>
            <a:off x="4935758" y="1217703"/>
            <a:ext cx="1514887" cy="1649834"/>
          </a:xfrm>
          <a:prstGeom prst="curvedConnector3">
            <a:avLst>
              <a:gd name="adj1" fmla="val 5528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EC020138-B18B-4B55-AD5E-209AF42B0BA9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10800000" flipH="1" flipV="1">
            <a:off x="3767727" y="1217702"/>
            <a:ext cx="156287" cy="1902667"/>
          </a:xfrm>
          <a:prstGeom prst="curvedConnector4">
            <a:avLst>
              <a:gd name="adj1" fmla="val -146269"/>
              <a:gd name="adj2" fmla="val 100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: Curvo 126">
            <a:extLst>
              <a:ext uri="{FF2B5EF4-FFF2-40B4-BE49-F238E27FC236}">
                <a16:creationId xmlns:a16="http://schemas.microsoft.com/office/drawing/2014/main" id="{E461AD2B-EF18-4D56-AB1B-B63699E30224}"/>
              </a:ext>
            </a:extLst>
          </p:cNvPr>
          <p:cNvCxnSpPr>
            <a:cxnSpLocks/>
            <a:stCxn id="5" idx="5"/>
            <a:endCxn id="2" idx="3"/>
          </p:cNvCxnSpPr>
          <p:nvPr/>
        </p:nvCxnSpPr>
        <p:spPr>
          <a:xfrm rot="5400000" flipH="1" flipV="1">
            <a:off x="3773525" y="1958138"/>
            <a:ext cx="1902667" cy="421798"/>
          </a:xfrm>
          <a:prstGeom prst="curvedConnector4">
            <a:avLst>
              <a:gd name="adj1" fmla="val 74"/>
              <a:gd name="adj2" fmla="val 146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: Curvo 196">
            <a:extLst>
              <a:ext uri="{FF2B5EF4-FFF2-40B4-BE49-F238E27FC236}">
                <a16:creationId xmlns:a16="http://schemas.microsoft.com/office/drawing/2014/main" id="{FD244C3E-13AD-44E4-99F9-F52D88080F0F}"/>
              </a:ext>
            </a:extLst>
          </p:cNvPr>
          <p:cNvCxnSpPr>
            <a:cxnSpLocks/>
            <a:endCxn id="86" idx="2"/>
          </p:cNvCxnSpPr>
          <p:nvPr/>
        </p:nvCxnSpPr>
        <p:spPr>
          <a:xfrm rot="10800000" flipV="1">
            <a:off x="1455669" y="1033036"/>
            <a:ext cx="2312059" cy="1895117"/>
          </a:xfrm>
          <a:prstGeom prst="curvedConnector3">
            <a:avLst>
              <a:gd name="adj1" fmla="val 138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6B12056D-5388-40E7-A9A4-BDE5D52CFD4C}"/>
              </a:ext>
            </a:extLst>
          </p:cNvPr>
          <p:cNvSpPr/>
          <p:nvPr/>
        </p:nvSpPr>
        <p:spPr>
          <a:xfrm>
            <a:off x="246025" y="1914798"/>
            <a:ext cx="802502" cy="385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C795350-409E-46ED-BC23-7A6862D99DB9}"/>
              </a:ext>
            </a:extLst>
          </p:cNvPr>
          <p:cNvSpPr txBox="1"/>
          <p:nvPr/>
        </p:nvSpPr>
        <p:spPr>
          <a:xfrm>
            <a:off x="330533" y="1914798"/>
            <a:ext cx="807698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800" dirty="0"/>
              <a:t>Informa modelo equipamento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30A4FC87-0608-4A29-BD31-6A20CC2F936D}"/>
              </a:ext>
            </a:extLst>
          </p:cNvPr>
          <p:cNvSpPr/>
          <p:nvPr/>
        </p:nvSpPr>
        <p:spPr>
          <a:xfrm>
            <a:off x="3104791" y="1918520"/>
            <a:ext cx="708503" cy="394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3084311" y="1899776"/>
            <a:ext cx="78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Entrega equipamento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E8CD76B5-922E-4ED4-AE50-F8BA63ED8CAD}"/>
              </a:ext>
            </a:extLst>
          </p:cNvPr>
          <p:cNvSpPr/>
          <p:nvPr/>
        </p:nvSpPr>
        <p:spPr>
          <a:xfrm>
            <a:off x="4709063" y="1933202"/>
            <a:ext cx="665918" cy="28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3585A19-D8A5-4DBC-B870-31F98AEB67C4}"/>
              </a:ext>
            </a:extLst>
          </p:cNvPr>
          <p:cNvSpPr/>
          <p:nvPr/>
        </p:nvSpPr>
        <p:spPr>
          <a:xfrm>
            <a:off x="5436299" y="1555114"/>
            <a:ext cx="8942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3362F0E-DCAB-4DAB-A157-4D73C24F6395}"/>
              </a:ext>
            </a:extLst>
          </p:cNvPr>
          <p:cNvSpPr txBox="1"/>
          <p:nvPr/>
        </p:nvSpPr>
        <p:spPr>
          <a:xfrm>
            <a:off x="4663457" y="1838220"/>
            <a:ext cx="85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Assina recibo/trocar produto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5453323" y="1549713"/>
            <a:ext cx="97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Disponibiliza instruções do equipamento</a:t>
            </a:r>
          </a:p>
        </p:txBody>
      </p:sp>
      <p:cxnSp>
        <p:nvCxnSpPr>
          <p:cNvPr id="205" name="Conector: Curvo 204">
            <a:extLst>
              <a:ext uri="{FF2B5EF4-FFF2-40B4-BE49-F238E27FC236}">
                <a16:creationId xmlns:a16="http://schemas.microsoft.com/office/drawing/2014/main" id="{293BEA81-F115-4B02-91F2-2F3B60D9BC00}"/>
              </a:ext>
            </a:extLst>
          </p:cNvPr>
          <p:cNvCxnSpPr>
            <a:stCxn id="69" idx="0"/>
            <a:endCxn id="5" idx="4"/>
          </p:cNvCxnSpPr>
          <p:nvPr/>
        </p:nvCxnSpPr>
        <p:spPr>
          <a:xfrm rot="5400000" flipH="1" flipV="1">
            <a:off x="3164199" y="3178019"/>
            <a:ext cx="995382" cy="1114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F2E2932-607B-4245-AC12-399028514774}"/>
              </a:ext>
            </a:extLst>
          </p:cNvPr>
          <p:cNvSpPr txBox="1"/>
          <p:nvPr/>
        </p:nvSpPr>
        <p:spPr>
          <a:xfrm>
            <a:off x="6630421" y="4409649"/>
            <a:ext cx="65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Estoque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D5EF936-2253-4D49-A743-4C7DAB158036}"/>
              </a:ext>
            </a:extLst>
          </p:cNvPr>
          <p:cNvCxnSpPr>
            <a:cxnSpLocks/>
            <a:stCxn id="85" idx="4"/>
            <a:endCxn id="68" idx="0"/>
          </p:cNvCxnSpPr>
          <p:nvPr/>
        </p:nvCxnSpPr>
        <p:spPr>
          <a:xfrm>
            <a:off x="6867799" y="3267188"/>
            <a:ext cx="62664" cy="110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E3BD96B-0426-4ECE-91C8-028A36F3B951}"/>
              </a:ext>
            </a:extLst>
          </p:cNvPr>
          <p:cNvCxnSpPr>
            <a:stCxn id="68" idx="1"/>
          </p:cNvCxnSpPr>
          <p:nvPr/>
        </p:nvCxnSpPr>
        <p:spPr>
          <a:xfrm rot="10800000">
            <a:off x="2306448" y="3214403"/>
            <a:ext cx="3952004" cy="13230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1855497" y="272646"/>
            <a:ext cx="4351743" cy="5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 Oferecer novos equipamentos</a:t>
            </a: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693862" y="880139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789583" y="925363"/>
            <a:ext cx="101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Fornecedor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3599270" y="4204391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3933403" y="4320249"/>
            <a:ext cx="72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Estoque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3879158" y="2571750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7E51B04-87C6-4B8C-A089-6DDFB5003B9B}"/>
              </a:ext>
            </a:extLst>
          </p:cNvPr>
          <p:cNvCxnSpPr>
            <a:cxnSpLocks/>
            <a:stCxn id="2" idx="3"/>
            <a:endCxn id="85" idx="6"/>
          </p:cNvCxnSpPr>
          <p:nvPr/>
        </p:nvCxnSpPr>
        <p:spPr>
          <a:xfrm flipH="1">
            <a:off x="4713465" y="1064805"/>
            <a:ext cx="148427" cy="1906596"/>
          </a:xfrm>
          <a:prstGeom prst="curvedConnector3">
            <a:avLst>
              <a:gd name="adj1" fmla="val -464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649BC5D5-1E1D-461C-8FFE-8E84EE418105}"/>
              </a:ext>
            </a:extLst>
          </p:cNvPr>
          <p:cNvSpPr/>
          <p:nvPr/>
        </p:nvSpPr>
        <p:spPr>
          <a:xfrm>
            <a:off x="5164457" y="1753882"/>
            <a:ext cx="1007842" cy="40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05AA81-218D-40D8-AB22-970E5924718D}"/>
              </a:ext>
            </a:extLst>
          </p:cNvPr>
          <p:cNvSpPr txBox="1"/>
          <p:nvPr/>
        </p:nvSpPr>
        <p:spPr>
          <a:xfrm>
            <a:off x="5164457" y="1781960"/>
            <a:ext cx="84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Oferece novo equipamento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CC218EB8-D2A7-4C0D-9E60-7138497BD4A4}"/>
              </a:ext>
            </a:extLst>
          </p:cNvPr>
          <p:cNvCxnSpPr>
            <a:cxnSpLocks/>
            <a:stCxn id="85" idx="2"/>
            <a:endCxn id="2" idx="1"/>
          </p:cNvCxnSpPr>
          <p:nvPr/>
        </p:nvCxnSpPr>
        <p:spPr>
          <a:xfrm rot="10800000">
            <a:off x="3693862" y="1064805"/>
            <a:ext cx="185296" cy="1906596"/>
          </a:xfrm>
          <a:prstGeom prst="curvedConnector3">
            <a:avLst>
              <a:gd name="adj1" fmla="val 540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7B4F65-5619-4A82-92A0-8C1AD16C0B7B}"/>
              </a:ext>
            </a:extLst>
          </p:cNvPr>
          <p:cNvSpPr/>
          <p:nvPr/>
        </p:nvSpPr>
        <p:spPr>
          <a:xfrm>
            <a:off x="2442917" y="1993249"/>
            <a:ext cx="1007842" cy="40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700FB51-AC17-4B21-B38E-1B14FC9C0078}"/>
              </a:ext>
            </a:extLst>
          </p:cNvPr>
          <p:cNvSpPr txBox="1"/>
          <p:nvPr/>
        </p:nvSpPr>
        <p:spPr>
          <a:xfrm>
            <a:off x="2509642" y="1993249"/>
            <a:ext cx="94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Aceita/recusa nova demanda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EADEB7-189C-4E2A-AAED-2C8C297F687E}"/>
              </a:ext>
            </a:extLst>
          </p:cNvPr>
          <p:cNvSpPr txBox="1"/>
          <p:nvPr/>
        </p:nvSpPr>
        <p:spPr>
          <a:xfrm>
            <a:off x="3927528" y="2747804"/>
            <a:ext cx="83430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Verificar estoque de equipamentos</a:t>
            </a:r>
          </a:p>
          <a:p>
            <a:endParaRPr lang="pt-BR" sz="1050" dirty="0"/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18A45EF0-5455-414C-ACD5-919F5ED4FDF3}"/>
              </a:ext>
            </a:extLst>
          </p:cNvPr>
          <p:cNvCxnSpPr>
            <a:stCxn id="69" idx="0"/>
            <a:endCxn id="85" idx="4"/>
          </p:cNvCxnSpPr>
          <p:nvPr/>
        </p:nvCxnSpPr>
        <p:spPr>
          <a:xfrm rot="5400000" flipH="1" flipV="1">
            <a:off x="3879643" y="3787722"/>
            <a:ext cx="83333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5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126</Words>
  <Application>Microsoft Office PowerPoint</Application>
  <PresentationFormat>Apresentação na tela (16:9)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Gustavo Andrade</cp:lastModifiedBy>
  <cp:revision>29</cp:revision>
  <dcterms:modified xsi:type="dcterms:W3CDTF">2020-06-01T21:35:42Z</dcterms:modified>
  <dc:language>pt-BR</dc:language>
</cp:coreProperties>
</file>