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343d554cd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7343d554cd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343d554cd_0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7343d554cd_0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343d554cd_0_1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7343d554cd_0_1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343d554cd_0_1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7343d554cd_0_1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343d554cd_0_20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7343d554cd_0_20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343d554cd_0_2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7343d554cd_0_2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43d554cd_0_25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7343d554cd_0_250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343d554cd_0_4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7343d554cd_0_4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343d554cd_0_45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7343d554cd_0_4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343d554cd_0_47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7343d554cd_0_47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343d554cd_0_9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7343d554cd_0_97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3659400" y="186120"/>
            <a:ext cx="1814040" cy="77076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Financeiro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1882080" y="2825640"/>
            <a:ext cx="1250280" cy="5306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Financeiro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7"/>
          <p:cNvGrpSpPr/>
          <p:nvPr/>
        </p:nvGrpSpPr>
        <p:grpSpPr>
          <a:xfrm>
            <a:off x="454320" y="3286800"/>
            <a:ext cx="821520" cy="829800"/>
            <a:chOff x="454320" y="3286800"/>
            <a:chExt cx="821520" cy="829800"/>
          </a:xfrm>
        </p:grpSpPr>
        <p:grpSp>
          <p:nvGrpSpPr>
            <p:cNvPr id="114" name="Google Shape;114;p27"/>
            <p:cNvGrpSpPr/>
            <p:nvPr/>
          </p:nvGrpSpPr>
          <p:grpSpPr>
            <a:xfrm>
              <a:off x="710280" y="3286800"/>
              <a:ext cx="309600" cy="587880"/>
              <a:chOff x="710280" y="3286800"/>
              <a:chExt cx="309600" cy="587880"/>
            </a:xfrm>
          </p:grpSpPr>
          <p:sp>
            <p:nvSpPr>
              <p:cNvPr id="115" name="Google Shape;115;p27"/>
              <p:cNvSpPr/>
              <p:nvPr/>
            </p:nvSpPr>
            <p:spPr>
              <a:xfrm>
                <a:off x="771840" y="3286800"/>
                <a:ext cx="193320" cy="19512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7"/>
              <p:cNvSpPr/>
              <p:nvPr/>
            </p:nvSpPr>
            <p:spPr>
              <a:xfrm flipH="1">
                <a:off x="864360" y="3483000"/>
                <a:ext cx="2520" cy="2030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7" name="Google Shape;117;p27"/>
              <p:cNvSpPr/>
              <p:nvPr/>
            </p:nvSpPr>
            <p:spPr>
              <a:xfrm>
                <a:off x="728280" y="3571200"/>
                <a:ext cx="28080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8" name="Google Shape;118;p27"/>
              <p:cNvSpPr/>
              <p:nvPr/>
            </p:nvSpPr>
            <p:spPr>
              <a:xfrm flipH="1">
                <a:off x="710280" y="3685680"/>
                <a:ext cx="153360" cy="1879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9" name="Google Shape;119;p27"/>
              <p:cNvSpPr/>
              <p:nvPr/>
            </p:nvSpPr>
            <p:spPr>
              <a:xfrm rot="10800000">
                <a:off x="866520" y="3686760"/>
                <a:ext cx="153360" cy="1879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20" name="Google Shape;120;p27"/>
            <p:cNvSpPr/>
            <p:nvPr/>
          </p:nvSpPr>
          <p:spPr>
            <a:xfrm>
              <a:off x="454320" y="3774600"/>
              <a:ext cx="82152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Gerente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27"/>
          <p:cNvGrpSpPr/>
          <p:nvPr/>
        </p:nvGrpSpPr>
        <p:grpSpPr>
          <a:xfrm>
            <a:off x="354960" y="1497600"/>
            <a:ext cx="1020240" cy="829440"/>
            <a:chOff x="354960" y="1497600"/>
            <a:chExt cx="1020240" cy="829440"/>
          </a:xfrm>
        </p:grpSpPr>
        <p:grpSp>
          <p:nvGrpSpPr>
            <p:cNvPr id="122" name="Google Shape;122;p27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123" name="Google Shape;123;p27"/>
              <p:cNvSpPr/>
              <p:nvPr/>
            </p:nvSpPr>
            <p:spPr>
              <a:xfrm>
                <a:off x="770040" y="1497600"/>
                <a:ext cx="193320" cy="19512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7"/>
              <p:cNvSpPr/>
              <p:nvPr/>
            </p:nvSpPr>
            <p:spPr>
              <a:xfrm flipH="1">
                <a:off x="862560" y="1693440"/>
                <a:ext cx="2520" cy="2030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5" name="Google Shape;125;p27"/>
              <p:cNvSpPr/>
              <p:nvPr/>
            </p:nvSpPr>
            <p:spPr>
              <a:xfrm>
                <a:off x="726480" y="1781640"/>
                <a:ext cx="28080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6" name="Google Shape;126;p27"/>
              <p:cNvSpPr/>
              <p:nvPr/>
            </p:nvSpPr>
            <p:spPr>
              <a:xfrm flipH="1">
                <a:off x="708480" y="1896120"/>
                <a:ext cx="153360" cy="1879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7" name="Google Shape;127;p27"/>
              <p:cNvSpPr/>
              <p:nvPr/>
            </p:nvSpPr>
            <p:spPr>
              <a:xfrm rot="10800000">
                <a:off x="864720" y="1897560"/>
                <a:ext cx="153360" cy="1879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28" name="Google Shape;128;p27"/>
            <p:cNvSpPr/>
            <p:nvPr/>
          </p:nvSpPr>
          <p:spPr>
            <a:xfrm>
              <a:off x="354960" y="1985040"/>
              <a:ext cx="102024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Dono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" name="Google Shape;129;p27"/>
          <p:cNvCxnSpPr/>
          <p:nvPr/>
        </p:nvCxnSpPr>
        <p:spPr>
          <a:xfrm>
            <a:off x="1375920" y="2156760"/>
            <a:ext cx="1130700" cy="667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27"/>
          <p:cNvSpPr/>
          <p:nvPr/>
        </p:nvSpPr>
        <p:spPr>
          <a:xfrm>
            <a:off x="2170800" y="1516680"/>
            <a:ext cx="30330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Fluxo de caixa.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e pagamento das contas a pagar.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e pagamento das contas a receber.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/>
          <p:nvPr/>
        </p:nvSpPr>
        <p:spPr>
          <a:xfrm>
            <a:off x="2170800" y="3547443"/>
            <a:ext cx="30330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Planejamento Financeiro do local.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da folha de pagamento dos funcionários.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e pagamento de todos os impostos do estabelecimento.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novas matrículas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ajustes de mensalidades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/>
          <p:nvPr/>
        </p:nvSpPr>
        <p:spPr>
          <a:xfrm>
            <a:off x="7924680" y="4591800"/>
            <a:ext cx="1158480" cy="4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/>
          <p:nvPr/>
        </p:nvSpPr>
        <p:spPr>
          <a:xfrm>
            <a:off x="3816000" y="1800000"/>
            <a:ext cx="1007700" cy="100770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3636160" y="193955"/>
            <a:ext cx="1367700" cy="6018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6"/>
          <p:cNvCxnSpPr/>
          <p:nvPr/>
        </p:nvCxnSpPr>
        <p:spPr>
          <a:xfrm>
            <a:off x="864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336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6"/>
          <p:cNvCxnSpPr/>
          <p:nvPr/>
        </p:nvCxnSpPr>
        <p:spPr>
          <a:xfrm>
            <a:off x="82872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6"/>
          <p:cNvCxnSpPr/>
          <p:nvPr/>
        </p:nvCxnSpPr>
        <p:spPr>
          <a:xfrm>
            <a:off x="633600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36"/>
          <p:cNvSpPr/>
          <p:nvPr/>
        </p:nvSpPr>
        <p:spPr>
          <a:xfrm>
            <a:off x="792000" y="720000"/>
            <a:ext cx="2087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pt-BR" sz="1000">
                <a:solidFill>
                  <a:schemeClr val="dk1"/>
                </a:solidFill>
              </a:rPr>
              <a:t>Verificar os equipamentos entregues pelo Fornecedor.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864000" y="3982500"/>
            <a:ext cx="1503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Verificar qualidade do equipamento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6696000" y="3978350"/>
            <a:ext cx="935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Assinar recebimento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6"/>
          <p:cNvSpPr/>
          <p:nvPr/>
        </p:nvSpPr>
        <p:spPr>
          <a:xfrm>
            <a:off x="3888000" y="360000"/>
            <a:ext cx="9357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Funcionário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/>
          <p:nvPr/>
        </p:nvSpPr>
        <p:spPr>
          <a:xfrm>
            <a:off x="3888000" y="2088000"/>
            <a:ext cx="12237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Entregas de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Equipamentos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36"/>
          <p:cNvCxnSpPr/>
          <p:nvPr/>
        </p:nvCxnSpPr>
        <p:spPr>
          <a:xfrm>
            <a:off x="4320000" y="864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4" name="Google Shape;314;p36"/>
          <p:cNvCxnSpPr/>
          <p:nvPr/>
        </p:nvCxnSpPr>
        <p:spPr>
          <a:xfrm flipH="1" rot="10800000">
            <a:off x="1728000" y="2592000"/>
            <a:ext cx="2016000" cy="12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5" name="Google Shape;315;p36"/>
          <p:cNvCxnSpPr/>
          <p:nvPr/>
        </p:nvCxnSpPr>
        <p:spPr>
          <a:xfrm>
            <a:off x="4823640" y="2520000"/>
            <a:ext cx="1872300" cy="13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/>
          <p:nvPr/>
        </p:nvSpPr>
        <p:spPr>
          <a:xfrm>
            <a:off x="3816000" y="1800000"/>
            <a:ext cx="1007700" cy="100770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3600360" y="190080"/>
            <a:ext cx="1367700" cy="6018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7"/>
          <p:cNvCxnSpPr/>
          <p:nvPr/>
        </p:nvCxnSpPr>
        <p:spPr>
          <a:xfrm>
            <a:off x="864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37"/>
          <p:cNvCxnSpPr/>
          <p:nvPr/>
        </p:nvCxnSpPr>
        <p:spPr>
          <a:xfrm>
            <a:off x="6336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37"/>
          <p:cNvCxnSpPr/>
          <p:nvPr/>
        </p:nvCxnSpPr>
        <p:spPr>
          <a:xfrm>
            <a:off x="82872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37"/>
          <p:cNvCxnSpPr/>
          <p:nvPr/>
        </p:nvCxnSpPr>
        <p:spPr>
          <a:xfrm>
            <a:off x="633600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37"/>
          <p:cNvSpPr/>
          <p:nvPr/>
        </p:nvSpPr>
        <p:spPr>
          <a:xfrm>
            <a:off x="792000" y="720000"/>
            <a:ext cx="2087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pt-BR" sz="1000">
                <a:solidFill>
                  <a:schemeClr val="dk1"/>
                </a:solidFill>
              </a:rPr>
              <a:t>Verificar o prazo de entrega do pedido, havendo atrasos informar ao Fornecedor.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7"/>
          <p:cNvSpPr/>
          <p:nvPr/>
        </p:nvSpPr>
        <p:spPr>
          <a:xfrm>
            <a:off x="1044147" y="3969150"/>
            <a:ext cx="10077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Registrar data de entrega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7"/>
          <p:cNvSpPr/>
          <p:nvPr/>
        </p:nvSpPr>
        <p:spPr>
          <a:xfrm>
            <a:off x="6440100" y="4005150"/>
            <a:ext cx="1263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Verificar se a data está no prazo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3879049" y="378350"/>
            <a:ext cx="873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Funcionário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3924000" y="2097175"/>
            <a:ext cx="1007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Prazo de </a:t>
            </a:r>
            <a:r>
              <a:rPr lang="pt-BR" sz="1000"/>
              <a:t>entrega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37"/>
          <p:cNvCxnSpPr/>
          <p:nvPr/>
        </p:nvCxnSpPr>
        <p:spPr>
          <a:xfrm>
            <a:off x="4320000" y="864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2" name="Google Shape;332;p37"/>
          <p:cNvCxnSpPr/>
          <p:nvPr/>
        </p:nvCxnSpPr>
        <p:spPr>
          <a:xfrm flipH="1" rot="10800000">
            <a:off x="1728000" y="2592000"/>
            <a:ext cx="2016000" cy="12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3" name="Google Shape;333;p37"/>
          <p:cNvCxnSpPr/>
          <p:nvPr/>
        </p:nvCxnSpPr>
        <p:spPr>
          <a:xfrm>
            <a:off x="4823640" y="2520000"/>
            <a:ext cx="1872300" cy="13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/>
          <p:nvPr/>
        </p:nvSpPr>
        <p:spPr>
          <a:xfrm>
            <a:off x="3816000" y="1800000"/>
            <a:ext cx="1007700" cy="100770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3636160" y="193955"/>
            <a:ext cx="1367700" cy="6018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38"/>
          <p:cNvCxnSpPr/>
          <p:nvPr/>
        </p:nvCxnSpPr>
        <p:spPr>
          <a:xfrm>
            <a:off x="864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38"/>
          <p:cNvCxnSpPr/>
          <p:nvPr/>
        </p:nvCxnSpPr>
        <p:spPr>
          <a:xfrm>
            <a:off x="6336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38"/>
          <p:cNvCxnSpPr/>
          <p:nvPr/>
        </p:nvCxnSpPr>
        <p:spPr>
          <a:xfrm>
            <a:off x="82872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38"/>
          <p:cNvCxnSpPr/>
          <p:nvPr/>
        </p:nvCxnSpPr>
        <p:spPr>
          <a:xfrm>
            <a:off x="633600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38"/>
          <p:cNvSpPr/>
          <p:nvPr/>
        </p:nvSpPr>
        <p:spPr>
          <a:xfrm>
            <a:off x="792000" y="720000"/>
            <a:ext cx="2087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pt-BR" sz="1000">
                <a:solidFill>
                  <a:schemeClr val="dk1"/>
                </a:solidFill>
              </a:rPr>
              <a:t>Atualizar inventário de equipamentos ou cadastrar novos equipamentos.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864000" y="3982500"/>
            <a:ext cx="1368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Atualizar </a:t>
            </a:r>
            <a:r>
              <a:rPr lang="pt-BR" sz="1000"/>
              <a:t>inventário</a:t>
            </a:r>
            <a:r>
              <a:rPr lang="pt-BR" sz="1000"/>
              <a:t> de 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6600825" y="3978350"/>
            <a:ext cx="1167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Cadastrar</a:t>
            </a:r>
            <a:r>
              <a:rPr lang="pt-BR" sz="1000"/>
              <a:t> novos </a:t>
            </a:r>
            <a:r>
              <a:rPr lang="pt-BR" sz="1000"/>
              <a:t>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3888000" y="360000"/>
            <a:ext cx="9357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Funcionário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3816000" y="2110200"/>
            <a:ext cx="12237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Inventário de 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38"/>
          <p:cNvCxnSpPr/>
          <p:nvPr/>
        </p:nvCxnSpPr>
        <p:spPr>
          <a:xfrm>
            <a:off x="4320000" y="864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0" name="Google Shape;350;p38"/>
          <p:cNvCxnSpPr/>
          <p:nvPr/>
        </p:nvCxnSpPr>
        <p:spPr>
          <a:xfrm flipH="1" rot="10800000">
            <a:off x="1728000" y="2592000"/>
            <a:ext cx="2016000" cy="12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1" name="Google Shape;351;p38"/>
          <p:cNvCxnSpPr/>
          <p:nvPr/>
        </p:nvCxnSpPr>
        <p:spPr>
          <a:xfrm>
            <a:off x="4823640" y="2520000"/>
            <a:ext cx="1872300" cy="13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/>
          <p:nvPr/>
        </p:nvSpPr>
        <p:spPr>
          <a:xfrm>
            <a:off x="3816000" y="1800000"/>
            <a:ext cx="1007700" cy="100770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3600360" y="190080"/>
            <a:ext cx="1367700" cy="6018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39"/>
          <p:cNvCxnSpPr/>
          <p:nvPr/>
        </p:nvCxnSpPr>
        <p:spPr>
          <a:xfrm>
            <a:off x="864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39"/>
          <p:cNvCxnSpPr/>
          <p:nvPr/>
        </p:nvCxnSpPr>
        <p:spPr>
          <a:xfrm>
            <a:off x="6336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39"/>
          <p:cNvCxnSpPr/>
          <p:nvPr/>
        </p:nvCxnSpPr>
        <p:spPr>
          <a:xfrm>
            <a:off x="82872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39"/>
          <p:cNvCxnSpPr/>
          <p:nvPr/>
        </p:nvCxnSpPr>
        <p:spPr>
          <a:xfrm>
            <a:off x="633600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39"/>
          <p:cNvSpPr/>
          <p:nvPr/>
        </p:nvSpPr>
        <p:spPr>
          <a:xfrm>
            <a:off x="792000" y="720000"/>
            <a:ext cx="2087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pt-BR" sz="1000">
                <a:solidFill>
                  <a:schemeClr val="dk1"/>
                </a:solidFill>
              </a:rPr>
              <a:t>Vistoriar equipamentos, caso seja necessário separar para troca.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942975" y="3969150"/>
            <a:ext cx="12537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Verificar qualidade do 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9"/>
          <p:cNvSpPr/>
          <p:nvPr/>
        </p:nvSpPr>
        <p:spPr>
          <a:xfrm>
            <a:off x="6336000" y="4005150"/>
            <a:ext cx="14208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Montar 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3879049" y="378350"/>
            <a:ext cx="873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Funcionário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3879050" y="2097000"/>
            <a:ext cx="1007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Vistoriar 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39"/>
          <p:cNvCxnSpPr/>
          <p:nvPr/>
        </p:nvCxnSpPr>
        <p:spPr>
          <a:xfrm>
            <a:off x="4320000" y="864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8" name="Google Shape;368;p39"/>
          <p:cNvCxnSpPr/>
          <p:nvPr/>
        </p:nvCxnSpPr>
        <p:spPr>
          <a:xfrm flipH="1" rot="10800000">
            <a:off x="1728000" y="2592000"/>
            <a:ext cx="2016000" cy="12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9" name="Google Shape;369;p39"/>
          <p:cNvCxnSpPr/>
          <p:nvPr/>
        </p:nvCxnSpPr>
        <p:spPr>
          <a:xfrm>
            <a:off x="4823640" y="2520000"/>
            <a:ext cx="1872300" cy="13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/>
        </p:nvSpPr>
        <p:spPr>
          <a:xfrm>
            <a:off x="3816000" y="1800000"/>
            <a:ext cx="1007700" cy="100770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"/>
          <p:cNvSpPr/>
          <p:nvPr/>
        </p:nvSpPr>
        <p:spPr>
          <a:xfrm>
            <a:off x="3600360" y="190080"/>
            <a:ext cx="1367700" cy="6018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40"/>
          <p:cNvCxnSpPr/>
          <p:nvPr/>
        </p:nvCxnSpPr>
        <p:spPr>
          <a:xfrm>
            <a:off x="864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40"/>
          <p:cNvCxnSpPr/>
          <p:nvPr/>
        </p:nvCxnSpPr>
        <p:spPr>
          <a:xfrm>
            <a:off x="6336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40"/>
          <p:cNvCxnSpPr/>
          <p:nvPr/>
        </p:nvCxnSpPr>
        <p:spPr>
          <a:xfrm>
            <a:off x="82872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40"/>
          <p:cNvCxnSpPr/>
          <p:nvPr/>
        </p:nvCxnSpPr>
        <p:spPr>
          <a:xfrm>
            <a:off x="633600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p40"/>
          <p:cNvSpPr/>
          <p:nvPr/>
        </p:nvSpPr>
        <p:spPr>
          <a:xfrm>
            <a:off x="792000" y="720000"/>
            <a:ext cx="2087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pt-BR" sz="1000">
                <a:solidFill>
                  <a:schemeClr val="dk1"/>
                </a:solidFill>
              </a:rPr>
              <a:t>Consultar os equipamentos que podem ser solicitados a troca e envia a solicitação para o Fornecedor.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942975" y="3969150"/>
            <a:ext cx="12537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Verificar se precisa de troca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0"/>
          <p:cNvSpPr/>
          <p:nvPr/>
        </p:nvSpPr>
        <p:spPr>
          <a:xfrm>
            <a:off x="6271000" y="4005150"/>
            <a:ext cx="1600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Contatar fornecedor para a troca de 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0"/>
          <p:cNvSpPr/>
          <p:nvPr/>
        </p:nvSpPr>
        <p:spPr>
          <a:xfrm>
            <a:off x="3879049" y="378350"/>
            <a:ext cx="873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Funcionário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3879050" y="2097000"/>
            <a:ext cx="1007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Consultar</a:t>
            </a:r>
            <a:r>
              <a:rPr lang="pt-BR" sz="1000"/>
              <a:t> </a:t>
            </a:r>
            <a:r>
              <a:rPr lang="pt-BR" sz="1000"/>
              <a:t>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40"/>
          <p:cNvCxnSpPr/>
          <p:nvPr/>
        </p:nvCxnSpPr>
        <p:spPr>
          <a:xfrm>
            <a:off x="4320000" y="864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6" name="Google Shape;386;p40"/>
          <p:cNvCxnSpPr/>
          <p:nvPr/>
        </p:nvCxnSpPr>
        <p:spPr>
          <a:xfrm flipH="1" rot="10800000">
            <a:off x="1728000" y="2592000"/>
            <a:ext cx="2016000" cy="12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7" name="Google Shape;387;p40"/>
          <p:cNvCxnSpPr/>
          <p:nvPr/>
        </p:nvCxnSpPr>
        <p:spPr>
          <a:xfrm>
            <a:off x="4823640" y="2520000"/>
            <a:ext cx="1872300" cy="13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8" name="Google Shape;388;p40"/>
          <p:cNvCxnSpPr/>
          <p:nvPr/>
        </p:nvCxnSpPr>
        <p:spPr>
          <a:xfrm>
            <a:off x="3600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40"/>
          <p:cNvCxnSpPr/>
          <p:nvPr/>
        </p:nvCxnSpPr>
        <p:spPr>
          <a:xfrm>
            <a:off x="4320000" y="2879850"/>
            <a:ext cx="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0" name="Google Shape;390;p40"/>
          <p:cNvCxnSpPr/>
          <p:nvPr/>
        </p:nvCxnSpPr>
        <p:spPr>
          <a:xfrm>
            <a:off x="363585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40"/>
          <p:cNvSpPr/>
          <p:nvPr/>
        </p:nvSpPr>
        <p:spPr>
          <a:xfrm>
            <a:off x="3657350" y="4005075"/>
            <a:ext cx="14208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Separar para a troca de 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/>
          <p:nvPr/>
        </p:nvSpPr>
        <p:spPr>
          <a:xfrm>
            <a:off x="3816000" y="1800000"/>
            <a:ext cx="1007700" cy="100770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3600360" y="190080"/>
            <a:ext cx="1367700" cy="6018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41"/>
          <p:cNvCxnSpPr/>
          <p:nvPr/>
        </p:nvCxnSpPr>
        <p:spPr>
          <a:xfrm>
            <a:off x="864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41"/>
          <p:cNvCxnSpPr/>
          <p:nvPr/>
        </p:nvCxnSpPr>
        <p:spPr>
          <a:xfrm>
            <a:off x="6336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41"/>
          <p:cNvCxnSpPr/>
          <p:nvPr/>
        </p:nvCxnSpPr>
        <p:spPr>
          <a:xfrm>
            <a:off x="82872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41"/>
          <p:cNvCxnSpPr/>
          <p:nvPr/>
        </p:nvCxnSpPr>
        <p:spPr>
          <a:xfrm>
            <a:off x="633600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41"/>
          <p:cNvSpPr/>
          <p:nvPr/>
        </p:nvSpPr>
        <p:spPr>
          <a:xfrm>
            <a:off x="792000" y="720000"/>
            <a:ext cx="2087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pt-BR" sz="1000">
                <a:solidFill>
                  <a:schemeClr val="dk1"/>
                </a:solidFill>
              </a:rPr>
              <a:t>Atualizar inventário de equipamentos e relatório de equipamentos trocados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914675" y="4041300"/>
            <a:ext cx="13677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Atualizar inventário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6336000" y="4005150"/>
            <a:ext cx="1600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Registrar a data dos equipamentos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1"/>
          <p:cNvSpPr/>
          <p:nvPr/>
        </p:nvSpPr>
        <p:spPr>
          <a:xfrm>
            <a:off x="3879049" y="378350"/>
            <a:ext cx="873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Funcionário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3960300" y="2133075"/>
            <a:ext cx="1007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Atualizar Inventário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41"/>
          <p:cNvCxnSpPr/>
          <p:nvPr/>
        </p:nvCxnSpPr>
        <p:spPr>
          <a:xfrm>
            <a:off x="4320000" y="864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8" name="Google Shape;408;p41"/>
          <p:cNvCxnSpPr/>
          <p:nvPr/>
        </p:nvCxnSpPr>
        <p:spPr>
          <a:xfrm flipH="1" rot="10800000">
            <a:off x="1728000" y="2592000"/>
            <a:ext cx="2016000" cy="12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9" name="Google Shape;409;p41"/>
          <p:cNvCxnSpPr/>
          <p:nvPr/>
        </p:nvCxnSpPr>
        <p:spPr>
          <a:xfrm>
            <a:off x="4823640" y="2520000"/>
            <a:ext cx="1872300" cy="13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r>
              <a:rPr lang="pt-BR" sz="1200"/>
              <a:t>técnico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2"/>
          <p:cNvSpPr/>
          <p:nvPr/>
        </p:nvSpPr>
        <p:spPr>
          <a:xfrm>
            <a:off x="1938280" y="2825415"/>
            <a:ext cx="12507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Departamento técnico</a:t>
            </a:r>
            <a:endParaRPr sz="1000"/>
          </a:p>
        </p:txBody>
      </p:sp>
      <p:grpSp>
        <p:nvGrpSpPr>
          <p:cNvPr id="416" name="Google Shape;416;p42"/>
          <p:cNvGrpSpPr/>
          <p:nvPr/>
        </p:nvGrpSpPr>
        <p:grpSpPr>
          <a:xfrm>
            <a:off x="354948" y="1497600"/>
            <a:ext cx="1158900" cy="829750"/>
            <a:chOff x="354948" y="1497600"/>
            <a:chExt cx="1158900" cy="829750"/>
          </a:xfrm>
        </p:grpSpPr>
        <p:grpSp>
          <p:nvGrpSpPr>
            <p:cNvPr id="417" name="Google Shape;417;p42"/>
            <p:cNvGrpSpPr/>
            <p:nvPr/>
          </p:nvGrpSpPr>
          <p:grpSpPr>
            <a:xfrm>
              <a:off x="708462" y="1497600"/>
              <a:ext cx="309618" cy="587880"/>
              <a:chOff x="708462" y="1497600"/>
              <a:chExt cx="309618" cy="587880"/>
            </a:xfrm>
          </p:grpSpPr>
          <p:sp>
            <p:nvSpPr>
              <p:cNvPr id="418" name="Google Shape;418;p42"/>
              <p:cNvSpPr/>
              <p:nvPr/>
            </p:nvSpPr>
            <p:spPr>
              <a:xfrm>
                <a:off x="770040" y="14976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2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20" name="Google Shape;420;p42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21" name="Google Shape;421;p42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22" name="Google Shape;422;p42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23" name="Google Shape;423;p42"/>
            <p:cNvSpPr/>
            <p:nvPr/>
          </p:nvSpPr>
          <p:spPr>
            <a:xfrm>
              <a:off x="354948" y="1985050"/>
              <a:ext cx="11589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Professor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4" name="Google Shape;424;p42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42"/>
          <p:cNvSpPr/>
          <p:nvPr/>
        </p:nvSpPr>
        <p:spPr>
          <a:xfrm>
            <a:off x="2170800" y="1516680"/>
            <a:ext cx="30333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avaliação física dos alunos.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Passar exercícios para os alunos.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Acompanhar e auxiliar os treinos dos alunos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26" name="Google Shape;426;p42"/>
          <p:cNvSpPr/>
          <p:nvPr/>
        </p:nvSpPr>
        <p:spPr>
          <a:xfrm>
            <a:off x="2170800" y="3547071"/>
            <a:ext cx="30333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7" name="Google Shape;427;p42"/>
          <p:cNvSpPr/>
          <p:nvPr/>
        </p:nvSpPr>
        <p:spPr>
          <a:xfrm>
            <a:off x="7924680" y="4591800"/>
            <a:ext cx="1158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42"/>
          <p:cNvCxnSpPr/>
          <p:nvPr/>
        </p:nvCxnSpPr>
        <p:spPr>
          <a:xfrm flipH="1" rot="10800000">
            <a:off x="1276920" y="3355500"/>
            <a:ext cx="1230600" cy="58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9" name="Google Shape;429;p42"/>
          <p:cNvGrpSpPr/>
          <p:nvPr/>
        </p:nvGrpSpPr>
        <p:grpSpPr>
          <a:xfrm>
            <a:off x="354951" y="3234775"/>
            <a:ext cx="1080203" cy="829750"/>
            <a:chOff x="253710" y="1497600"/>
            <a:chExt cx="1260300" cy="829750"/>
          </a:xfrm>
        </p:grpSpPr>
        <p:grpSp>
          <p:nvGrpSpPr>
            <p:cNvPr id="430" name="Google Shape;430;p42"/>
            <p:cNvGrpSpPr/>
            <p:nvPr/>
          </p:nvGrpSpPr>
          <p:grpSpPr>
            <a:xfrm>
              <a:off x="708462" y="1497600"/>
              <a:ext cx="309618" cy="587880"/>
              <a:chOff x="708462" y="1497600"/>
              <a:chExt cx="309618" cy="587880"/>
            </a:xfrm>
          </p:grpSpPr>
          <p:sp>
            <p:nvSpPr>
              <p:cNvPr id="431" name="Google Shape;431;p42"/>
              <p:cNvSpPr/>
              <p:nvPr/>
            </p:nvSpPr>
            <p:spPr>
              <a:xfrm>
                <a:off x="770040" y="14976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42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3" name="Google Shape;433;p42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4" name="Google Shape;434;p42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5" name="Google Shape;435;p42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36" name="Google Shape;436;p42"/>
            <p:cNvSpPr/>
            <p:nvPr/>
          </p:nvSpPr>
          <p:spPr>
            <a:xfrm>
              <a:off x="253710" y="1985050"/>
              <a:ext cx="12603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Aluno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/>
          <p:nvPr/>
        </p:nvSpPr>
        <p:spPr>
          <a:xfrm>
            <a:off x="3816000" y="1800000"/>
            <a:ext cx="1007700" cy="100770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>
            <a:off x="3600360" y="190080"/>
            <a:ext cx="1367700" cy="6018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3" name="Google Shape;443;p43"/>
          <p:cNvCxnSpPr/>
          <p:nvPr/>
        </p:nvCxnSpPr>
        <p:spPr>
          <a:xfrm>
            <a:off x="864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43"/>
          <p:cNvCxnSpPr/>
          <p:nvPr/>
        </p:nvCxnSpPr>
        <p:spPr>
          <a:xfrm>
            <a:off x="6336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43"/>
          <p:cNvCxnSpPr/>
          <p:nvPr/>
        </p:nvCxnSpPr>
        <p:spPr>
          <a:xfrm>
            <a:off x="82872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43"/>
          <p:cNvCxnSpPr/>
          <p:nvPr/>
        </p:nvCxnSpPr>
        <p:spPr>
          <a:xfrm>
            <a:off x="633600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p43"/>
          <p:cNvSpPr/>
          <p:nvPr/>
        </p:nvSpPr>
        <p:spPr>
          <a:xfrm>
            <a:off x="792000" y="720000"/>
            <a:ext cx="2087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pt-BR" sz="1000">
                <a:solidFill>
                  <a:schemeClr val="dk1"/>
                </a:solidFill>
              </a:rPr>
              <a:t>Realizar avaliação física dos alunos.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48" name="Google Shape;448;p43"/>
          <p:cNvSpPr/>
          <p:nvPr/>
        </p:nvSpPr>
        <p:spPr>
          <a:xfrm>
            <a:off x="921150" y="4041300"/>
            <a:ext cx="12537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Avaliar o aluno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3"/>
          <p:cNvSpPr/>
          <p:nvPr/>
        </p:nvSpPr>
        <p:spPr>
          <a:xfrm>
            <a:off x="6336000" y="4005150"/>
            <a:ext cx="1420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Entender o tipo de treino a ser montado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3"/>
          <p:cNvSpPr/>
          <p:nvPr/>
        </p:nvSpPr>
        <p:spPr>
          <a:xfrm>
            <a:off x="3879049" y="378350"/>
            <a:ext cx="873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Professor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3"/>
          <p:cNvSpPr/>
          <p:nvPr/>
        </p:nvSpPr>
        <p:spPr>
          <a:xfrm>
            <a:off x="3879050" y="2097000"/>
            <a:ext cx="1007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Avaliação física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43"/>
          <p:cNvCxnSpPr/>
          <p:nvPr/>
        </p:nvCxnSpPr>
        <p:spPr>
          <a:xfrm>
            <a:off x="4320000" y="864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3" name="Google Shape;453;p43"/>
          <p:cNvCxnSpPr/>
          <p:nvPr/>
        </p:nvCxnSpPr>
        <p:spPr>
          <a:xfrm flipH="1" rot="10800000">
            <a:off x="1728000" y="2592000"/>
            <a:ext cx="2016000" cy="12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4" name="Google Shape;454;p43"/>
          <p:cNvCxnSpPr/>
          <p:nvPr/>
        </p:nvCxnSpPr>
        <p:spPr>
          <a:xfrm>
            <a:off x="4823640" y="2520000"/>
            <a:ext cx="1872300" cy="13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/>
          <p:nvPr/>
        </p:nvSpPr>
        <p:spPr>
          <a:xfrm>
            <a:off x="3816000" y="1800000"/>
            <a:ext cx="1007700" cy="100770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4"/>
          <p:cNvSpPr/>
          <p:nvPr/>
        </p:nvSpPr>
        <p:spPr>
          <a:xfrm>
            <a:off x="3600360" y="190080"/>
            <a:ext cx="1367700" cy="6018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44"/>
          <p:cNvCxnSpPr/>
          <p:nvPr/>
        </p:nvCxnSpPr>
        <p:spPr>
          <a:xfrm>
            <a:off x="864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44"/>
          <p:cNvCxnSpPr/>
          <p:nvPr/>
        </p:nvCxnSpPr>
        <p:spPr>
          <a:xfrm>
            <a:off x="6336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44"/>
          <p:cNvCxnSpPr/>
          <p:nvPr/>
        </p:nvCxnSpPr>
        <p:spPr>
          <a:xfrm>
            <a:off x="82872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44"/>
          <p:cNvCxnSpPr/>
          <p:nvPr/>
        </p:nvCxnSpPr>
        <p:spPr>
          <a:xfrm>
            <a:off x="633600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44"/>
          <p:cNvSpPr/>
          <p:nvPr/>
        </p:nvSpPr>
        <p:spPr>
          <a:xfrm>
            <a:off x="792000" y="720000"/>
            <a:ext cx="2087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pt-BR" sz="1000">
                <a:solidFill>
                  <a:schemeClr val="dk1"/>
                </a:solidFill>
              </a:rPr>
              <a:t>Passar exercícios para os alunos.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66" name="Google Shape;466;p44"/>
          <p:cNvSpPr/>
          <p:nvPr/>
        </p:nvSpPr>
        <p:spPr>
          <a:xfrm>
            <a:off x="942975" y="3969150"/>
            <a:ext cx="12537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Montagem de treinos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4"/>
          <p:cNvSpPr/>
          <p:nvPr/>
        </p:nvSpPr>
        <p:spPr>
          <a:xfrm>
            <a:off x="6271000" y="4005150"/>
            <a:ext cx="1600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Execução dos treinos junto com aluno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68" name="Google Shape;468;p44"/>
          <p:cNvSpPr/>
          <p:nvPr/>
        </p:nvSpPr>
        <p:spPr>
          <a:xfrm>
            <a:off x="3879049" y="378350"/>
            <a:ext cx="873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Professor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4"/>
          <p:cNvSpPr/>
          <p:nvPr/>
        </p:nvSpPr>
        <p:spPr>
          <a:xfrm>
            <a:off x="3863900" y="2185888"/>
            <a:ext cx="1007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Exercícios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44"/>
          <p:cNvCxnSpPr/>
          <p:nvPr/>
        </p:nvCxnSpPr>
        <p:spPr>
          <a:xfrm>
            <a:off x="4320000" y="864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1" name="Google Shape;471;p44"/>
          <p:cNvCxnSpPr/>
          <p:nvPr/>
        </p:nvCxnSpPr>
        <p:spPr>
          <a:xfrm flipH="1" rot="10800000">
            <a:off x="1728000" y="2592000"/>
            <a:ext cx="2016000" cy="12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2" name="Google Shape;472;p44"/>
          <p:cNvCxnSpPr/>
          <p:nvPr/>
        </p:nvCxnSpPr>
        <p:spPr>
          <a:xfrm>
            <a:off x="4823640" y="2520000"/>
            <a:ext cx="1872300" cy="13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/>
          <p:nvPr/>
        </p:nvSpPr>
        <p:spPr>
          <a:xfrm>
            <a:off x="3816000" y="1800000"/>
            <a:ext cx="1007700" cy="100770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5"/>
          <p:cNvSpPr/>
          <p:nvPr/>
        </p:nvSpPr>
        <p:spPr>
          <a:xfrm>
            <a:off x="3600360" y="190080"/>
            <a:ext cx="1367700" cy="6018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9" name="Google Shape;479;p45"/>
          <p:cNvCxnSpPr/>
          <p:nvPr/>
        </p:nvCxnSpPr>
        <p:spPr>
          <a:xfrm>
            <a:off x="864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45"/>
          <p:cNvCxnSpPr/>
          <p:nvPr/>
        </p:nvCxnSpPr>
        <p:spPr>
          <a:xfrm>
            <a:off x="6336000" y="3960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45"/>
          <p:cNvCxnSpPr/>
          <p:nvPr/>
        </p:nvCxnSpPr>
        <p:spPr>
          <a:xfrm>
            <a:off x="82872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45"/>
          <p:cNvCxnSpPr/>
          <p:nvPr/>
        </p:nvCxnSpPr>
        <p:spPr>
          <a:xfrm>
            <a:off x="633600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45"/>
          <p:cNvSpPr/>
          <p:nvPr/>
        </p:nvSpPr>
        <p:spPr>
          <a:xfrm>
            <a:off x="792000" y="720000"/>
            <a:ext cx="2087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pt-BR" sz="1000">
                <a:solidFill>
                  <a:schemeClr val="dk1"/>
                </a:solidFill>
              </a:rPr>
              <a:t>Acompanhar e auxiliar os treinos dos alunos.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84" name="Google Shape;484;p45"/>
          <p:cNvSpPr/>
          <p:nvPr/>
        </p:nvSpPr>
        <p:spPr>
          <a:xfrm>
            <a:off x="864150" y="3969150"/>
            <a:ext cx="13677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Tirar d</a:t>
            </a:r>
            <a:r>
              <a:rPr lang="pt-BR" sz="1000">
                <a:solidFill>
                  <a:schemeClr val="dk1"/>
                </a:solidFill>
              </a:rPr>
              <a:t>úvidas</a:t>
            </a:r>
            <a:r>
              <a:rPr lang="pt-BR" sz="1000">
                <a:solidFill>
                  <a:schemeClr val="dk1"/>
                </a:solidFill>
              </a:rPr>
              <a:t> </a:t>
            </a:r>
            <a:r>
              <a:rPr lang="pt-BR" sz="1000">
                <a:solidFill>
                  <a:schemeClr val="dk1"/>
                </a:solidFill>
              </a:rPr>
              <a:t>sobre </a:t>
            </a:r>
            <a:r>
              <a:rPr lang="pt-BR" sz="1000">
                <a:solidFill>
                  <a:schemeClr val="dk1"/>
                </a:solidFill>
              </a:rPr>
              <a:t>o treino passado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5"/>
          <p:cNvSpPr/>
          <p:nvPr/>
        </p:nvSpPr>
        <p:spPr>
          <a:xfrm>
            <a:off x="6378875" y="4041300"/>
            <a:ext cx="1600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Ajudar no treino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5"/>
          <p:cNvSpPr/>
          <p:nvPr/>
        </p:nvSpPr>
        <p:spPr>
          <a:xfrm>
            <a:off x="3879049" y="378350"/>
            <a:ext cx="873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Professor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5"/>
          <p:cNvSpPr/>
          <p:nvPr/>
        </p:nvSpPr>
        <p:spPr>
          <a:xfrm>
            <a:off x="3879050" y="2097000"/>
            <a:ext cx="1007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Acompanhar Treino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45"/>
          <p:cNvCxnSpPr/>
          <p:nvPr/>
        </p:nvCxnSpPr>
        <p:spPr>
          <a:xfrm>
            <a:off x="4320000" y="864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9" name="Google Shape;489;p45"/>
          <p:cNvCxnSpPr/>
          <p:nvPr/>
        </p:nvCxnSpPr>
        <p:spPr>
          <a:xfrm flipH="1" rot="10800000">
            <a:off x="1728000" y="2592000"/>
            <a:ext cx="2016000" cy="12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0" name="Google Shape;490;p45"/>
          <p:cNvCxnSpPr/>
          <p:nvPr/>
        </p:nvCxnSpPr>
        <p:spPr>
          <a:xfrm>
            <a:off x="4823640" y="2520000"/>
            <a:ext cx="1872300" cy="13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3744000" y="1656000"/>
            <a:ext cx="1007640" cy="100764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3654360" y="190080"/>
            <a:ext cx="1367640" cy="52956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8"/>
          <p:cNvCxnSpPr/>
          <p:nvPr/>
        </p:nvCxnSpPr>
        <p:spPr>
          <a:xfrm>
            <a:off x="864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28"/>
          <p:cNvCxnSpPr/>
          <p:nvPr/>
        </p:nvCxnSpPr>
        <p:spPr>
          <a:xfrm>
            <a:off x="3744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8"/>
          <p:cNvCxnSpPr/>
          <p:nvPr/>
        </p:nvCxnSpPr>
        <p:spPr>
          <a:xfrm>
            <a:off x="6336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8"/>
          <p:cNvCxnSpPr/>
          <p:nvPr/>
        </p:nvCxnSpPr>
        <p:spPr>
          <a:xfrm>
            <a:off x="828720" y="4392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8"/>
          <p:cNvCxnSpPr/>
          <p:nvPr/>
        </p:nvCxnSpPr>
        <p:spPr>
          <a:xfrm>
            <a:off x="3744000" y="446364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28"/>
          <p:cNvCxnSpPr/>
          <p:nvPr/>
        </p:nvCxnSpPr>
        <p:spPr>
          <a:xfrm>
            <a:off x="6336000" y="446364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28"/>
          <p:cNvSpPr/>
          <p:nvPr/>
        </p:nvSpPr>
        <p:spPr>
          <a:xfrm>
            <a:off x="792000" y="720000"/>
            <a:ext cx="2087640" cy="51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 Realizar o controle das entradas e saídas do dinheiro.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864000" y="4050000"/>
            <a:ext cx="136764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Contagem Montante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6696000" y="405000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de saída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4032000" y="345960"/>
            <a:ext cx="644040" cy="44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3878640" y="1957680"/>
            <a:ext cx="791640" cy="39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 de caixa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4176000" y="403200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de entrada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8"/>
          <p:cNvCxnSpPr/>
          <p:nvPr/>
        </p:nvCxnSpPr>
        <p:spPr>
          <a:xfrm>
            <a:off x="0" y="0"/>
            <a:ext cx="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8"/>
          <p:cNvSpPr/>
          <p:nvPr/>
        </p:nvSpPr>
        <p:spPr>
          <a:xfrm>
            <a:off x="5112000" y="1008000"/>
            <a:ext cx="136764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Relatório   Mensal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8"/>
          <p:cNvCxnSpPr/>
          <p:nvPr/>
        </p:nvCxnSpPr>
        <p:spPr>
          <a:xfrm>
            <a:off x="0" y="0"/>
            <a:ext cx="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8"/>
          <p:cNvCxnSpPr/>
          <p:nvPr/>
        </p:nvCxnSpPr>
        <p:spPr>
          <a:xfrm rot="10800000">
            <a:off x="4320000" y="2736000"/>
            <a:ext cx="0" cy="115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5" name="Google Shape;155;p28"/>
          <p:cNvCxnSpPr/>
          <p:nvPr/>
        </p:nvCxnSpPr>
        <p:spPr>
          <a:xfrm flipH="1">
            <a:off x="1728000" y="2448000"/>
            <a:ext cx="2016000" cy="144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6" name="Google Shape;156;p28"/>
          <p:cNvCxnSpPr/>
          <p:nvPr/>
        </p:nvCxnSpPr>
        <p:spPr>
          <a:xfrm>
            <a:off x="4751640" y="2376000"/>
            <a:ext cx="2088360" cy="144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7" name="Google Shape;157;p28"/>
          <p:cNvCxnSpPr/>
          <p:nvPr/>
        </p:nvCxnSpPr>
        <p:spPr>
          <a:xfrm rot="10800000">
            <a:off x="4248000" y="791640"/>
            <a:ext cx="0" cy="792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3816000" y="2016000"/>
            <a:ext cx="1007640" cy="100764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600360" y="216000"/>
            <a:ext cx="1367640" cy="432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9"/>
          <p:cNvCxnSpPr/>
          <p:nvPr/>
        </p:nvCxnSpPr>
        <p:spPr>
          <a:xfrm>
            <a:off x="864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9"/>
          <p:cNvCxnSpPr/>
          <p:nvPr/>
        </p:nvCxnSpPr>
        <p:spPr>
          <a:xfrm>
            <a:off x="3744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9"/>
          <p:cNvCxnSpPr/>
          <p:nvPr/>
        </p:nvCxnSpPr>
        <p:spPr>
          <a:xfrm>
            <a:off x="6336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9"/>
          <p:cNvCxnSpPr/>
          <p:nvPr/>
        </p:nvCxnSpPr>
        <p:spPr>
          <a:xfrm>
            <a:off x="828720" y="4392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29"/>
          <p:cNvCxnSpPr/>
          <p:nvPr/>
        </p:nvCxnSpPr>
        <p:spPr>
          <a:xfrm>
            <a:off x="3744000" y="4392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29"/>
          <p:cNvCxnSpPr/>
          <p:nvPr/>
        </p:nvCxnSpPr>
        <p:spPr>
          <a:xfrm>
            <a:off x="6336000" y="4392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29"/>
          <p:cNvSpPr/>
          <p:nvPr/>
        </p:nvSpPr>
        <p:spPr>
          <a:xfrm>
            <a:off x="792000" y="720000"/>
            <a:ext cx="208764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 Realizar o pagamento das contas a pagar.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1152360" y="403200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Montante de Contas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4032000" y="403200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6696000" y="405000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Caixa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3887640" y="2394360"/>
            <a:ext cx="93600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3960000" y="306360"/>
            <a:ext cx="93600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5544000" y="1152000"/>
            <a:ext cx="115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Comprovante de Pagamento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9"/>
          <p:cNvCxnSpPr/>
          <p:nvPr/>
        </p:nvCxnSpPr>
        <p:spPr>
          <a:xfrm>
            <a:off x="0" y="0"/>
            <a:ext cx="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29"/>
          <p:cNvCxnSpPr/>
          <p:nvPr/>
        </p:nvCxnSpPr>
        <p:spPr>
          <a:xfrm flipH="1" rot="10800000">
            <a:off x="1656000" y="2808000"/>
            <a:ext cx="2160000" cy="108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4823640" y="2736000"/>
            <a:ext cx="2160360" cy="115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0" name="Google Shape;180;p29"/>
          <p:cNvSpPr/>
          <p:nvPr/>
        </p:nvSpPr>
        <p:spPr>
          <a:xfrm>
            <a:off x="4032000" y="4032000"/>
            <a:ext cx="1007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Transferência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9"/>
          <p:cNvCxnSpPr/>
          <p:nvPr/>
        </p:nvCxnSpPr>
        <p:spPr>
          <a:xfrm>
            <a:off x="4320000" y="3096000"/>
            <a:ext cx="0" cy="86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3672360" y="2016000"/>
            <a:ext cx="1007640" cy="100764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3600360" y="504000"/>
            <a:ext cx="1367640" cy="432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30"/>
          <p:cNvCxnSpPr/>
          <p:nvPr/>
        </p:nvCxnSpPr>
        <p:spPr>
          <a:xfrm>
            <a:off x="2016000" y="388764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30"/>
          <p:cNvCxnSpPr/>
          <p:nvPr/>
        </p:nvCxnSpPr>
        <p:spPr>
          <a:xfrm>
            <a:off x="4752000" y="388764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30"/>
          <p:cNvCxnSpPr/>
          <p:nvPr/>
        </p:nvCxnSpPr>
        <p:spPr>
          <a:xfrm>
            <a:off x="2016000" y="431964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30"/>
          <p:cNvCxnSpPr/>
          <p:nvPr/>
        </p:nvCxnSpPr>
        <p:spPr>
          <a:xfrm>
            <a:off x="4752000" y="431964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30"/>
          <p:cNvSpPr/>
          <p:nvPr/>
        </p:nvSpPr>
        <p:spPr>
          <a:xfrm>
            <a:off x="792000" y="720000"/>
            <a:ext cx="2087640" cy="51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 Realizar o recebimento das contas a receber.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2016000" y="3888000"/>
            <a:ext cx="151200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Relatório do Montante de contas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4824000" y="3906360"/>
            <a:ext cx="136800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Relatório do Montante de Entrada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4032000" y="576000"/>
            <a:ext cx="57204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3744360" y="2304000"/>
            <a:ext cx="93528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Recebimento de Contas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30"/>
          <p:cNvCxnSpPr/>
          <p:nvPr/>
        </p:nvCxnSpPr>
        <p:spPr>
          <a:xfrm flipH="1" rot="10800000">
            <a:off x="2880000" y="2880000"/>
            <a:ext cx="86400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8" name="Google Shape;198;p30"/>
          <p:cNvCxnSpPr/>
          <p:nvPr/>
        </p:nvCxnSpPr>
        <p:spPr>
          <a:xfrm>
            <a:off x="4608000" y="2880000"/>
            <a:ext cx="93600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9" name="Google Shape;199;p30"/>
          <p:cNvCxnSpPr/>
          <p:nvPr/>
        </p:nvCxnSpPr>
        <p:spPr>
          <a:xfrm rot="10800000">
            <a:off x="4176000" y="1008000"/>
            <a:ext cx="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>
            <a:off x="3672000" y="1800360"/>
            <a:ext cx="1007640" cy="100764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3591720" y="233640"/>
            <a:ext cx="1367640" cy="52992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31"/>
          <p:cNvCxnSpPr/>
          <p:nvPr/>
        </p:nvCxnSpPr>
        <p:spPr>
          <a:xfrm>
            <a:off x="864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31"/>
          <p:cNvCxnSpPr/>
          <p:nvPr/>
        </p:nvCxnSpPr>
        <p:spPr>
          <a:xfrm>
            <a:off x="3600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31"/>
          <p:cNvCxnSpPr/>
          <p:nvPr/>
        </p:nvCxnSpPr>
        <p:spPr>
          <a:xfrm>
            <a:off x="6336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31"/>
          <p:cNvCxnSpPr/>
          <p:nvPr/>
        </p:nvCxnSpPr>
        <p:spPr>
          <a:xfrm>
            <a:off x="828720" y="4392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31"/>
          <p:cNvCxnSpPr/>
          <p:nvPr/>
        </p:nvCxnSpPr>
        <p:spPr>
          <a:xfrm>
            <a:off x="3600000" y="439164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31"/>
          <p:cNvCxnSpPr/>
          <p:nvPr/>
        </p:nvCxnSpPr>
        <p:spPr>
          <a:xfrm>
            <a:off x="6336000" y="4392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31"/>
          <p:cNvSpPr/>
          <p:nvPr/>
        </p:nvSpPr>
        <p:spPr>
          <a:xfrm>
            <a:off x="792000" y="720000"/>
            <a:ext cx="2087640" cy="51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 Realizar o pagamento para todos os funcionários do estabelecimento.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792000" y="4050360"/>
            <a:ext cx="151200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Montante de Salários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3744000" y="4032000"/>
            <a:ext cx="108000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Emitir Holerite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6264000" y="4050000"/>
            <a:ext cx="172800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Transferência Bancaria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3816000" y="378360"/>
            <a:ext cx="93600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3744360" y="2178360"/>
            <a:ext cx="863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31"/>
          <p:cNvCxnSpPr/>
          <p:nvPr/>
        </p:nvCxnSpPr>
        <p:spPr>
          <a:xfrm rot="10800000">
            <a:off x="4176000" y="864000"/>
            <a:ext cx="0" cy="86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31"/>
          <p:cNvCxnSpPr/>
          <p:nvPr/>
        </p:nvCxnSpPr>
        <p:spPr>
          <a:xfrm flipH="1" rot="10800000">
            <a:off x="1872000" y="2592000"/>
            <a:ext cx="1728000" cy="129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0" name="Google Shape;220;p31"/>
          <p:cNvCxnSpPr/>
          <p:nvPr/>
        </p:nvCxnSpPr>
        <p:spPr>
          <a:xfrm rot="10800000">
            <a:off x="4248000" y="2808000"/>
            <a:ext cx="0" cy="108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1" name="Google Shape;221;p31"/>
          <p:cNvCxnSpPr/>
          <p:nvPr/>
        </p:nvCxnSpPr>
        <p:spPr>
          <a:xfrm rot="10800000">
            <a:off x="4824000" y="2520000"/>
            <a:ext cx="2016000" cy="13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>
            <a:off x="3816000" y="1800000"/>
            <a:ext cx="1007640" cy="100764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3672000" y="190080"/>
            <a:ext cx="1367640" cy="60192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32"/>
          <p:cNvCxnSpPr/>
          <p:nvPr/>
        </p:nvCxnSpPr>
        <p:spPr>
          <a:xfrm>
            <a:off x="2376000" y="395964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32"/>
          <p:cNvCxnSpPr/>
          <p:nvPr/>
        </p:nvCxnSpPr>
        <p:spPr>
          <a:xfrm>
            <a:off x="4968000" y="3888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32"/>
          <p:cNvCxnSpPr/>
          <p:nvPr/>
        </p:nvCxnSpPr>
        <p:spPr>
          <a:xfrm>
            <a:off x="2340720" y="439164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32"/>
          <p:cNvCxnSpPr/>
          <p:nvPr/>
        </p:nvCxnSpPr>
        <p:spPr>
          <a:xfrm>
            <a:off x="4968000" y="432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32"/>
          <p:cNvSpPr/>
          <p:nvPr/>
        </p:nvSpPr>
        <p:spPr>
          <a:xfrm>
            <a:off x="792000" y="720000"/>
            <a:ext cx="2087640" cy="51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 Realizar o pagamento de todos os impostos do estabelecimento.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2304000" y="4049640"/>
            <a:ext cx="144000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Montante de Contas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5328000" y="388800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Relatório mensal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4104000" y="37836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3960000" y="2106360"/>
            <a:ext cx="1223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Pagamento Imposto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32"/>
          <p:cNvCxnSpPr/>
          <p:nvPr/>
        </p:nvCxnSpPr>
        <p:spPr>
          <a:xfrm>
            <a:off x="4320000" y="864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8" name="Google Shape;238;p32"/>
          <p:cNvCxnSpPr/>
          <p:nvPr/>
        </p:nvCxnSpPr>
        <p:spPr>
          <a:xfrm flipH="1" rot="10800000">
            <a:off x="3240000" y="2807640"/>
            <a:ext cx="792000" cy="1080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9" name="Google Shape;239;p32"/>
          <p:cNvCxnSpPr/>
          <p:nvPr/>
        </p:nvCxnSpPr>
        <p:spPr>
          <a:xfrm>
            <a:off x="4608000" y="2807640"/>
            <a:ext cx="792000" cy="1008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3816000" y="1800000"/>
            <a:ext cx="1007640" cy="100764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3600360" y="190080"/>
            <a:ext cx="1367640" cy="60192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33"/>
          <p:cNvCxnSpPr/>
          <p:nvPr/>
        </p:nvCxnSpPr>
        <p:spPr>
          <a:xfrm>
            <a:off x="864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33"/>
          <p:cNvCxnSpPr/>
          <p:nvPr/>
        </p:nvCxnSpPr>
        <p:spPr>
          <a:xfrm>
            <a:off x="3744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33"/>
          <p:cNvCxnSpPr/>
          <p:nvPr/>
        </p:nvCxnSpPr>
        <p:spPr>
          <a:xfrm>
            <a:off x="6336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33"/>
          <p:cNvCxnSpPr/>
          <p:nvPr/>
        </p:nvCxnSpPr>
        <p:spPr>
          <a:xfrm>
            <a:off x="828720" y="4392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33"/>
          <p:cNvCxnSpPr/>
          <p:nvPr/>
        </p:nvCxnSpPr>
        <p:spPr>
          <a:xfrm>
            <a:off x="3744000" y="4392000"/>
            <a:ext cx="13680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33"/>
          <p:cNvCxnSpPr/>
          <p:nvPr/>
        </p:nvCxnSpPr>
        <p:spPr>
          <a:xfrm>
            <a:off x="6336000" y="4392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33"/>
          <p:cNvSpPr/>
          <p:nvPr/>
        </p:nvSpPr>
        <p:spPr>
          <a:xfrm>
            <a:off x="792000" y="720000"/>
            <a:ext cx="2087640" cy="51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 cadastro de novos alunos no estabelecimento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1152360" y="396036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Gerar Boleto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4032000" y="403200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Gerar RA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6696000" y="397836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Salvar Dados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3960360" y="37836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3960360" y="2178360"/>
            <a:ext cx="1223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33"/>
          <p:cNvCxnSpPr/>
          <p:nvPr/>
        </p:nvCxnSpPr>
        <p:spPr>
          <a:xfrm>
            <a:off x="4320000" y="864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9" name="Google Shape;259;p33"/>
          <p:cNvCxnSpPr/>
          <p:nvPr/>
        </p:nvCxnSpPr>
        <p:spPr>
          <a:xfrm flipH="1" rot="10800000">
            <a:off x="1728000" y="2592000"/>
            <a:ext cx="2016000" cy="12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4320000" y="2880000"/>
            <a:ext cx="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1" name="Google Shape;261;p33"/>
          <p:cNvCxnSpPr/>
          <p:nvPr/>
        </p:nvCxnSpPr>
        <p:spPr>
          <a:xfrm>
            <a:off x="4823640" y="2520000"/>
            <a:ext cx="1872360" cy="13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/>
          <p:nvPr/>
        </p:nvSpPr>
        <p:spPr>
          <a:xfrm>
            <a:off x="3816000" y="1800000"/>
            <a:ext cx="1007640" cy="1007640"/>
          </a:xfrm>
          <a:prstGeom prst="ellipse">
            <a:avLst/>
          </a:prstGeom>
          <a:solidFill>
            <a:srgbClr val="FAA6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3672360" y="190080"/>
            <a:ext cx="1367640" cy="60192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34"/>
          <p:cNvCxnSpPr/>
          <p:nvPr/>
        </p:nvCxnSpPr>
        <p:spPr>
          <a:xfrm>
            <a:off x="864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34"/>
          <p:cNvCxnSpPr/>
          <p:nvPr/>
        </p:nvCxnSpPr>
        <p:spPr>
          <a:xfrm>
            <a:off x="6336000" y="3960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34"/>
          <p:cNvCxnSpPr/>
          <p:nvPr/>
        </p:nvCxnSpPr>
        <p:spPr>
          <a:xfrm>
            <a:off x="828720" y="4392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34"/>
          <p:cNvCxnSpPr/>
          <p:nvPr/>
        </p:nvCxnSpPr>
        <p:spPr>
          <a:xfrm>
            <a:off x="6336000" y="4392000"/>
            <a:ext cx="136800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34"/>
          <p:cNvSpPr/>
          <p:nvPr/>
        </p:nvSpPr>
        <p:spPr>
          <a:xfrm>
            <a:off x="792000" y="720000"/>
            <a:ext cx="2087640" cy="51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Capacidades: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ajustes nas mensalidades caso haja necessidade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1143360" y="405036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Boleto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6696000" y="397836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Salvar Dados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4032360" y="360000"/>
            <a:ext cx="791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3888000" y="2088000"/>
            <a:ext cx="1223640" cy="2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Ajuste Mensalidade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34"/>
          <p:cNvCxnSpPr/>
          <p:nvPr/>
        </p:nvCxnSpPr>
        <p:spPr>
          <a:xfrm>
            <a:off x="4320000" y="864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8" name="Google Shape;278;p34"/>
          <p:cNvCxnSpPr/>
          <p:nvPr/>
        </p:nvCxnSpPr>
        <p:spPr>
          <a:xfrm flipH="1" rot="10800000">
            <a:off x="1728000" y="2592000"/>
            <a:ext cx="2016000" cy="12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9" name="Google Shape;279;p34"/>
          <p:cNvCxnSpPr/>
          <p:nvPr/>
        </p:nvCxnSpPr>
        <p:spPr>
          <a:xfrm>
            <a:off x="4823640" y="2520000"/>
            <a:ext cx="1872360" cy="13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/>
          <p:nvPr/>
        </p:nvSpPr>
        <p:spPr>
          <a:xfrm>
            <a:off x="3659400" y="186120"/>
            <a:ext cx="1814400" cy="7710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r>
              <a:rPr lang="pt-BR" sz="1200"/>
              <a:t>Equipamentos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1882080" y="2825640"/>
            <a:ext cx="1250700" cy="53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Entrega no estabelecimento</a:t>
            </a:r>
            <a:endParaRPr sz="1000"/>
          </a:p>
        </p:txBody>
      </p:sp>
      <p:grpSp>
        <p:nvGrpSpPr>
          <p:cNvPr id="286" name="Google Shape;286;p35"/>
          <p:cNvGrpSpPr/>
          <p:nvPr/>
        </p:nvGrpSpPr>
        <p:grpSpPr>
          <a:xfrm>
            <a:off x="354960" y="1497600"/>
            <a:ext cx="1020600" cy="829740"/>
            <a:chOff x="354960" y="1497600"/>
            <a:chExt cx="1020600" cy="829740"/>
          </a:xfrm>
        </p:grpSpPr>
        <p:grpSp>
          <p:nvGrpSpPr>
            <p:cNvPr id="287" name="Google Shape;287;p35"/>
            <p:cNvGrpSpPr/>
            <p:nvPr/>
          </p:nvGrpSpPr>
          <p:grpSpPr>
            <a:xfrm>
              <a:off x="708462" y="1497600"/>
              <a:ext cx="309618" cy="587880"/>
              <a:chOff x="708462" y="1497600"/>
              <a:chExt cx="309618" cy="587880"/>
            </a:xfrm>
          </p:grpSpPr>
          <p:sp>
            <p:nvSpPr>
              <p:cNvPr id="288" name="Google Shape;288;p35"/>
              <p:cNvSpPr/>
              <p:nvPr/>
            </p:nvSpPr>
            <p:spPr>
              <a:xfrm>
                <a:off x="770040" y="1497600"/>
                <a:ext cx="193800" cy="1956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5"/>
              <p:cNvSpPr/>
              <p:nvPr/>
            </p:nvSpPr>
            <p:spPr>
              <a:xfrm flipH="1">
                <a:off x="863298" y="1693440"/>
                <a:ext cx="2862" cy="20341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90" name="Google Shape;290;p35"/>
              <p:cNvSpPr/>
              <p:nvPr/>
            </p:nvSpPr>
            <p:spPr>
              <a:xfrm>
                <a:off x="726480" y="1781640"/>
                <a:ext cx="28117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91" name="Google Shape;291;p35"/>
              <p:cNvSpPr/>
              <p:nvPr/>
            </p:nvSpPr>
            <p:spPr>
              <a:xfrm flipH="1">
                <a:off x="708462" y="1896120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92" name="Google Shape;292;p35"/>
              <p:cNvSpPr/>
              <p:nvPr/>
            </p:nvSpPr>
            <p:spPr>
              <a:xfrm rot="10800000">
                <a:off x="864342" y="1897182"/>
                <a:ext cx="153738" cy="18829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93" name="Google Shape;293;p35"/>
            <p:cNvSpPr/>
            <p:nvPr/>
          </p:nvSpPr>
          <p:spPr>
            <a:xfrm>
              <a:off x="354960" y="1985040"/>
              <a:ext cx="10206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4" name="Google Shape;294;p35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35"/>
          <p:cNvSpPr/>
          <p:nvPr/>
        </p:nvSpPr>
        <p:spPr>
          <a:xfrm>
            <a:off x="2170800" y="1516680"/>
            <a:ext cx="30333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Entrega dos equipamentos.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Recebimento de equipamentos de trocas.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2170800" y="3547071"/>
            <a:ext cx="30333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7" name="Google Shape;297;p35"/>
          <p:cNvSpPr/>
          <p:nvPr/>
        </p:nvSpPr>
        <p:spPr>
          <a:xfrm>
            <a:off x="7924680" y="4591800"/>
            <a:ext cx="1158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