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64" r:id="rId2"/>
    <p:sldId id="263" r:id="rId3"/>
    <p:sldId id="265" r:id="rId4"/>
    <p:sldId id="266" r:id="rId5"/>
    <p:sldId id="267" r:id="rId6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69D4CC-BF99-41D4-9F13-6DD21E3F0C0F}" v="1032" dt="2020-05-21T02:17:20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869D4CC-BF99-41D4-9F13-6DD21E3F0C0F}"/>
    <pc:docChg chg="modSld">
      <pc:chgData name="" userId="" providerId="" clId="Web-{5869D4CC-BF99-41D4-9F13-6DD21E3F0C0F}" dt="2020-05-21T02:17:20.693" v="1029" actId="1076"/>
      <pc:docMkLst>
        <pc:docMk/>
      </pc:docMkLst>
      <pc:sldChg chg="addSp modSp">
        <pc:chgData name="" userId="" providerId="" clId="Web-{5869D4CC-BF99-41D4-9F13-6DD21E3F0C0F}" dt="2020-05-21T02:17:20.693" v="1029" actId="1076"/>
        <pc:sldMkLst>
          <pc:docMk/>
          <pc:sldMk cId="0" sldId="263"/>
        </pc:sldMkLst>
        <pc:spChg chg="add mod">
          <ac:chgData name="" userId="" providerId="" clId="Web-{5869D4CC-BF99-41D4-9F13-6DD21E3F0C0F}" dt="2020-05-21T01:45:48.472" v="167" actId="20577"/>
          <ac:spMkLst>
            <pc:docMk/>
            <pc:sldMk cId="0" sldId="263"/>
            <ac:spMk id="4" creationId="{EC365944-8A7E-4398-BFBF-63880BAA524C}"/>
          </ac:spMkLst>
        </pc:spChg>
        <pc:spChg chg="add mod">
          <ac:chgData name="" userId="" providerId="" clId="Web-{5869D4CC-BF99-41D4-9F13-6DD21E3F0C0F}" dt="2020-05-21T02:17:20.693" v="1029" actId="1076"/>
          <ac:spMkLst>
            <pc:docMk/>
            <pc:sldMk cId="0" sldId="263"/>
            <ac:spMk id="6" creationId="{123A9F48-61EB-47C7-BA3E-59558A0A8D93}"/>
          </ac:spMkLst>
        </pc:spChg>
      </pc:sldChg>
      <pc:sldChg chg="addSp modSp">
        <pc:chgData name="" userId="" providerId="" clId="Web-{5869D4CC-BF99-41D4-9F13-6DD21E3F0C0F}" dt="2020-05-21T02:15:22.865" v="956" actId="1076"/>
        <pc:sldMkLst>
          <pc:docMk/>
          <pc:sldMk cId="902972854" sldId="265"/>
        </pc:sldMkLst>
        <pc:spChg chg="add mod">
          <ac:chgData name="" userId="" providerId="" clId="Web-{5869D4CC-BF99-41D4-9F13-6DD21E3F0C0F}" dt="2020-05-21T02:15:22.865" v="956" actId="1076"/>
          <ac:spMkLst>
            <pc:docMk/>
            <pc:sldMk cId="902972854" sldId="265"/>
            <ac:spMk id="4" creationId="{CBFE447B-ABC5-43E4-B542-181F9E8B843E}"/>
          </ac:spMkLst>
        </pc:spChg>
      </pc:sldChg>
      <pc:sldChg chg="addSp modSp">
        <pc:chgData name="" userId="" providerId="" clId="Web-{5869D4CC-BF99-41D4-9F13-6DD21E3F0C0F}" dt="2020-05-21T02:10:08.958" v="729" actId="20577"/>
        <pc:sldMkLst>
          <pc:docMk/>
          <pc:sldMk cId="4250614159" sldId="266"/>
        </pc:sldMkLst>
        <pc:spChg chg="add mod">
          <ac:chgData name="" userId="" providerId="" clId="Web-{5869D4CC-BF99-41D4-9F13-6DD21E3F0C0F}" dt="2020-05-21T02:10:08.958" v="729" actId="20577"/>
          <ac:spMkLst>
            <pc:docMk/>
            <pc:sldMk cId="4250614159" sldId="266"/>
            <ac:spMk id="4" creationId="{8D220A12-333F-41D7-AE3F-47A6D438FF5E}"/>
          </ac:spMkLst>
        </pc:spChg>
      </pc:sldChg>
      <pc:sldChg chg="addSp modSp">
        <pc:chgData name="" userId="" providerId="" clId="Web-{5869D4CC-BF99-41D4-9F13-6DD21E3F0C0F}" dt="2020-05-21T02:00:53.535" v="485" actId="20577"/>
        <pc:sldMkLst>
          <pc:docMk/>
          <pc:sldMk cId="233285223" sldId="267"/>
        </pc:sldMkLst>
        <pc:spChg chg="add mod">
          <ac:chgData name="" userId="" providerId="" clId="Web-{5869D4CC-BF99-41D4-9F13-6DD21E3F0C0F}" dt="2020-05-21T02:00:53.535" v="485" actId="20577"/>
          <ac:spMkLst>
            <pc:docMk/>
            <pc:sldMk cId="233285223" sldId="267"/>
            <ac:spMk id="3" creationId="{95EED773-C167-4741-82BA-50C9BE57F7D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7788D-E7E2-4D26-9D0E-C2D95FF16497}" type="datetimeFigureOut">
              <a:rPr lang="pt-BR" smtClean="0"/>
              <a:t>01/06/2020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634A0-729B-4AEF-B7DD-133888388A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550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/>
          <p:nvPr/>
        </p:nvSpPr>
        <p:spPr>
          <a:xfrm>
            <a:off x="3659400" y="186120"/>
            <a:ext cx="1814400" cy="771120"/>
          </a:xfrm>
          <a:prstGeom prst="wave">
            <a:avLst>
              <a:gd name="adj1" fmla="val 6999"/>
              <a:gd name="adj2" fmla="val 0"/>
            </a:avLst>
          </a:prstGeom>
          <a:solidFill>
            <a:srgbClr val="FF99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Contexto </a:t>
            </a:r>
            <a:r>
              <a:rPr lang="pt-BR" sz="1200"/>
              <a:t>Academia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882080" y="2825640"/>
            <a:ext cx="1250640" cy="531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1425" rIns="90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/>
              <a:t>Academia Golden Sports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454320" y="3286800"/>
            <a:ext cx="821880" cy="830160"/>
            <a:chOff x="454320" y="3286800"/>
            <a:chExt cx="821880" cy="830160"/>
          </a:xfrm>
        </p:grpSpPr>
        <p:grpSp>
          <p:nvGrpSpPr>
            <p:cNvPr id="67" name="Google Shape;67;p1"/>
            <p:cNvGrpSpPr/>
            <p:nvPr/>
          </p:nvGrpSpPr>
          <p:grpSpPr>
            <a:xfrm>
              <a:off x="710280" y="3286800"/>
              <a:ext cx="309600" cy="587880"/>
              <a:chOff x="710280" y="3286800"/>
              <a:chExt cx="309600" cy="587880"/>
            </a:xfrm>
          </p:grpSpPr>
          <p:sp>
            <p:nvSpPr>
              <p:cNvPr id="68" name="Google Shape;68;p1"/>
              <p:cNvSpPr/>
              <p:nvPr/>
            </p:nvSpPr>
            <p:spPr>
              <a:xfrm>
                <a:off x="771840" y="32868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 flipH="1">
                <a:off x="865080" y="348300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0" name="Google Shape;70;p1"/>
              <p:cNvSpPr/>
              <p:nvPr/>
            </p:nvSpPr>
            <p:spPr>
              <a:xfrm>
                <a:off x="728280" y="357120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1" name="Google Shape;71;p1"/>
              <p:cNvSpPr/>
              <p:nvPr/>
            </p:nvSpPr>
            <p:spPr>
              <a:xfrm flipH="1">
                <a:off x="710280" y="368568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2" name="Google Shape;72;p1"/>
              <p:cNvSpPr/>
              <p:nvPr/>
            </p:nvSpPr>
            <p:spPr>
              <a:xfrm rot="10800000">
                <a:off x="866160" y="36864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73" name="Google Shape;73;p1"/>
            <p:cNvSpPr/>
            <p:nvPr/>
          </p:nvSpPr>
          <p:spPr>
            <a:xfrm>
              <a:off x="454320" y="3774600"/>
              <a:ext cx="82188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Aluno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" name="Google Shape;74;p1"/>
          <p:cNvGrpSpPr/>
          <p:nvPr/>
        </p:nvGrpSpPr>
        <p:grpSpPr>
          <a:xfrm>
            <a:off x="354960" y="1497600"/>
            <a:ext cx="1020600" cy="829800"/>
            <a:chOff x="354960" y="1497600"/>
            <a:chExt cx="1020600" cy="829800"/>
          </a:xfrm>
        </p:grpSpPr>
        <p:grpSp>
          <p:nvGrpSpPr>
            <p:cNvPr id="75" name="Google Shape;75;p1"/>
            <p:cNvGrpSpPr/>
            <p:nvPr/>
          </p:nvGrpSpPr>
          <p:grpSpPr>
            <a:xfrm>
              <a:off x="708480" y="1497600"/>
              <a:ext cx="309600" cy="587880"/>
              <a:chOff x="708480" y="1497600"/>
              <a:chExt cx="309600" cy="587880"/>
            </a:xfrm>
          </p:grpSpPr>
          <p:sp>
            <p:nvSpPr>
              <p:cNvPr id="76" name="Google Shape;76;p1"/>
              <p:cNvSpPr/>
              <p:nvPr/>
            </p:nvSpPr>
            <p:spPr>
              <a:xfrm>
                <a:off x="770040" y="1497600"/>
                <a:ext cx="193680" cy="195480"/>
              </a:xfrm>
              <a:prstGeom prst="flowChartConnector">
                <a:avLst/>
              </a:prstGeom>
              <a:solidFill>
                <a:srgbClr val="EEEEEE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 flipH="1">
                <a:off x="863280" y="1693440"/>
                <a:ext cx="2880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8" name="Google Shape;78;p1"/>
              <p:cNvSpPr/>
              <p:nvPr/>
            </p:nvSpPr>
            <p:spPr>
              <a:xfrm>
                <a:off x="726480" y="1781640"/>
                <a:ext cx="281160" cy="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79" name="Google Shape;79;p1"/>
              <p:cNvSpPr/>
              <p:nvPr/>
            </p:nvSpPr>
            <p:spPr>
              <a:xfrm flipH="1">
                <a:off x="708480" y="189612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  <p:sp>
            <p:nvSpPr>
              <p:cNvPr id="80" name="Google Shape;80;p1"/>
              <p:cNvSpPr/>
              <p:nvPr/>
            </p:nvSpPr>
            <p:spPr>
              <a:xfrm rot="10800000">
                <a:off x="864360" y="1897200"/>
                <a:ext cx="153720" cy="18828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  <p:sp>
          <p:nvSpPr>
            <p:cNvPr id="81" name="Google Shape;81;p1"/>
            <p:cNvSpPr/>
            <p:nvPr/>
          </p:nvSpPr>
          <p:spPr>
            <a:xfrm>
              <a:off x="354960" y="1985040"/>
              <a:ext cx="1020600" cy="3423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000" tIns="91425" rIns="90000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pt-BR" sz="1200" b="1"/>
                <a:t>Fornecedor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82" name="Google Shape;82;p1"/>
          <p:cNvCxnSpPr/>
          <p:nvPr/>
        </p:nvCxnSpPr>
        <p:spPr>
          <a:xfrm>
            <a:off x="1375920" y="2156760"/>
            <a:ext cx="1131000" cy="668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83;p1"/>
          <p:cNvCxnSpPr/>
          <p:nvPr/>
        </p:nvCxnSpPr>
        <p:spPr>
          <a:xfrm rot="10800000" flipH="1">
            <a:off x="1276920" y="3355500"/>
            <a:ext cx="1230600" cy="58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"/>
          <p:cNvSpPr/>
          <p:nvPr/>
        </p:nvSpPr>
        <p:spPr>
          <a:xfrm>
            <a:off x="2170800" y="1516677"/>
            <a:ext cx="3033300" cy="7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dirty="0"/>
              <a:t>Entregar equipamentos</a:t>
            </a:r>
            <a:endParaRPr sz="1000" dirty="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Realizar manutenção de aparelhos</a:t>
            </a:r>
            <a:endParaRPr sz="1000" dirty="0"/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pt-BR" sz="1000" dirty="0"/>
              <a:t>Oferecer novos equipamentos</a:t>
            </a:r>
            <a:endParaRPr sz="1000" dirty="0"/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2170800" y="3547071"/>
            <a:ext cx="3033300" cy="15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dirty="0"/>
              <a:t>Efetuar matrícula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dirty="0"/>
              <a:t>Realizar treinos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924680" y="4591800"/>
            <a:ext cx="1158840" cy="47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1425" rIns="90000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Legenda: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12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Cenários</a:t>
            </a: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7"/>
          <p:cNvSpPr/>
          <p:nvPr/>
        </p:nvSpPr>
        <p:spPr>
          <a:xfrm>
            <a:off x="3097638" y="260303"/>
            <a:ext cx="2682438" cy="3383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68BB5D-5CC2-484B-B572-CE2A860D8AAC}"/>
              </a:ext>
            </a:extLst>
          </p:cNvPr>
          <p:cNvSpPr/>
          <p:nvPr/>
        </p:nvSpPr>
        <p:spPr>
          <a:xfrm>
            <a:off x="3767728" y="1033037"/>
            <a:ext cx="11680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4326464-459D-46B2-9339-813B9DB00BEC}"/>
              </a:ext>
            </a:extLst>
          </p:cNvPr>
          <p:cNvSpPr/>
          <p:nvPr/>
        </p:nvSpPr>
        <p:spPr>
          <a:xfrm>
            <a:off x="3801834" y="2438123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3BF34-D9CE-4471-B232-2FAD12C643E3}"/>
              </a:ext>
            </a:extLst>
          </p:cNvPr>
          <p:cNvSpPr txBox="1"/>
          <p:nvPr/>
        </p:nvSpPr>
        <p:spPr>
          <a:xfrm>
            <a:off x="3817584" y="2618156"/>
            <a:ext cx="830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Informações Matricula</a:t>
            </a:r>
            <a:endParaRPr lang="pt-BR" sz="1200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43B154-4428-42EF-B651-16F4807210B3}"/>
              </a:ext>
            </a:extLst>
          </p:cNvPr>
          <p:cNvSpPr txBox="1"/>
          <p:nvPr/>
        </p:nvSpPr>
        <p:spPr>
          <a:xfrm>
            <a:off x="4037848" y="1094330"/>
            <a:ext cx="667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Cliente</a:t>
            </a:r>
            <a:endParaRPr lang="pt-BR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90D8F37-F23E-42C1-836A-23CD25E4E814}"/>
              </a:ext>
            </a:extLst>
          </p:cNvPr>
          <p:cNvSpPr/>
          <p:nvPr/>
        </p:nvSpPr>
        <p:spPr>
          <a:xfrm flipV="1">
            <a:off x="5342899" y="2003529"/>
            <a:ext cx="363559" cy="215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9B99076-26B7-49D6-AB11-1AA938DEA107}"/>
              </a:ext>
            </a:extLst>
          </p:cNvPr>
          <p:cNvSpPr/>
          <p:nvPr/>
        </p:nvSpPr>
        <p:spPr>
          <a:xfrm>
            <a:off x="6047053" y="4305561"/>
            <a:ext cx="1344021" cy="3337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37A1C8B-D791-4F0E-BB8A-1F35E63C1063}"/>
              </a:ext>
            </a:extLst>
          </p:cNvPr>
          <p:cNvSpPr/>
          <p:nvPr/>
        </p:nvSpPr>
        <p:spPr>
          <a:xfrm>
            <a:off x="2407751" y="4232807"/>
            <a:ext cx="1394083" cy="4408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148096E-108C-4D59-9809-A03B317743CC}"/>
              </a:ext>
            </a:extLst>
          </p:cNvPr>
          <p:cNvSpPr txBox="1"/>
          <p:nvPr/>
        </p:nvSpPr>
        <p:spPr>
          <a:xfrm>
            <a:off x="2503173" y="4332680"/>
            <a:ext cx="1221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Pacotes de Matriculas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2B8F743-2065-4084-86D4-E9AB6D9B4386}"/>
              </a:ext>
            </a:extLst>
          </p:cNvPr>
          <p:cNvSpPr txBox="1"/>
          <p:nvPr/>
        </p:nvSpPr>
        <p:spPr>
          <a:xfrm>
            <a:off x="4803059" y="4489695"/>
            <a:ext cx="784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Atendimento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9AAD24-095E-484C-B6B5-9E11229D57A6}"/>
              </a:ext>
            </a:extLst>
          </p:cNvPr>
          <p:cNvSpPr/>
          <p:nvPr/>
        </p:nvSpPr>
        <p:spPr>
          <a:xfrm>
            <a:off x="6450645" y="2467886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CA0644-296C-4E15-85DE-56DA2496F967}"/>
              </a:ext>
            </a:extLst>
          </p:cNvPr>
          <p:cNvSpPr/>
          <p:nvPr/>
        </p:nvSpPr>
        <p:spPr>
          <a:xfrm>
            <a:off x="1455668" y="2528503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5344312-BC31-4EB6-91E3-C59C210D233F}"/>
              </a:ext>
            </a:extLst>
          </p:cNvPr>
          <p:cNvSpPr txBox="1"/>
          <p:nvPr/>
        </p:nvSpPr>
        <p:spPr>
          <a:xfrm>
            <a:off x="6492430" y="2637981"/>
            <a:ext cx="725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Realizar Matrícula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F6A070F-1E13-489B-B1F1-78B3E00723CC}"/>
              </a:ext>
            </a:extLst>
          </p:cNvPr>
          <p:cNvSpPr txBox="1"/>
          <p:nvPr/>
        </p:nvSpPr>
        <p:spPr>
          <a:xfrm>
            <a:off x="1488255" y="2704960"/>
            <a:ext cx="761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Cancela Matrícula</a:t>
            </a:r>
          </a:p>
        </p:txBody>
      </p:sp>
      <p:cxnSp>
        <p:nvCxnSpPr>
          <p:cNvPr id="73" name="Conector: Curvo 72">
            <a:extLst>
              <a:ext uri="{FF2B5EF4-FFF2-40B4-BE49-F238E27FC236}">
                <a16:creationId xmlns:a16="http://schemas.microsoft.com/office/drawing/2014/main" id="{9621FE9C-AD48-4BF2-9E4F-16247DC5801C}"/>
              </a:ext>
            </a:extLst>
          </p:cNvPr>
          <p:cNvCxnSpPr>
            <a:cxnSpLocks/>
            <a:stCxn id="2" idx="3"/>
            <a:endCxn id="87" idx="1"/>
          </p:cNvCxnSpPr>
          <p:nvPr/>
        </p:nvCxnSpPr>
        <p:spPr>
          <a:xfrm>
            <a:off x="4935758" y="1217703"/>
            <a:ext cx="1556672" cy="16203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: Curvo 79">
            <a:extLst>
              <a:ext uri="{FF2B5EF4-FFF2-40B4-BE49-F238E27FC236}">
                <a16:creationId xmlns:a16="http://schemas.microsoft.com/office/drawing/2014/main" id="{EC020138-B18B-4B55-AD5E-209AF42B0BA9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3767728" y="1217702"/>
            <a:ext cx="49856" cy="1585119"/>
          </a:xfrm>
          <a:prstGeom prst="curvedConnector3">
            <a:avLst>
              <a:gd name="adj1" fmla="val -127515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ector: Curvo 107">
            <a:extLst>
              <a:ext uri="{FF2B5EF4-FFF2-40B4-BE49-F238E27FC236}">
                <a16:creationId xmlns:a16="http://schemas.microsoft.com/office/drawing/2014/main" id="{C778DC6F-BF01-4DA7-9A89-00BF3ED62F7B}"/>
              </a:ext>
            </a:extLst>
          </p:cNvPr>
          <p:cNvCxnSpPr>
            <a:cxnSpLocks/>
            <a:stCxn id="85" idx="6"/>
          </p:cNvCxnSpPr>
          <p:nvPr/>
        </p:nvCxnSpPr>
        <p:spPr>
          <a:xfrm flipH="1" flipV="1">
            <a:off x="4911516" y="1115085"/>
            <a:ext cx="2373436" cy="1752452"/>
          </a:xfrm>
          <a:prstGeom prst="curvedConnector3">
            <a:avLst>
              <a:gd name="adj1" fmla="val -963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: Curvo 126">
            <a:extLst>
              <a:ext uri="{FF2B5EF4-FFF2-40B4-BE49-F238E27FC236}">
                <a16:creationId xmlns:a16="http://schemas.microsoft.com/office/drawing/2014/main" id="{E461AD2B-EF18-4D56-AB1B-B63699E30224}"/>
              </a:ext>
            </a:extLst>
          </p:cNvPr>
          <p:cNvCxnSpPr>
            <a:stCxn id="5" idx="6"/>
            <a:endCxn id="2" idx="3"/>
          </p:cNvCxnSpPr>
          <p:nvPr/>
        </p:nvCxnSpPr>
        <p:spPr>
          <a:xfrm flipV="1">
            <a:off x="4636141" y="1217703"/>
            <a:ext cx="299617" cy="1620071"/>
          </a:xfrm>
          <a:prstGeom prst="curvedConnector3">
            <a:avLst>
              <a:gd name="adj1" fmla="val 1762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ector: Curvo 196">
            <a:extLst>
              <a:ext uri="{FF2B5EF4-FFF2-40B4-BE49-F238E27FC236}">
                <a16:creationId xmlns:a16="http://schemas.microsoft.com/office/drawing/2014/main" id="{FD244C3E-13AD-44E4-99F9-F52D88080F0F}"/>
              </a:ext>
            </a:extLst>
          </p:cNvPr>
          <p:cNvCxnSpPr>
            <a:cxnSpLocks/>
            <a:endCxn id="86" idx="2"/>
          </p:cNvCxnSpPr>
          <p:nvPr/>
        </p:nvCxnSpPr>
        <p:spPr>
          <a:xfrm rot="10800000" flipV="1">
            <a:off x="1455669" y="1033036"/>
            <a:ext cx="2312059" cy="1895117"/>
          </a:xfrm>
          <a:prstGeom prst="curvedConnector3">
            <a:avLst>
              <a:gd name="adj1" fmla="val 138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tângulo 202">
            <a:extLst>
              <a:ext uri="{FF2B5EF4-FFF2-40B4-BE49-F238E27FC236}">
                <a16:creationId xmlns:a16="http://schemas.microsoft.com/office/drawing/2014/main" id="{6B12056D-5388-40E7-A9A4-BDE5D52CFD4C}"/>
              </a:ext>
            </a:extLst>
          </p:cNvPr>
          <p:cNvSpPr/>
          <p:nvPr/>
        </p:nvSpPr>
        <p:spPr>
          <a:xfrm>
            <a:off x="246025" y="1834251"/>
            <a:ext cx="901688" cy="5149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C795350-409E-46ED-BC23-7A6862D99DB9}"/>
              </a:ext>
            </a:extLst>
          </p:cNvPr>
          <p:cNvSpPr txBox="1"/>
          <p:nvPr/>
        </p:nvSpPr>
        <p:spPr>
          <a:xfrm>
            <a:off x="172232" y="1843053"/>
            <a:ext cx="1079866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800" dirty="0"/>
              <a:t>Solicita cancelamento de pacote</a:t>
            </a:r>
          </a:p>
        </p:txBody>
      </p:sp>
      <p:cxnSp>
        <p:nvCxnSpPr>
          <p:cNvPr id="200" name="Conector: Curvo 199">
            <a:extLst>
              <a:ext uri="{FF2B5EF4-FFF2-40B4-BE49-F238E27FC236}">
                <a16:creationId xmlns:a16="http://schemas.microsoft.com/office/drawing/2014/main" id="{CA0B76E9-1724-4FDD-945C-A2CB04884604}"/>
              </a:ext>
            </a:extLst>
          </p:cNvPr>
          <p:cNvCxnSpPr>
            <a:cxnSpLocks/>
            <a:stCxn id="86" idx="0"/>
          </p:cNvCxnSpPr>
          <p:nvPr/>
        </p:nvCxnSpPr>
        <p:spPr>
          <a:xfrm rot="5400000" flipH="1" flipV="1">
            <a:off x="2092000" y="895907"/>
            <a:ext cx="1413418" cy="18517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30A4FC87-0608-4A29-BD31-6A20CC2F936D}"/>
              </a:ext>
            </a:extLst>
          </p:cNvPr>
          <p:cNvSpPr/>
          <p:nvPr/>
        </p:nvSpPr>
        <p:spPr>
          <a:xfrm>
            <a:off x="1814237" y="1899775"/>
            <a:ext cx="1999058" cy="3536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E736A3E5-F9CD-4CD2-88A0-95B114BDA518}"/>
              </a:ext>
            </a:extLst>
          </p:cNvPr>
          <p:cNvSpPr txBox="1"/>
          <p:nvPr/>
        </p:nvSpPr>
        <p:spPr>
          <a:xfrm>
            <a:off x="1676484" y="1899776"/>
            <a:ext cx="83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Matrícula cancelada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3E4370C-6C21-4245-AE30-0F84F1DBC8FD}"/>
              </a:ext>
            </a:extLst>
          </p:cNvPr>
          <p:cNvSpPr txBox="1"/>
          <p:nvPr/>
        </p:nvSpPr>
        <p:spPr>
          <a:xfrm>
            <a:off x="2325314" y="1860910"/>
            <a:ext cx="1282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pt-BR" sz="800" dirty="0"/>
              <a:t>Solicita informações da matrícula</a:t>
            </a: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E8CD76B5-922E-4ED4-AE50-F8BA63ED8CAD}"/>
              </a:ext>
            </a:extLst>
          </p:cNvPr>
          <p:cNvSpPr/>
          <p:nvPr/>
        </p:nvSpPr>
        <p:spPr>
          <a:xfrm>
            <a:off x="4806980" y="2218971"/>
            <a:ext cx="665918" cy="28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3585A19-D8A5-4DBC-B870-31F98AEB67C4}"/>
              </a:ext>
            </a:extLst>
          </p:cNvPr>
          <p:cNvSpPr/>
          <p:nvPr/>
        </p:nvSpPr>
        <p:spPr>
          <a:xfrm>
            <a:off x="5280929" y="1655268"/>
            <a:ext cx="766123" cy="331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3362F0E-DCAB-4DAB-A157-4D73C24F6395}"/>
              </a:ext>
            </a:extLst>
          </p:cNvPr>
          <p:cNvSpPr txBox="1"/>
          <p:nvPr/>
        </p:nvSpPr>
        <p:spPr>
          <a:xfrm>
            <a:off x="4783812" y="2189949"/>
            <a:ext cx="830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Apresentar informações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4DA34576-0CFB-475E-B43A-4AA80B9D48FE}"/>
              </a:ext>
            </a:extLst>
          </p:cNvPr>
          <p:cNvSpPr txBox="1"/>
          <p:nvPr/>
        </p:nvSpPr>
        <p:spPr>
          <a:xfrm>
            <a:off x="5280929" y="1673776"/>
            <a:ext cx="954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Apresenta Documentos</a:t>
            </a:r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58D10678-2044-492F-9716-E696CBFA3346}"/>
              </a:ext>
            </a:extLst>
          </p:cNvPr>
          <p:cNvSpPr/>
          <p:nvPr/>
        </p:nvSpPr>
        <p:spPr>
          <a:xfrm>
            <a:off x="7277755" y="1780308"/>
            <a:ext cx="697061" cy="43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CaixaDeTexto 92">
            <a:extLst>
              <a:ext uri="{FF2B5EF4-FFF2-40B4-BE49-F238E27FC236}">
                <a16:creationId xmlns:a16="http://schemas.microsoft.com/office/drawing/2014/main" id="{1207E5B5-3CC2-423A-A91F-F24B083D3E14}"/>
              </a:ext>
            </a:extLst>
          </p:cNvPr>
          <p:cNvSpPr txBox="1"/>
          <p:nvPr/>
        </p:nvSpPr>
        <p:spPr>
          <a:xfrm>
            <a:off x="7209131" y="1769141"/>
            <a:ext cx="83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Recusa/</a:t>
            </a:r>
          </a:p>
          <a:p>
            <a:r>
              <a:rPr lang="pt-BR" sz="800" dirty="0"/>
              <a:t>Aprova Matrícula</a:t>
            </a:r>
          </a:p>
        </p:txBody>
      </p:sp>
      <p:cxnSp>
        <p:nvCxnSpPr>
          <p:cNvPr id="205" name="Conector: Curvo 204">
            <a:extLst>
              <a:ext uri="{FF2B5EF4-FFF2-40B4-BE49-F238E27FC236}">
                <a16:creationId xmlns:a16="http://schemas.microsoft.com/office/drawing/2014/main" id="{293BEA81-F115-4B02-91F2-2F3B60D9BC00}"/>
              </a:ext>
            </a:extLst>
          </p:cNvPr>
          <p:cNvCxnSpPr>
            <a:stCxn id="69" idx="0"/>
            <a:endCxn id="5" idx="4"/>
          </p:cNvCxnSpPr>
          <p:nvPr/>
        </p:nvCxnSpPr>
        <p:spPr>
          <a:xfrm rot="5400000" flipH="1" flipV="1">
            <a:off x="3164199" y="3178019"/>
            <a:ext cx="995382" cy="11141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ustomShape 7">
            <a:extLst>
              <a:ext uri="{FF2B5EF4-FFF2-40B4-BE49-F238E27FC236}">
                <a16:creationId xmlns:a16="http://schemas.microsoft.com/office/drawing/2014/main" id="{0CFA98F5-2CA8-40FA-B584-C5016B78D18B}"/>
              </a:ext>
            </a:extLst>
          </p:cNvPr>
          <p:cNvSpPr/>
          <p:nvPr/>
        </p:nvSpPr>
        <p:spPr>
          <a:xfrm>
            <a:off x="2586063" y="308718"/>
            <a:ext cx="316825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lvl="0" indent="-291240"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Capacidade – Efetuar Matrícula</a:t>
            </a:r>
            <a:endParaRPr lang="pt-BR" sz="1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365944-8A7E-4398-BFBF-63880BAA524C}"/>
              </a:ext>
            </a:extLst>
          </p:cNvPr>
          <p:cNvSpPr txBox="1"/>
          <p:nvPr/>
        </p:nvSpPr>
        <p:spPr>
          <a:xfrm>
            <a:off x="-56072" y="3227356"/>
            <a:ext cx="200995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100" b="1" dirty="0"/>
              <a:t>Efetuar Matricula</a:t>
            </a:r>
            <a:br>
              <a:rPr lang="pt-BR" sz="1100" dirty="0"/>
            </a:br>
            <a:r>
              <a:rPr lang="pt-BR" sz="1100" b="1" dirty="0"/>
              <a:t>Evento</a:t>
            </a:r>
            <a:r>
              <a:rPr lang="pt-BR" sz="1100" dirty="0"/>
              <a:t>: Cliente solicita matricula</a:t>
            </a:r>
            <a:br>
              <a:rPr lang="pt-BR" sz="1100" dirty="0"/>
            </a:br>
            <a:r>
              <a:rPr lang="pt-BR" sz="1100" b="1" dirty="0"/>
              <a:t>Objetivo</a:t>
            </a:r>
            <a:r>
              <a:rPr lang="pt-BR" sz="1100" dirty="0"/>
              <a:t>: Realizar matricula </a:t>
            </a:r>
            <a:br>
              <a:rPr lang="pt-BR" sz="1100" dirty="0"/>
            </a:br>
            <a:r>
              <a:rPr lang="pt-BR" sz="1100" b="1" dirty="0"/>
              <a:t>Trabalhadores envolvidos</a:t>
            </a:r>
            <a:r>
              <a:rPr lang="pt-BR" sz="1100" dirty="0"/>
              <a:t>: Recepcionistas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3A9F48-61EB-47C7-BA3E-59558A0A8D93}"/>
              </a:ext>
            </a:extLst>
          </p:cNvPr>
          <p:cNvSpPr txBox="1"/>
          <p:nvPr/>
        </p:nvSpPr>
        <p:spPr>
          <a:xfrm>
            <a:off x="6934021" y="3294752"/>
            <a:ext cx="2743200" cy="14157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dirty="0"/>
              <a:t>Solicitar Matricula</a:t>
            </a:r>
            <a:br>
              <a:rPr lang="pt-BR" sz="1000" dirty="0"/>
            </a:br>
            <a:r>
              <a:rPr lang="pt-BR" sz="1000" dirty="0"/>
              <a:t>Autorizar matricula</a:t>
            </a:r>
            <a:br>
              <a:rPr lang="pt-BR" sz="1000" dirty="0"/>
            </a:br>
            <a:r>
              <a:rPr lang="pt-BR" sz="1000" dirty="0"/>
              <a:t>Caso o pagamento não for efetuado, cancelar matricula</a:t>
            </a:r>
            <a:br>
              <a:rPr lang="pt-BR" sz="1000" dirty="0"/>
            </a:br>
            <a:r>
              <a:rPr lang="pt-BR" sz="1000" dirty="0"/>
              <a:t>Informações sobre a matricula </a:t>
            </a:r>
            <a:br>
              <a:rPr lang="pt-BR" sz="1000" dirty="0"/>
            </a:br>
            <a:br>
              <a:rPr lang="pt-BR" dirty="0"/>
            </a:b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7"/>
          <p:cNvSpPr/>
          <p:nvPr/>
        </p:nvSpPr>
        <p:spPr>
          <a:xfrm>
            <a:off x="2783247" y="260303"/>
            <a:ext cx="307692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lvl="0" indent="-291240"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Capacidade -  </a:t>
            </a:r>
            <a:r>
              <a:rPr lang="pt-BR" sz="1400" dirty="0"/>
              <a:t>Realizar treinos</a:t>
            </a:r>
            <a:endParaRPr lang="pt-BR" sz="14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68BB5D-5CC2-484B-B572-CE2A860D8AAC}"/>
              </a:ext>
            </a:extLst>
          </p:cNvPr>
          <p:cNvSpPr/>
          <p:nvPr/>
        </p:nvSpPr>
        <p:spPr>
          <a:xfrm>
            <a:off x="3693862" y="880139"/>
            <a:ext cx="11680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4326464-459D-46B2-9339-813B9DB00BEC}"/>
              </a:ext>
            </a:extLst>
          </p:cNvPr>
          <p:cNvSpPr/>
          <p:nvPr/>
        </p:nvSpPr>
        <p:spPr>
          <a:xfrm>
            <a:off x="2366093" y="2399161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3BF34-D9CE-4471-B232-2FAD12C643E3}"/>
              </a:ext>
            </a:extLst>
          </p:cNvPr>
          <p:cNvSpPr txBox="1"/>
          <p:nvPr/>
        </p:nvSpPr>
        <p:spPr>
          <a:xfrm>
            <a:off x="2366093" y="2571750"/>
            <a:ext cx="785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Fornece orientação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43B154-4428-42EF-B651-16F4807210B3}"/>
              </a:ext>
            </a:extLst>
          </p:cNvPr>
          <p:cNvSpPr txBox="1"/>
          <p:nvPr/>
        </p:nvSpPr>
        <p:spPr>
          <a:xfrm>
            <a:off x="3947938" y="970586"/>
            <a:ext cx="6674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Aluno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90D8F37-F23E-42C1-836A-23CD25E4E814}"/>
              </a:ext>
            </a:extLst>
          </p:cNvPr>
          <p:cNvSpPr/>
          <p:nvPr/>
        </p:nvSpPr>
        <p:spPr>
          <a:xfrm flipV="1">
            <a:off x="5342899" y="2003529"/>
            <a:ext cx="363559" cy="215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9B99076-26B7-49D6-AB11-1AA938DEA107}"/>
              </a:ext>
            </a:extLst>
          </p:cNvPr>
          <p:cNvSpPr/>
          <p:nvPr/>
        </p:nvSpPr>
        <p:spPr>
          <a:xfrm>
            <a:off x="5524678" y="4177955"/>
            <a:ext cx="1344021" cy="3337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37A1C8B-D791-4F0E-BB8A-1F35E63C1063}"/>
              </a:ext>
            </a:extLst>
          </p:cNvPr>
          <p:cNvSpPr/>
          <p:nvPr/>
        </p:nvSpPr>
        <p:spPr>
          <a:xfrm>
            <a:off x="2086206" y="4125233"/>
            <a:ext cx="1394083" cy="4408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148096E-108C-4D59-9809-A03B317743CC}"/>
              </a:ext>
            </a:extLst>
          </p:cNvPr>
          <p:cNvSpPr txBox="1"/>
          <p:nvPr/>
        </p:nvSpPr>
        <p:spPr>
          <a:xfrm>
            <a:off x="2472409" y="4237099"/>
            <a:ext cx="72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Professor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2B8F743-2065-4084-86D4-E9AB6D9B4386}"/>
              </a:ext>
            </a:extLst>
          </p:cNvPr>
          <p:cNvSpPr txBox="1"/>
          <p:nvPr/>
        </p:nvSpPr>
        <p:spPr>
          <a:xfrm>
            <a:off x="5780076" y="4237099"/>
            <a:ext cx="7844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Atendimento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9AAD24-095E-484C-B6B5-9E11229D57A6}"/>
              </a:ext>
            </a:extLst>
          </p:cNvPr>
          <p:cNvSpPr/>
          <p:nvPr/>
        </p:nvSpPr>
        <p:spPr>
          <a:xfrm>
            <a:off x="5262608" y="2375955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5344312-BC31-4EB6-91E3-C59C210D233F}"/>
              </a:ext>
            </a:extLst>
          </p:cNvPr>
          <p:cNvSpPr txBox="1"/>
          <p:nvPr/>
        </p:nvSpPr>
        <p:spPr>
          <a:xfrm>
            <a:off x="5306876" y="2571750"/>
            <a:ext cx="6959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Elaborar Treino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3E4370C-6C21-4245-AE30-0F84F1DBC8FD}"/>
              </a:ext>
            </a:extLst>
          </p:cNvPr>
          <p:cNvSpPr txBox="1"/>
          <p:nvPr/>
        </p:nvSpPr>
        <p:spPr>
          <a:xfrm>
            <a:off x="1700212" y="1679883"/>
            <a:ext cx="1135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Solicita informações de treino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3A3E7A1-A1D3-4BFA-813F-CB3425DB4CC5}"/>
              </a:ext>
            </a:extLst>
          </p:cNvPr>
          <p:cNvSpPr txBox="1"/>
          <p:nvPr/>
        </p:nvSpPr>
        <p:spPr>
          <a:xfrm>
            <a:off x="3222030" y="2079111"/>
            <a:ext cx="1135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Demonstra exercício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205AA81-218D-40D8-AB22-970E5924718D}"/>
              </a:ext>
            </a:extLst>
          </p:cNvPr>
          <p:cNvSpPr txBox="1"/>
          <p:nvPr/>
        </p:nvSpPr>
        <p:spPr>
          <a:xfrm>
            <a:off x="5955893" y="1700033"/>
            <a:ext cx="84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Solicita treino personalizado</a:t>
            </a:r>
          </a:p>
        </p:txBody>
      </p:sp>
      <p:cxnSp>
        <p:nvCxnSpPr>
          <p:cNvPr id="6" name="Conector: Curvo 5">
            <a:extLst>
              <a:ext uri="{FF2B5EF4-FFF2-40B4-BE49-F238E27FC236}">
                <a16:creationId xmlns:a16="http://schemas.microsoft.com/office/drawing/2014/main" id="{22BC67A3-23B4-476E-A14A-5E64060100AD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2366094" y="1064805"/>
            <a:ext cx="1327769" cy="1707000"/>
          </a:xfrm>
          <a:prstGeom prst="curvedConnector3">
            <a:avLst>
              <a:gd name="adj1" fmla="val 11721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: Curvo 11">
            <a:extLst>
              <a:ext uri="{FF2B5EF4-FFF2-40B4-BE49-F238E27FC236}">
                <a16:creationId xmlns:a16="http://schemas.microsoft.com/office/drawing/2014/main" id="{198C2808-1EBC-46A7-B64C-7F71E7D47F88}"/>
              </a:ext>
            </a:extLst>
          </p:cNvPr>
          <p:cNvCxnSpPr>
            <a:cxnSpLocks/>
          </p:cNvCxnSpPr>
          <p:nvPr/>
        </p:nvCxnSpPr>
        <p:spPr>
          <a:xfrm flipV="1">
            <a:off x="3200400" y="1265754"/>
            <a:ext cx="830969" cy="15474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17E51B04-87C6-4B8C-A089-6DDFB5003B9B}"/>
              </a:ext>
            </a:extLst>
          </p:cNvPr>
          <p:cNvCxnSpPr>
            <a:cxnSpLocks/>
            <a:stCxn id="2" idx="3"/>
            <a:endCxn id="85" idx="6"/>
          </p:cNvCxnSpPr>
          <p:nvPr/>
        </p:nvCxnSpPr>
        <p:spPr>
          <a:xfrm>
            <a:off x="4861892" y="1064805"/>
            <a:ext cx="1235023" cy="1710801"/>
          </a:xfrm>
          <a:prstGeom prst="curvedConnector3">
            <a:avLst>
              <a:gd name="adj1" fmla="val 1276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700FB51-AC17-4B21-B38E-1B14FC9C0078}"/>
              </a:ext>
            </a:extLst>
          </p:cNvPr>
          <p:cNvSpPr txBox="1"/>
          <p:nvPr/>
        </p:nvSpPr>
        <p:spPr>
          <a:xfrm>
            <a:off x="4489917" y="2037400"/>
            <a:ext cx="77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Disponibiliza Treino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CC218EB8-D2A7-4C0D-9E60-7138497BD4A4}"/>
              </a:ext>
            </a:extLst>
          </p:cNvPr>
          <p:cNvCxnSpPr>
            <a:cxnSpLocks/>
            <a:stCxn id="85" idx="2"/>
          </p:cNvCxnSpPr>
          <p:nvPr/>
        </p:nvCxnSpPr>
        <p:spPr>
          <a:xfrm rot="10800000">
            <a:off x="4623890" y="1247586"/>
            <a:ext cx="638718" cy="15280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FE447B-ABC5-43E4-B542-181F9E8B843E}"/>
              </a:ext>
            </a:extLst>
          </p:cNvPr>
          <p:cNvSpPr txBox="1"/>
          <p:nvPr/>
        </p:nvSpPr>
        <p:spPr>
          <a:xfrm>
            <a:off x="6812711" y="434555"/>
            <a:ext cx="275398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b="1" dirty="0"/>
              <a:t>Aluno realiza treinos</a:t>
            </a:r>
            <a:br>
              <a:rPr lang="pt-BR" sz="1000" dirty="0"/>
            </a:br>
            <a:r>
              <a:rPr lang="pt-BR" sz="1000" b="1" dirty="0"/>
              <a:t>Evento:</a:t>
            </a:r>
            <a:r>
              <a:rPr lang="pt-BR" sz="1000" dirty="0"/>
              <a:t> Aluno solicita treino</a:t>
            </a:r>
            <a:br>
              <a:rPr lang="pt-BR" sz="1000" dirty="0"/>
            </a:br>
            <a:r>
              <a:rPr lang="pt-BR" sz="1000" b="1" dirty="0"/>
              <a:t>Objetivo</a:t>
            </a:r>
            <a:r>
              <a:rPr lang="pt-BR" sz="1000" dirty="0"/>
              <a:t>: Solicitar treinos para aluno</a:t>
            </a:r>
            <a:br>
              <a:rPr lang="pt-BR" sz="1000" dirty="0"/>
            </a:br>
            <a:r>
              <a:rPr lang="pt-BR" sz="1000" b="1" dirty="0"/>
              <a:t>Trabalhadores Envolvidos:</a:t>
            </a:r>
            <a:r>
              <a:rPr lang="pt-BR" sz="1000" dirty="0"/>
              <a:t> Professor</a:t>
            </a:r>
            <a:br>
              <a:rPr lang="pt-BR" sz="1000" dirty="0"/>
            </a:br>
            <a:br>
              <a:rPr lang="pt-BR" sz="1000" dirty="0"/>
            </a:br>
            <a:r>
              <a:rPr lang="pt-BR" sz="1000" dirty="0"/>
              <a:t>Aluno solicita </a:t>
            </a:r>
            <a:br>
              <a:rPr lang="pt-BR" sz="1000" dirty="0"/>
            </a:br>
            <a:r>
              <a:rPr lang="pt-BR" sz="1000" dirty="0"/>
              <a:t>Fornecer orientação</a:t>
            </a:r>
            <a:br>
              <a:rPr lang="pt-BR" sz="1000" dirty="0"/>
            </a:br>
            <a:r>
              <a:rPr lang="pt-BR" sz="1000" dirty="0"/>
              <a:t>Disponibilizar treino </a:t>
            </a:r>
            <a:br>
              <a:rPr lang="pt-BR" sz="1000" dirty="0"/>
            </a:br>
            <a:r>
              <a:rPr lang="pt-BR" sz="1000" dirty="0"/>
              <a:t>Informar treino para o aluno</a:t>
            </a:r>
          </a:p>
          <a:p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9029728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7"/>
          <p:cNvSpPr/>
          <p:nvPr/>
        </p:nvSpPr>
        <p:spPr>
          <a:xfrm>
            <a:off x="3097638" y="260303"/>
            <a:ext cx="2682438" cy="8342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/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Capacidade –Entregar equipamento</a:t>
            </a:r>
            <a:endParaRPr lang="pt-BR" sz="1400" dirty="0"/>
          </a:p>
          <a:p>
            <a:pPr>
              <a:lnSpc>
                <a:spcPct val="100000"/>
              </a:lnSpc>
            </a:pPr>
            <a:endParaRPr lang="pt-BR" sz="1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68BB5D-5CC2-484B-B572-CE2A860D8AAC}"/>
              </a:ext>
            </a:extLst>
          </p:cNvPr>
          <p:cNvSpPr/>
          <p:nvPr/>
        </p:nvSpPr>
        <p:spPr>
          <a:xfrm>
            <a:off x="3767728" y="1033037"/>
            <a:ext cx="11680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4326464-459D-46B2-9339-813B9DB00BEC}"/>
              </a:ext>
            </a:extLst>
          </p:cNvPr>
          <p:cNvSpPr/>
          <p:nvPr/>
        </p:nvSpPr>
        <p:spPr>
          <a:xfrm>
            <a:off x="3801834" y="2438123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D3BF34-D9CE-4471-B232-2FAD12C643E3}"/>
              </a:ext>
            </a:extLst>
          </p:cNvPr>
          <p:cNvSpPr txBox="1"/>
          <p:nvPr/>
        </p:nvSpPr>
        <p:spPr>
          <a:xfrm>
            <a:off x="3699422" y="2671109"/>
            <a:ext cx="1059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960" lvl="0">
              <a:buSzPts val="1000"/>
            </a:pPr>
            <a:r>
              <a:rPr lang="pt-BR" sz="800" dirty="0"/>
              <a:t>Fiscalizar equipamentos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43B154-4428-42EF-B651-16F4807210B3}"/>
              </a:ext>
            </a:extLst>
          </p:cNvPr>
          <p:cNvSpPr txBox="1"/>
          <p:nvPr/>
        </p:nvSpPr>
        <p:spPr>
          <a:xfrm>
            <a:off x="3802967" y="1084308"/>
            <a:ext cx="11393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FORNECEDOR</a:t>
            </a:r>
            <a:endParaRPr lang="pt-BR" sz="800" dirty="0"/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90D8F37-F23E-42C1-836A-23CD25E4E814}"/>
              </a:ext>
            </a:extLst>
          </p:cNvPr>
          <p:cNvSpPr/>
          <p:nvPr/>
        </p:nvSpPr>
        <p:spPr>
          <a:xfrm flipV="1">
            <a:off x="5342899" y="2003529"/>
            <a:ext cx="363559" cy="215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89B99076-26B7-49D6-AB11-1AA938DEA107}"/>
              </a:ext>
            </a:extLst>
          </p:cNvPr>
          <p:cNvSpPr/>
          <p:nvPr/>
        </p:nvSpPr>
        <p:spPr>
          <a:xfrm>
            <a:off x="6192434" y="4298726"/>
            <a:ext cx="1344021" cy="3337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37A1C8B-D791-4F0E-BB8A-1F35E63C1063}"/>
              </a:ext>
            </a:extLst>
          </p:cNvPr>
          <p:cNvSpPr/>
          <p:nvPr/>
        </p:nvSpPr>
        <p:spPr>
          <a:xfrm>
            <a:off x="2407751" y="4232807"/>
            <a:ext cx="1394083" cy="4408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148096E-108C-4D59-9809-A03B317743CC}"/>
              </a:ext>
            </a:extLst>
          </p:cNvPr>
          <p:cNvSpPr txBox="1"/>
          <p:nvPr/>
        </p:nvSpPr>
        <p:spPr>
          <a:xfrm>
            <a:off x="2503173" y="4332680"/>
            <a:ext cx="12214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Pacotes de Matriculas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9AAD24-095E-484C-B6B5-9E11229D57A6}"/>
              </a:ext>
            </a:extLst>
          </p:cNvPr>
          <p:cNvSpPr/>
          <p:nvPr/>
        </p:nvSpPr>
        <p:spPr>
          <a:xfrm>
            <a:off x="6450645" y="2467886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5CA0644-296C-4E15-85DE-56DA2496F967}"/>
              </a:ext>
            </a:extLst>
          </p:cNvPr>
          <p:cNvSpPr/>
          <p:nvPr/>
        </p:nvSpPr>
        <p:spPr>
          <a:xfrm>
            <a:off x="1455668" y="2528503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5344312-BC31-4EB6-91E3-C59C210D233F}"/>
              </a:ext>
            </a:extLst>
          </p:cNvPr>
          <p:cNvSpPr txBox="1"/>
          <p:nvPr/>
        </p:nvSpPr>
        <p:spPr>
          <a:xfrm>
            <a:off x="6492430" y="2637981"/>
            <a:ext cx="74403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Atualizar</a:t>
            </a:r>
            <a:r>
              <a:rPr lang="pt-BR" sz="900" dirty="0"/>
              <a:t> </a:t>
            </a:r>
            <a:r>
              <a:rPr lang="pt-BR" sz="800" dirty="0"/>
              <a:t>instruções</a:t>
            </a:r>
            <a:endParaRPr lang="pt-BR" sz="900" dirty="0"/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8F6A070F-1E13-489B-B1F1-78B3E00723CC}"/>
              </a:ext>
            </a:extLst>
          </p:cNvPr>
          <p:cNvSpPr txBox="1"/>
          <p:nvPr/>
        </p:nvSpPr>
        <p:spPr>
          <a:xfrm>
            <a:off x="1383513" y="2771134"/>
            <a:ext cx="801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960" lvl="0">
              <a:buSzPts val="1000"/>
            </a:pPr>
            <a:r>
              <a:rPr lang="pt-BR" sz="900" dirty="0"/>
              <a:t>Atualizar estoque</a:t>
            </a:r>
          </a:p>
        </p:txBody>
      </p:sp>
      <p:cxnSp>
        <p:nvCxnSpPr>
          <p:cNvPr id="73" name="Conector: Curvo 72">
            <a:extLst>
              <a:ext uri="{FF2B5EF4-FFF2-40B4-BE49-F238E27FC236}">
                <a16:creationId xmlns:a16="http://schemas.microsoft.com/office/drawing/2014/main" id="{9621FE9C-AD48-4BF2-9E4F-16247DC5801C}"/>
              </a:ext>
            </a:extLst>
          </p:cNvPr>
          <p:cNvCxnSpPr>
            <a:cxnSpLocks/>
            <a:stCxn id="2" idx="3"/>
            <a:endCxn id="85" idx="2"/>
          </p:cNvCxnSpPr>
          <p:nvPr/>
        </p:nvCxnSpPr>
        <p:spPr>
          <a:xfrm>
            <a:off x="4935758" y="1217703"/>
            <a:ext cx="1514887" cy="1649834"/>
          </a:xfrm>
          <a:prstGeom prst="curvedConnector3">
            <a:avLst>
              <a:gd name="adj1" fmla="val 5528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: Curvo 79">
            <a:extLst>
              <a:ext uri="{FF2B5EF4-FFF2-40B4-BE49-F238E27FC236}">
                <a16:creationId xmlns:a16="http://schemas.microsoft.com/office/drawing/2014/main" id="{EC020138-B18B-4B55-AD5E-209AF42B0BA9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rot="10800000" flipH="1" flipV="1">
            <a:off x="3767727" y="1217702"/>
            <a:ext cx="156287" cy="1902667"/>
          </a:xfrm>
          <a:prstGeom prst="curvedConnector4">
            <a:avLst>
              <a:gd name="adj1" fmla="val -146269"/>
              <a:gd name="adj2" fmla="val 1006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Conector: Curvo 126">
            <a:extLst>
              <a:ext uri="{FF2B5EF4-FFF2-40B4-BE49-F238E27FC236}">
                <a16:creationId xmlns:a16="http://schemas.microsoft.com/office/drawing/2014/main" id="{E461AD2B-EF18-4D56-AB1B-B63699E30224}"/>
              </a:ext>
            </a:extLst>
          </p:cNvPr>
          <p:cNvCxnSpPr>
            <a:cxnSpLocks/>
            <a:stCxn id="5" idx="5"/>
            <a:endCxn id="2" idx="3"/>
          </p:cNvCxnSpPr>
          <p:nvPr/>
        </p:nvCxnSpPr>
        <p:spPr>
          <a:xfrm rot="5400000" flipH="1" flipV="1">
            <a:off x="3773525" y="1958138"/>
            <a:ext cx="1902667" cy="421798"/>
          </a:xfrm>
          <a:prstGeom prst="curvedConnector4">
            <a:avLst>
              <a:gd name="adj1" fmla="val 74"/>
              <a:gd name="adj2" fmla="val 1462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Conector: Curvo 196">
            <a:extLst>
              <a:ext uri="{FF2B5EF4-FFF2-40B4-BE49-F238E27FC236}">
                <a16:creationId xmlns:a16="http://schemas.microsoft.com/office/drawing/2014/main" id="{FD244C3E-13AD-44E4-99F9-F52D88080F0F}"/>
              </a:ext>
            </a:extLst>
          </p:cNvPr>
          <p:cNvCxnSpPr>
            <a:cxnSpLocks/>
            <a:endCxn id="86" idx="2"/>
          </p:cNvCxnSpPr>
          <p:nvPr/>
        </p:nvCxnSpPr>
        <p:spPr>
          <a:xfrm rot="10800000" flipV="1">
            <a:off x="1455669" y="1033036"/>
            <a:ext cx="2312059" cy="1895117"/>
          </a:xfrm>
          <a:prstGeom prst="curvedConnector3">
            <a:avLst>
              <a:gd name="adj1" fmla="val 1387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3" name="Retângulo 202">
            <a:extLst>
              <a:ext uri="{FF2B5EF4-FFF2-40B4-BE49-F238E27FC236}">
                <a16:creationId xmlns:a16="http://schemas.microsoft.com/office/drawing/2014/main" id="{6B12056D-5388-40E7-A9A4-BDE5D52CFD4C}"/>
              </a:ext>
            </a:extLst>
          </p:cNvPr>
          <p:cNvSpPr/>
          <p:nvPr/>
        </p:nvSpPr>
        <p:spPr>
          <a:xfrm>
            <a:off x="246025" y="1914798"/>
            <a:ext cx="802502" cy="385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4C795350-409E-46ED-BC23-7A6862D99DB9}"/>
              </a:ext>
            </a:extLst>
          </p:cNvPr>
          <p:cNvSpPr txBox="1"/>
          <p:nvPr/>
        </p:nvSpPr>
        <p:spPr>
          <a:xfrm>
            <a:off x="330533" y="1914798"/>
            <a:ext cx="807698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800" dirty="0"/>
              <a:t>Informa modelo equipamento</a:t>
            </a:r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30A4FC87-0608-4A29-BD31-6A20CC2F936D}"/>
              </a:ext>
            </a:extLst>
          </p:cNvPr>
          <p:cNvSpPr/>
          <p:nvPr/>
        </p:nvSpPr>
        <p:spPr>
          <a:xfrm>
            <a:off x="3104791" y="1918520"/>
            <a:ext cx="708503" cy="394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3E4370C-6C21-4245-AE30-0F84F1DBC8FD}"/>
              </a:ext>
            </a:extLst>
          </p:cNvPr>
          <p:cNvSpPr txBox="1"/>
          <p:nvPr/>
        </p:nvSpPr>
        <p:spPr>
          <a:xfrm>
            <a:off x="3084311" y="1899776"/>
            <a:ext cx="781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Entrega equipamento</a:t>
            </a:r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E8CD76B5-922E-4ED4-AE50-F8BA63ED8CAD}"/>
              </a:ext>
            </a:extLst>
          </p:cNvPr>
          <p:cNvSpPr/>
          <p:nvPr/>
        </p:nvSpPr>
        <p:spPr>
          <a:xfrm>
            <a:off x="4709063" y="1933202"/>
            <a:ext cx="665918" cy="281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3585A19-D8A5-4DBC-B870-31F98AEB67C4}"/>
              </a:ext>
            </a:extLst>
          </p:cNvPr>
          <p:cNvSpPr/>
          <p:nvPr/>
        </p:nvSpPr>
        <p:spPr>
          <a:xfrm>
            <a:off x="5436299" y="1555114"/>
            <a:ext cx="8942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A3362F0E-DCAB-4DAB-A157-4D73C24F6395}"/>
              </a:ext>
            </a:extLst>
          </p:cNvPr>
          <p:cNvSpPr txBox="1"/>
          <p:nvPr/>
        </p:nvSpPr>
        <p:spPr>
          <a:xfrm>
            <a:off x="4663457" y="1838220"/>
            <a:ext cx="85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Assina recibo/trocar produto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2B8F743-2065-4084-86D4-E9AB6D9B4386}"/>
              </a:ext>
            </a:extLst>
          </p:cNvPr>
          <p:cNvSpPr txBox="1"/>
          <p:nvPr/>
        </p:nvSpPr>
        <p:spPr>
          <a:xfrm>
            <a:off x="5453323" y="1549713"/>
            <a:ext cx="977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Disponibiliza instruções do equipamento</a:t>
            </a:r>
          </a:p>
        </p:txBody>
      </p:sp>
      <p:cxnSp>
        <p:nvCxnSpPr>
          <p:cNvPr id="205" name="Conector: Curvo 204">
            <a:extLst>
              <a:ext uri="{FF2B5EF4-FFF2-40B4-BE49-F238E27FC236}">
                <a16:creationId xmlns:a16="http://schemas.microsoft.com/office/drawing/2014/main" id="{293BEA81-F115-4B02-91F2-2F3B60D9BC00}"/>
              </a:ext>
            </a:extLst>
          </p:cNvPr>
          <p:cNvCxnSpPr>
            <a:stCxn id="69" idx="0"/>
            <a:endCxn id="5" idx="4"/>
          </p:cNvCxnSpPr>
          <p:nvPr/>
        </p:nvCxnSpPr>
        <p:spPr>
          <a:xfrm rot="5400000" flipH="1" flipV="1">
            <a:off x="3164199" y="3178019"/>
            <a:ext cx="995382" cy="11141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AF2E2932-607B-4245-AC12-399028514774}"/>
              </a:ext>
            </a:extLst>
          </p:cNvPr>
          <p:cNvSpPr txBox="1"/>
          <p:nvPr/>
        </p:nvSpPr>
        <p:spPr>
          <a:xfrm>
            <a:off x="6576305" y="4323154"/>
            <a:ext cx="654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Estoque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D5EF936-2253-4D49-A743-4C7DAB158036}"/>
              </a:ext>
            </a:extLst>
          </p:cNvPr>
          <p:cNvCxnSpPr>
            <a:cxnSpLocks/>
            <a:stCxn id="85" idx="4"/>
            <a:endCxn id="68" idx="0"/>
          </p:cNvCxnSpPr>
          <p:nvPr/>
        </p:nvCxnSpPr>
        <p:spPr>
          <a:xfrm flipH="1">
            <a:off x="6864445" y="3267188"/>
            <a:ext cx="3354" cy="10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5E3BD96B-0426-4ECE-91C8-028A36F3B951}"/>
              </a:ext>
            </a:extLst>
          </p:cNvPr>
          <p:cNvCxnSpPr>
            <a:stCxn id="68" idx="1"/>
          </p:cNvCxnSpPr>
          <p:nvPr/>
        </p:nvCxnSpPr>
        <p:spPr>
          <a:xfrm rot="10800000">
            <a:off x="2240430" y="3142576"/>
            <a:ext cx="3952004" cy="132301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8D220A12-333F-41D7-AE3F-47A6D438FF5E}"/>
              </a:ext>
            </a:extLst>
          </p:cNvPr>
          <p:cNvSpPr txBox="1"/>
          <p:nvPr/>
        </p:nvSpPr>
        <p:spPr>
          <a:xfrm>
            <a:off x="6381391" y="359075"/>
            <a:ext cx="2538323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b="1" dirty="0"/>
              <a:t>Entrega de equipamentos</a:t>
            </a:r>
            <a:br>
              <a:rPr lang="pt-BR" sz="1000" dirty="0"/>
            </a:br>
            <a:r>
              <a:rPr lang="pt-BR" sz="1000" b="1" dirty="0"/>
              <a:t>Evento:</a:t>
            </a:r>
            <a:r>
              <a:rPr lang="pt-BR" sz="1000" dirty="0"/>
              <a:t> Fornecedor solicita entrega</a:t>
            </a:r>
            <a:br>
              <a:rPr lang="pt-BR" sz="1000" dirty="0"/>
            </a:br>
            <a:r>
              <a:rPr lang="pt-BR" sz="1000" b="1" dirty="0"/>
              <a:t>Objetivo</a:t>
            </a:r>
            <a:r>
              <a:rPr lang="pt-BR" sz="1000" dirty="0"/>
              <a:t>: Receber entrega</a:t>
            </a:r>
            <a:br>
              <a:rPr lang="pt-BR" sz="1000" dirty="0"/>
            </a:br>
            <a:r>
              <a:rPr lang="pt-BR" sz="1000" b="1" dirty="0"/>
              <a:t>Trabalhadores envolvidos</a:t>
            </a:r>
            <a:r>
              <a:rPr lang="pt-BR" sz="1000" dirty="0"/>
              <a:t>: Fornecedor</a:t>
            </a:r>
            <a:br>
              <a:rPr lang="pt-BR" sz="1000" dirty="0"/>
            </a:br>
            <a:endParaRPr lang="pt-BR" sz="1000" dirty="0"/>
          </a:p>
          <a:p>
            <a:r>
              <a:rPr lang="pt-BR" sz="1000" dirty="0"/>
              <a:t>Receber entrega</a:t>
            </a:r>
            <a:br>
              <a:rPr lang="pt-BR" sz="1000" dirty="0"/>
            </a:br>
            <a:r>
              <a:rPr lang="pt-BR" sz="1000" dirty="0"/>
              <a:t>Assinar recibo </a:t>
            </a:r>
            <a:br>
              <a:rPr lang="pt-BR" sz="1000" dirty="0"/>
            </a:br>
            <a:r>
              <a:rPr lang="pt-BR" sz="1000" dirty="0"/>
              <a:t>Disponibilizar instruções do equipamento</a:t>
            </a:r>
            <a:br>
              <a:rPr lang="pt-BR" sz="1000" dirty="0"/>
            </a:br>
            <a:r>
              <a:rPr lang="pt-BR" sz="1000" dirty="0"/>
              <a:t>Realizar pagamento</a:t>
            </a:r>
            <a:br>
              <a:rPr lang="pt-BR" sz="1000" dirty="0"/>
            </a:b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425061415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7"/>
          <p:cNvSpPr/>
          <p:nvPr/>
        </p:nvSpPr>
        <p:spPr>
          <a:xfrm>
            <a:off x="1855497" y="272646"/>
            <a:ext cx="4351743" cy="55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lvl="0" indent="-291240">
              <a:buClr>
                <a:srgbClr val="000000"/>
              </a:buClr>
              <a:buSzPts val="1000"/>
              <a:buFont typeface="Arial"/>
              <a:buChar char="❖"/>
            </a:pPr>
            <a:r>
              <a:rPr lang="pt-BR" sz="1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Capacidade – Oferecer novos equipamentos</a:t>
            </a:r>
            <a:endParaRPr lang="pt-BR" sz="1000" b="0" strike="noStrike" spc="-1" dirty="0">
              <a:latin typeface="Arial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868BB5D-5CC2-484B-B572-CE2A860D8AAC}"/>
              </a:ext>
            </a:extLst>
          </p:cNvPr>
          <p:cNvSpPr/>
          <p:nvPr/>
        </p:nvSpPr>
        <p:spPr>
          <a:xfrm>
            <a:off x="3693862" y="880139"/>
            <a:ext cx="1168030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43B154-4428-42EF-B651-16F4807210B3}"/>
              </a:ext>
            </a:extLst>
          </p:cNvPr>
          <p:cNvSpPr txBox="1"/>
          <p:nvPr/>
        </p:nvSpPr>
        <p:spPr>
          <a:xfrm>
            <a:off x="3789583" y="925363"/>
            <a:ext cx="1013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Fornecedor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990D8F37-F23E-42C1-836A-23CD25E4E814}"/>
              </a:ext>
            </a:extLst>
          </p:cNvPr>
          <p:cNvSpPr/>
          <p:nvPr/>
        </p:nvSpPr>
        <p:spPr>
          <a:xfrm flipV="1">
            <a:off x="5342899" y="2003529"/>
            <a:ext cx="363559" cy="21544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337A1C8B-D791-4F0E-BB8A-1F35E63C1063}"/>
              </a:ext>
            </a:extLst>
          </p:cNvPr>
          <p:cNvSpPr/>
          <p:nvPr/>
        </p:nvSpPr>
        <p:spPr>
          <a:xfrm>
            <a:off x="3599270" y="4204391"/>
            <a:ext cx="1394083" cy="44081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E148096E-108C-4D59-9809-A03B317743CC}"/>
              </a:ext>
            </a:extLst>
          </p:cNvPr>
          <p:cNvSpPr txBox="1"/>
          <p:nvPr/>
        </p:nvSpPr>
        <p:spPr>
          <a:xfrm>
            <a:off x="3933403" y="4320249"/>
            <a:ext cx="725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estoque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89AAD24-095E-484C-B6B5-9E11229D57A6}"/>
              </a:ext>
            </a:extLst>
          </p:cNvPr>
          <p:cNvSpPr/>
          <p:nvPr/>
        </p:nvSpPr>
        <p:spPr>
          <a:xfrm>
            <a:off x="3879158" y="2571750"/>
            <a:ext cx="834307" cy="799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17E51B04-87C6-4B8C-A089-6DDFB5003B9B}"/>
              </a:ext>
            </a:extLst>
          </p:cNvPr>
          <p:cNvCxnSpPr>
            <a:cxnSpLocks/>
            <a:stCxn id="2" idx="3"/>
            <a:endCxn id="85" idx="6"/>
          </p:cNvCxnSpPr>
          <p:nvPr/>
        </p:nvCxnSpPr>
        <p:spPr>
          <a:xfrm flipH="1">
            <a:off x="4713465" y="1064805"/>
            <a:ext cx="148427" cy="1906596"/>
          </a:xfrm>
          <a:prstGeom prst="curvedConnector3">
            <a:avLst>
              <a:gd name="adj1" fmla="val -464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tângulo 43">
            <a:extLst>
              <a:ext uri="{FF2B5EF4-FFF2-40B4-BE49-F238E27FC236}">
                <a16:creationId xmlns:a16="http://schemas.microsoft.com/office/drawing/2014/main" id="{649BC5D5-1E1D-461C-8FFE-8E84EE418105}"/>
              </a:ext>
            </a:extLst>
          </p:cNvPr>
          <p:cNvSpPr/>
          <p:nvPr/>
        </p:nvSpPr>
        <p:spPr>
          <a:xfrm>
            <a:off x="5164457" y="1753882"/>
            <a:ext cx="1007842" cy="408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205AA81-218D-40D8-AB22-970E5924718D}"/>
              </a:ext>
            </a:extLst>
          </p:cNvPr>
          <p:cNvSpPr txBox="1"/>
          <p:nvPr/>
        </p:nvSpPr>
        <p:spPr>
          <a:xfrm>
            <a:off x="5164457" y="1781960"/>
            <a:ext cx="849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Oferece novo equipamento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CC218EB8-D2A7-4C0D-9E60-7138497BD4A4}"/>
              </a:ext>
            </a:extLst>
          </p:cNvPr>
          <p:cNvCxnSpPr>
            <a:cxnSpLocks/>
            <a:stCxn id="85" idx="2"/>
            <a:endCxn id="2" idx="1"/>
          </p:cNvCxnSpPr>
          <p:nvPr/>
        </p:nvCxnSpPr>
        <p:spPr>
          <a:xfrm rot="10800000">
            <a:off x="3693862" y="1064805"/>
            <a:ext cx="185296" cy="1906596"/>
          </a:xfrm>
          <a:prstGeom prst="curvedConnector3">
            <a:avLst>
              <a:gd name="adj1" fmla="val 5403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3C7B4F65-5619-4A82-92A0-8C1AD16C0B7B}"/>
              </a:ext>
            </a:extLst>
          </p:cNvPr>
          <p:cNvSpPr/>
          <p:nvPr/>
        </p:nvSpPr>
        <p:spPr>
          <a:xfrm>
            <a:off x="2442917" y="1993249"/>
            <a:ext cx="1007842" cy="4086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700FB51-AC17-4B21-B38E-1B14FC9C0078}"/>
              </a:ext>
            </a:extLst>
          </p:cNvPr>
          <p:cNvSpPr txBox="1"/>
          <p:nvPr/>
        </p:nvSpPr>
        <p:spPr>
          <a:xfrm>
            <a:off x="2509642" y="1993249"/>
            <a:ext cx="943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Aceita/recusa nova demanda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56EADEB7-189C-4E2A-AAED-2C8C297F687E}"/>
              </a:ext>
            </a:extLst>
          </p:cNvPr>
          <p:cNvSpPr txBox="1"/>
          <p:nvPr/>
        </p:nvSpPr>
        <p:spPr>
          <a:xfrm>
            <a:off x="3927528" y="2747804"/>
            <a:ext cx="83430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Verificar estoque de equipamentos</a:t>
            </a:r>
          </a:p>
          <a:p>
            <a:endParaRPr lang="pt-BR" sz="1050" dirty="0"/>
          </a:p>
        </p:txBody>
      </p: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18A45EF0-5455-414C-ACD5-919F5ED4FDF3}"/>
              </a:ext>
            </a:extLst>
          </p:cNvPr>
          <p:cNvCxnSpPr>
            <a:stCxn id="69" idx="0"/>
            <a:endCxn id="85" idx="4"/>
          </p:cNvCxnSpPr>
          <p:nvPr/>
        </p:nvCxnSpPr>
        <p:spPr>
          <a:xfrm rot="5400000" flipH="1" flipV="1">
            <a:off x="3879643" y="3787722"/>
            <a:ext cx="833339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95EED773-C167-4741-82BA-50C9BE57F7D0}"/>
              </a:ext>
            </a:extLst>
          </p:cNvPr>
          <p:cNvSpPr txBox="1"/>
          <p:nvPr/>
        </p:nvSpPr>
        <p:spPr>
          <a:xfrm>
            <a:off x="6014768" y="3065612"/>
            <a:ext cx="27432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000" b="1" dirty="0"/>
              <a:t>Oferecer novos equipamentos</a:t>
            </a:r>
            <a:br>
              <a:rPr lang="pt-BR" sz="1000" dirty="0"/>
            </a:br>
            <a:r>
              <a:rPr lang="pt-BR" sz="1000" b="1" dirty="0"/>
              <a:t>Evento: </a:t>
            </a:r>
            <a:r>
              <a:rPr lang="pt-BR" sz="1000" dirty="0"/>
              <a:t>Fornecedor solicita pedido</a:t>
            </a:r>
            <a:br>
              <a:rPr lang="pt-BR" sz="1000" dirty="0"/>
            </a:br>
            <a:r>
              <a:rPr lang="pt-BR" sz="1000" b="1" dirty="0"/>
              <a:t>Trabalhadores envolvidos:</a:t>
            </a:r>
            <a:r>
              <a:rPr lang="pt-BR" sz="1000" dirty="0"/>
              <a:t> Fornecedores </a:t>
            </a:r>
            <a:br>
              <a:rPr lang="pt-BR" sz="1000" dirty="0"/>
            </a:br>
            <a:br>
              <a:rPr lang="pt-BR" sz="1000" dirty="0"/>
            </a:br>
            <a:r>
              <a:rPr lang="pt-BR" sz="1000" dirty="0"/>
              <a:t>Solicitar novos equipamentos</a:t>
            </a:r>
            <a:br>
              <a:rPr lang="pt-BR" sz="1000" dirty="0"/>
            </a:br>
            <a:r>
              <a:rPr lang="pt-BR" sz="1000" dirty="0"/>
              <a:t>Verificar estoque</a:t>
            </a:r>
            <a:br>
              <a:rPr lang="pt-BR" sz="1000" dirty="0"/>
            </a:br>
            <a:r>
              <a:rPr lang="pt-BR" sz="1000" dirty="0"/>
              <a:t>Fornecedor cancela pedido de nova demanda</a:t>
            </a:r>
          </a:p>
        </p:txBody>
      </p:sp>
    </p:spTree>
    <p:extLst>
      <p:ext uri="{BB962C8B-B14F-4D97-AF65-F5344CB8AC3E}">
        <p14:creationId xmlns:p14="http://schemas.microsoft.com/office/powerpoint/2010/main" val="2332852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</TotalTime>
  <Words>266</Words>
  <Application>Microsoft Office PowerPoint</Application>
  <PresentationFormat>Apresentação na tela (16:9)</PresentationFormat>
  <Paragraphs>58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Symbol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Gustavo Andrade</cp:lastModifiedBy>
  <cp:revision>156</cp:revision>
  <dcterms:modified xsi:type="dcterms:W3CDTF">2020-06-01T21:38:04Z</dcterms:modified>
  <dc:language>pt-BR</dc:language>
</cp:coreProperties>
</file>