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+9krturm4qXb0cNgp+YD83jy9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Academia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882080" y="2825640"/>
            <a:ext cx="125064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Academia Golden Sports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"/>
          <p:cNvGrpSpPr/>
          <p:nvPr/>
        </p:nvGrpSpPr>
        <p:grpSpPr>
          <a:xfrm>
            <a:off x="454320" y="3286800"/>
            <a:ext cx="821880" cy="830160"/>
            <a:chOff x="454320" y="3286800"/>
            <a:chExt cx="821880" cy="830160"/>
          </a:xfrm>
        </p:grpSpPr>
        <p:grpSp>
          <p:nvGrpSpPr>
            <p:cNvPr id="64" name="Google Shape;64;p1"/>
            <p:cNvGrpSpPr/>
            <p:nvPr/>
          </p:nvGrpSpPr>
          <p:grpSpPr>
            <a:xfrm>
              <a:off x="710280" y="3286800"/>
              <a:ext cx="309600" cy="587880"/>
              <a:chOff x="710280" y="3286800"/>
              <a:chExt cx="309600" cy="587880"/>
            </a:xfrm>
          </p:grpSpPr>
          <p:sp>
            <p:nvSpPr>
              <p:cNvPr id="65" name="Google Shape;65;p1"/>
              <p:cNvSpPr/>
              <p:nvPr/>
            </p:nvSpPr>
            <p:spPr>
              <a:xfrm>
                <a:off x="771840" y="32868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 flipH="1">
                <a:off x="865080" y="348300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7" name="Google Shape;67;p1"/>
              <p:cNvSpPr/>
              <p:nvPr/>
            </p:nvSpPr>
            <p:spPr>
              <a:xfrm>
                <a:off x="728280" y="357120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8" name="Google Shape;68;p1"/>
              <p:cNvSpPr/>
              <p:nvPr/>
            </p:nvSpPr>
            <p:spPr>
              <a:xfrm flipH="1">
                <a:off x="710280" y="368568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9" name="Google Shape;69;p1"/>
              <p:cNvSpPr/>
              <p:nvPr/>
            </p:nvSpPr>
            <p:spPr>
              <a:xfrm rot="10800000">
                <a:off x="866160" y="368640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70" name="Google Shape;70;p1"/>
            <p:cNvSpPr/>
            <p:nvPr/>
          </p:nvSpPr>
          <p:spPr>
            <a:xfrm>
              <a:off x="454320" y="377460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1"/>
          <p:cNvGrpSpPr/>
          <p:nvPr/>
        </p:nvGrpSpPr>
        <p:grpSpPr>
          <a:xfrm>
            <a:off x="354960" y="1497600"/>
            <a:ext cx="1020600" cy="829800"/>
            <a:chOff x="354960" y="1497600"/>
            <a:chExt cx="1020600" cy="829800"/>
          </a:xfrm>
        </p:grpSpPr>
        <p:grpSp>
          <p:nvGrpSpPr>
            <p:cNvPr id="72" name="Google Shape;72;p1"/>
            <p:cNvGrpSpPr/>
            <p:nvPr/>
          </p:nvGrpSpPr>
          <p:grpSpPr>
            <a:xfrm>
              <a:off x="708480" y="1497600"/>
              <a:ext cx="309600" cy="587880"/>
              <a:chOff x="708480" y="1497600"/>
              <a:chExt cx="309600" cy="587880"/>
            </a:xfrm>
          </p:grpSpPr>
          <p:sp>
            <p:nvSpPr>
              <p:cNvPr id="73" name="Google Shape;73;p1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5" name="Google Shape;75;p1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6" name="Google Shape;76;p1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7" name="Google Shape;77;p1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78" name="Google Shape;78;p1"/>
            <p:cNvSpPr/>
            <p:nvPr/>
          </p:nvSpPr>
          <p:spPr>
            <a:xfrm>
              <a:off x="354960" y="198504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9" name="Google Shape;79;p1"/>
          <p:cNvCxnSpPr/>
          <p:nvPr/>
        </p:nvCxnSpPr>
        <p:spPr>
          <a:xfrm>
            <a:off x="1375920" y="2156760"/>
            <a:ext cx="11310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"/>
          <p:cNvCxnSpPr/>
          <p:nvPr/>
        </p:nvCxnSpPr>
        <p:spPr>
          <a:xfrm flipH="1" rot="10800000">
            <a:off x="1276920" y="3355500"/>
            <a:ext cx="1230600" cy="58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"/>
          <p:cNvSpPr/>
          <p:nvPr/>
        </p:nvSpPr>
        <p:spPr>
          <a:xfrm>
            <a:off x="2170800" y="1516677"/>
            <a:ext cx="30333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Efetuar </a:t>
            </a:r>
            <a:r>
              <a:rPr lang="pt-BR" sz="1000">
                <a:solidFill>
                  <a:schemeClr val="dk1"/>
                </a:solidFill>
              </a:rPr>
              <a:t>matrícula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treinos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170800" y="3547071"/>
            <a:ext cx="30333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Entregar equipamentos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7924680" y="4591800"/>
            <a:ext cx="1158840" cy="47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Efetuar Matrícula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2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91" name="Google Shape;91;p2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92" name="Google Shape;92;p2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4" name="Google Shape;94;p2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6" name="Google Shape;96;p2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97" name="Google Shape;97;p2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8" name="Google Shape;98;p2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2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2"/>
          <p:cNvSpPr/>
          <p:nvPr/>
        </p:nvSpPr>
        <p:spPr>
          <a:xfrm>
            <a:off x="4807800" y="3266650"/>
            <a:ext cx="320310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Matrícula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Secretaria de Atendimento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Treino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11" name="Google Shape;111;p3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112" name="Google Shape;112;p3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4" name="Google Shape;114;p3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5" name="Google Shape;115;p3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6" name="Google Shape;116;p3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17" name="Google Shape;117;p3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8" name="Google Shape;118;p3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3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3"/>
          <p:cNvCxnSpPr/>
          <p:nvPr/>
        </p:nvCxnSpPr>
        <p:spPr>
          <a:xfrm flipH="1" rot="-5400000">
            <a:off x="3855630" y="2580090"/>
            <a:ext cx="1161300" cy="74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3"/>
          <p:cNvSpPr/>
          <p:nvPr/>
        </p:nvSpPr>
        <p:spPr>
          <a:xfrm>
            <a:off x="4713775" y="3230825"/>
            <a:ext cx="343170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laborar treinos;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7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Entregar equipamentos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4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31" name="Google Shape;131;p4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132" name="Google Shape;132;p4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4" name="Google Shape;134;p4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5" name="Google Shape;135;p4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6" name="Google Shape;136;p4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37" name="Google Shape;137;p4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8" name="Google Shape;138;p4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4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4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4"/>
          <p:cNvCxnSpPr/>
          <p:nvPr/>
        </p:nvCxnSpPr>
        <p:spPr>
          <a:xfrm flipH="1" rot="-5400000">
            <a:off x="3855630" y="2580090"/>
            <a:ext cx="1161300" cy="74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4"/>
          <p:cNvSpPr/>
          <p:nvPr/>
        </p:nvSpPr>
        <p:spPr>
          <a:xfrm>
            <a:off x="4835252" y="3353521"/>
            <a:ext cx="343170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171450" lvl="0" marL="3374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pt-BR" sz="1000"/>
              <a:t>Gestão de </a:t>
            </a:r>
            <a:r>
              <a:rPr lang="pt-BR" sz="1000"/>
              <a:t>equipamentos</a:t>
            </a: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Secretaria de Atendimento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