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4" roundtripDataSignature="AMtx7miEXdabEwv7VzYtR4JkmzFf9oy0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4" Type="http://schemas.openxmlformats.org/officeDocument/2006/relationships/slide" Target="slides/slide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43515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5363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131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</a:t>
            </a:r>
            <a:r>
              <a:rPr lang="pt-BR" sz="1200"/>
              <a:t>Academia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1882080" y="2825640"/>
            <a:ext cx="1250640" cy="531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Academia Golden Sports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"/>
          <p:cNvGrpSpPr/>
          <p:nvPr/>
        </p:nvGrpSpPr>
        <p:grpSpPr>
          <a:xfrm>
            <a:off x="454320" y="3286800"/>
            <a:ext cx="821880" cy="830160"/>
            <a:chOff x="454320" y="3286800"/>
            <a:chExt cx="821880" cy="830160"/>
          </a:xfrm>
        </p:grpSpPr>
        <p:grpSp>
          <p:nvGrpSpPr>
            <p:cNvPr id="67" name="Google Shape;67;p1"/>
            <p:cNvGrpSpPr/>
            <p:nvPr/>
          </p:nvGrpSpPr>
          <p:grpSpPr>
            <a:xfrm>
              <a:off x="710280" y="3286800"/>
              <a:ext cx="309600" cy="587880"/>
              <a:chOff x="710280" y="3286800"/>
              <a:chExt cx="309600" cy="587880"/>
            </a:xfrm>
          </p:grpSpPr>
          <p:sp>
            <p:nvSpPr>
              <p:cNvPr id="68" name="Google Shape;68;p1"/>
              <p:cNvSpPr/>
              <p:nvPr/>
            </p:nvSpPr>
            <p:spPr>
              <a:xfrm>
                <a:off x="771840" y="328680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 flipH="1">
                <a:off x="865080" y="348300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0" name="Google Shape;70;p1"/>
              <p:cNvSpPr/>
              <p:nvPr/>
            </p:nvSpPr>
            <p:spPr>
              <a:xfrm>
                <a:off x="728280" y="357120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1" name="Google Shape;71;p1"/>
              <p:cNvSpPr/>
              <p:nvPr/>
            </p:nvSpPr>
            <p:spPr>
              <a:xfrm flipH="1">
                <a:off x="710280" y="368568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2" name="Google Shape;72;p1"/>
              <p:cNvSpPr/>
              <p:nvPr/>
            </p:nvSpPr>
            <p:spPr>
              <a:xfrm rot="10800000">
                <a:off x="866160" y="368640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73" name="Google Shape;73;p1"/>
            <p:cNvSpPr/>
            <p:nvPr/>
          </p:nvSpPr>
          <p:spPr>
            <a:xfrm>
              <a:off x="454320" y="3774600"/>
              <a:ext cx="821880" cy="342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/>
                <a:t>Aluno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1"/>
          <p:cNvGrpSpPr/>
          <p:nvPr/>
        </p:nvGrpSpPr>
        <p:grpSpPr>
          <a:xfrm>
            <a:off x="354960" y="1497600"/>
            <a:ext cx="1020600" cy="829800"/>
            <a:chOff x="354960" y="1497600"/>
            <a:chExt cx="1020600" cy="829800"/>
          </a:xfrm>
        </p:grpSpPr>
        <p:grpSp>
          <p:nvGrpSpPr>
            <p:cNvPr id="75" name="Google Shape;75;p1"/>
            <p:cNvGrpSpPr/>
            <p:nvPr/>
          </p:nvGrpSpPr>
          <p:grpSpPr>
            <a:xfrm>
              <a:off x="708480" y="1497600"/>
              <a:ext cx="309600" cy="587880"/>
              <a:chOff x="708480" y="1497600"/>
              <a:chExt cx="309600" cy="587880"/>
            </a:xfrm>
          </p:grpSpPr>
          <p:sp>
            <p:nvSpPr>
              <p:cNvPr id="76" name="Google Shape;76;p1"/>
              <p:cNvSpPr/>
              <p:nvPr/>
            </p:nvSpPr>
            <p:spPr>
              <a:xfrm>
                <a:off x="770040" y="149760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 flipH="1">
                <a:off x="863280" y="169344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8" name="Google Shape;78;p1"/>
              <p:cNvSpPr/>
              <p:nvPr/>
            </p:nvSpPr>
            <p:spPr>
              <a:xfrm>
                <a:off x="726480" y="178164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9" name="Google Shape;79;p1"/>
              <p:cNvSpPr/>
              <p:nvPr/>
            </p:nvSpPr>
            <p:spPr>
              <a:xfrm flipH="1">
                <a:off x="708480" y="189612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80" name="Google Shape;80;p1"/>
              <p:cNvSpPr/>
              <p:nvPr/>
            </p:nvSpPr>
            <p:spPr>
              <a:xfrm rot="10800000">
                <a:off x="864360" y="189720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81" name="Google Shape;81;p1"/>
            <p:cNvSpPr/>
            <p:nvPr/>
          </p:nvSpPr>
          <p:spPr>
            <a:xfrm>
              <a:off x="354960" y="198504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/>
                <a:t>Fornecedor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2" name="Google Shape;82;p1"/>
          <p:cNvCxnSpPr/>
          <p:nvPr/>
        </p:nvCxnSpPr>
        <p:spPr>
          <a:xfrm>
            <a:off x="1375920" y="2156760"/>
            <a:ext cx="1131000" cy="6681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" name="Google Shape;83;p1"/>
          <p:cNvCxnSpPr/>
          <p:nvPr/>
        </p:nvCxnSpPr>
        <p:spPr>
          <a:xfrm rot="10800000" flipH="1">
            <a:off x="1276920" y="3355500"/>
            <a:ext cx="1230600" cy="58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"/>
          <p:cNvSpPr/>
          <p:nvPr/>
        </p:nvSpPr>
        <p:spPr>
          <a:xfrm>
            <a:off x="2170800" y="1516677"/>
            <a:ext cx="3033300" cy="7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291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dirty="0"/>
              <a:t>Entregar equipamentos</a:t>
            </a:r>
            <a:endParaRPr sz="1000" dirty="0"/>
          </a:p>
          <a:p>
            <a:pPr marL="457200" marR="0" lvl="0" indent="-291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/>
              <a:t>Realizar manutenção de aparelhos</a:t>
            </a:r>
            <a:endParaRPr sz="1000" dirty="0"/>
          </a:p>
          <a:p>
            <a:pPr marL="457200" marR="0" lvl="0" indent="-291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/>
              <a:t>Oferecer novos equipamentos</a:t>
            </a:r>
            <a:endParaRPr sz="1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170800" y="3547071"/>
            <a:ext cx="3033300" cy="15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291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dirty="0"/>
              <a:t>Efetuar matrícula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1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dirty="0"/>
              <a:t>Realizar treinos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7924680" y="4591800"/>
            <a:ext cx="1158840" cy="47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1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457200" marR="0" lvl="0" indent="-291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/>
              <a:t>Efetuar Matrícula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2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94" name="Google Shape;94;p2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97" name="Google Shape;97;p2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98" name="Google Shape;98;p2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99" name="Google Shape;99;p2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100" name="Google Shape;100;p2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/>
                <a:t>Aluno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1" name="Google Shape;101;p2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name="adj1" fmla="val 4722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2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 rot="10800000" flipH="1">
            <a:off x="1998000" y="904560"/>
            <a:ext cx="2568600" cy="9840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2"/>
          <p:cNvCxnSpPr/>
          <p:nvPr/>
        </p:nvCxnSpPr>
        <p:spPr>
          <a:xfrm rot="-5400000" flipH="1">
            <a:off x="3855660" y="2580060"/>
            <a:ext cx="1161300" cy="741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2"/>
          <p:cNvSpPr/>
          <p:nvPr/>
        </p:nvSpPr>
        <p:spPr>
          <a:xfrm>
            <a:off x="4807800" y="3266650"/>
            <a:ext cx="3203100" cy="5310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457200" marR="0" lvl="0" indent="-291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 dirty="0"/>
              <a:t>Dar informações sobre matrícula</a:t>
            </a:r>
            <a:endParaRPr sz="1000" dirty="0"/>
          </a:p>
          <a:p>
            <a:pPr marL="457200" marR="0" lvl="0" indent="-291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 dirty="0"/>
              <a:t>Realizar Matrícula</a:t>
            </a:r>
            <a:endParaRPr sz="1000" dirty="0"/>
          </a:p>
          <a:p>
            <a:pPr marL="457200" marR="0" lvl="0" indent="-291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Cancelar/Alterar matrícula</a:t>
            </a:r>
            <a:endParaRPr sz="1000" dirty="0"/>
          </a:p>
        </p:txBody>
      </p:sp>
      <p:sp>
        <p:nvSpPr>
          <p:cNvPr id="106" name="Google Shape;106;p2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Secretaria de Atendimento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457200" marR="0" lvl="0" indent="-291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/>
              <a:t>Realizar Treino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3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115" name="Google Shape;115;p3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17" name="Google Shape;117;p3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18" name="Google Shape;118;p3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19" name="Google Shape;119;p3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120" name="Google Shape;120;p3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/>
                <a:t>Aluno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1" name="Google Shape;121;p3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name="adj1" fmla="val 4722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3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3"/>
          <p:cNvCxnSpPr/>
          <p:nvPr/>
        </p:nvCxnSpPr>
        <p:spPr>
          <a:xfrm rot="10800000" flipH="1">
            <a:off x="1998000" y="904560"/>
            <a:ext cx="2568600" cy="9840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4;p3"/>
          <p:cNvCxnSpPr/>
          <p:nvPr/>
        </p:nvCxnSpPr>
        <p:spPr>
          <a:xfrm rot="-5400000" flipH="1">
            <a:off x="3855630" y="2580090"/>
            <a:ext cx="1161300" cy="741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" name="Google Shape;125;p3"/>
          <p:cNvSpPr/>
          <p:nvPr/>
        </p:nvSpPr>
        <p:spPr>
          <a:xfrm>
            <a:off x="4807800" y="3266650"/>
            <a:ext cx="3431700" cy="5310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457200" marR="0" lvl="0" indent="-291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Fornecer orientações sobre exercícios;</a:t>
            </a:r>
            <a:endParaRPr sz="1000"/>
          </a:p>
          <a:p>
            <a:pPr marL="457200" marR="0" lvl="0" indent="-291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Elaborar treinos;</a:t>
            </a:r>
            <a:endParaRPr sz="1000"/>
          </a:p>
          <a:p>
            <a:pPr marL="457200" marR="0" lvl="0" indent="-291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sz="1000"/>
          </a:p>
        </p:txBody>
      </p:sp>
      <p:sp>
        <p:nvSpPr>
          <p:cNvPr id="126" name="Google Shape;126;p3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Professor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457200" marR="0" lvl="0" indent="-291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Entregar equipamento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3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115" name="Google Shape;115;p3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17" name="Google Shape;117;p3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18" name="Google Shape;118;p3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19" name="Google Shape;119;p3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120" name="Google Shape;120;p3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Fornecedor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1" name="Google Shape;121;p3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name="adj1" fmla="val 4722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3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3"/>
          <p:cNvCxnSpPr/>
          <p:nvPr/>
        </p:nvCxnSpPr>
        <p:spPr>
          <a:xfrm rot="10800000" flipH="1">
            <a:off x="1998000" y="904560"/>
            <a:ext cx="2568600" cy="9840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4;p3"/>
          <p:cNvCxnSpPr/>
          <p:nvPr/>
        </p:nvCxnSpPr>
        <p:spPr>
          <a:xfrm rot="-5400000" flipH="1">
            <a:off x="3855630" y="2580090"/>
            <a:ext cx="1161300" cy="741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" name="Google Shape;125;p3"/>
          <p:cNvSpPr/>
          <p:nvPr/>
        </p:nvSpPr>
        <p:spPr>
          <a:xfrm>
            <a:off x="4835252" y="3353521"/>
            <a:ext cx="3431700" cy="5310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33741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pt-BR" sz="1000" dirty="0"/>
              <a:t>Atualizar estoque;</a:t>
            </a:r>
          </a:p>
          <a:p>
            <a:pPr marL="33741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pt-BR" sz="1000" dirty="0"/>
              <a:t>Fiscalizar equipamentos;</a:t>
            </a:r>
          </a:p>
          <a:p>
            <a:pPr marL="33741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pt-BR" sz="1000" dirty="0"/>
              <a:t>Atualizar instruções;</a:t>
            </a:r>
          </a:p>
        </p:txBody>
      </p:sp>
      <p:sp>
        <p:nvSpPr>
          <p:cNvPr id="126" name="Google Shape;126;p3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Secretaria de Atendimento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043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457200" marR="0" lvl="0" indent="-291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Manutenção de Aparelhos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3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115" name="Google Shape;115;p3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17" name="Google Shape;117;p3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18" name="Google Shape;118;p3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19" name="Google Shape;119;p3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120" name="Google Shape;120;p3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Fornecedor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1" name="Google Shape;121;p3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name="adj1" fmla="val 4722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3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3"/>
          <p:cNvCxnSpPr/>
          <p:nvPr/>
        </p:nvCxnSpPr>
        <p:spPr>
          <a:xfrm rot="10800000" flipH="1">
            <a:off x="1998000" y="904560"/>
            <a:ext cx="2568600" cy="9840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4;p3"/>
          <p:cNvCxnSpPr/>
          <p:nvPr/>
        </p:nvCxnSpPr>
        <p:spPr>
          <a:xfrm rot="-5400000" flipH="1">
            <a:off x="3855630" y="2580090"/>
            <a:ext cx="1161300" cy="741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" name="Google Shape;125;p3"/>
          <p:cNvSpPr/>
          <p:nvPr/>
        </p:nvSpPr>
        <p:spPr>
          <a:xfrm>
            <a:off x="4835252" y="3353521"/>
            <a:ext cx="3431700" cy="5310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33741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pt-BR" sz="1000" dirty="0"/>
              <a:t>Descrever problemas;</a:t>
            </a:r>
          </a:p>
          <a:p>
            <a:pPr marL="33741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pt-BR" sz="1000" dirty="0"/>
              <a:t>Liberar saída de estoque;</a:t>
            </a:r>
            <a:endParaRPr sz="1000" dirty="0"/>
          </a:p>
        </p:txBody>
      </p:sp>
      <p:sp>
        <p:nvSpPr>
          <p:cNvPr id="126" name="Google Shape;126;p3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Secretaria de Atendimento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54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457200" marR="0" lvl="0" indent="-291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Oferecer novos equipamentos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3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115" name="Google Shape;115;p3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17" name="Google Shape;117;p3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18" name="Google Shape;118;p3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19" name="Google Shape;119;p3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120" name="Google Shape;120;p3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Fornecedor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1" name="Google Shape;121;p3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name="adj1" fmla="val 4722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3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3"/>
          <p:cNvCxnSpPr/>
          <p:nvPr/>
        </p:nvCxnSpPr>
        <p:spPr>
          <a:xfrm rot="10800000" flipH="1">
            <a:off x="1998000" y="904560"/>
            <a:ext cx="2568600" cy="9840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4;p3"/>
          <p:cNvCxnSpPr/>
          <p:nvPr/>
        </p:nvCxnSpPr>
        <p:spPr>
          <a:xfrm rot="-5400000" flipH="1">
            <a:off x="3855630" y="2580090"/>
            <a:ext cx="1161300" cy="741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" name="Google Shape;125;p3"/>
          <p:cNvSpPr/>
          <p:nvPr/>
        </p:nvSpPr>
        <p:spPr>
          <a:xfrm>
            <a:off x="4835252" y="3353521"/>
            <a:ext cx="3431700" cy="5310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33741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pt-BR" sz="1000" dirty="0"/>
              <a:t>Verificar estoque de equipamentos</a:t>
            </a:r>
          </a:p>
          <a:p>
            <a:pPr marL="33741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endParaRPr sz="1000" dirty="0"/>
          </a:p>
        </p:txBody>
      </p:sp>
      <p:sp>
        <p:nvSpPr>
          <p:cNvPr id="126" name="Google Shape;126;p3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Secretaria de Atendimento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325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112</Words>
  <Application>Microsoft Office PowerPoint</Application>
  <PresentationFormat>Apresentação na tela (16:9)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Gustavo Andrade</cp:lastModifiedBy>
  <cp:revision>6</cp:revision>
  <dcterms:modified xsi:type="dcterms:W3CDTF">2020-05-31T19:39:35Z</dcterms:modified>
</cp:coreProperties>
</file>