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Glacial Indifference" charset="1" panose="00000000000000000000"/>
      <p:regular r:id="rId10"/>
    </p:embeddedFont>
    <p:embeddedFont>
      <p:font typeface="Glacial Indifference Bold" charset="1" panose="000008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982806">
            <a:off x="720300" y="6421716"/>
            <a:ext cx="8842272" cy="11861584"/>
          </a:xfrm>
          <a:custGeom>
            <a:avLst/>
            <a:gdLst/>
            <a:ahLst/>
            <a:cxnLst/>
            <a:rect r="r" b="b" t="t" l="l"/>
            <a:pathLst>
              <a:path h="11861584" w="8842272">
                <a:moveTo>
                  <a:pt x="0" y="0"/>
                </a:moveTo>
                <a:lnTo>
                  <a:pt x="8842272" y="0"/>
                </a:lnTo>
                <a:lnTo>
                  <a:pt x="8842272" y="11861584"/>
                </a:lnTo>
                <a:lnTo>
                  <a:pt x="0" y="118615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6501204">
            <a:off x="11046831" y="-5088864"/>
            <a:ext cx="8807178" cy="11814508"/>
          </a:xfrm>
          <a:custGeom>
            <a:avLst/>
            <a:gdLst/>
            <a:ahLst/>
            <a:cxnLst/>
            <a:rect r="r" b="b" t="t" l="l"/>
            <a:pathLst>
              <a:path h="11814508" w="8807178">
                <a:moveTo>
                  <a:pt x="0" y="0"/>
                </a:moveTo>
                <a:lnTo>
                  <a:pt x="8807178" y="0"/>
                </a:lnTo>
                <a:lnTo>
                  <a:pt x="8807178" y="11814507"/>
                </a:lnTo>
                <a:lnTo>
                  <a:pt x="0" y="11814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10571821">
            <a:off x="10628437" y="8363453"/>
            <a:ext cx="5947318" cy="7978109"/>
          </a:xfrm>
          <a:custGeom>
            <a:avLst/>
            <a:gdLst/>
            <a:ahLst/>
            <a:cxnLst/>
            <a:rect r="r" b="b" t="t" l="l"/>
            <a:pathLst>
              <a:path h="7978109" w="5947318">
                <a:moveTo>
                  <a:pt x="0" y="0"/>
                </a:moveTo>
                <a:lnTo>
                  <a:pt x="5947318" y="0"/>
                </a:lnTo>
                <a:lnTo>
                  <a:pt x="5947318" y="7978110"/>
                </a:lnTo>
                <a:lnTo>
                  <a:pt x="0" y="7978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5114765">
            <a:off x="11561828" y="5146485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058328">
            <a:off x="13255544" y="-4131370"/>
            <a:ext cx="7156478" cy="6935278"/>
          </a:xfrm>
          <a:custGeom>
            <a:avLst/>
            <a:gdLst/>
            <a:ahLst/>
            <a:cxnLst/>
            <a:rect r="r" b="b" t="t" l="l"/>
            <a:pathLst>
              <a:path h="6935278" w="7156478">
                <a:moveTo>
                  <a:pt x="0" y="0"/>
                </a:moveTo>
                <a:lnTo>
                  <a:pt x="7156479" y="0"/>
                </a:lnTo>
                <a:lnTo>
                  <a:pt x="7156479" y="6935279"/>
                </a:lnTo>
                <a:lnTo>
                  <a:pt x="0" y="69352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3318101">
            <a:off x="-3880130" y="6803731"/>
            <a:ext cx="10117864" cy="10062676"/>
          </a:xfrm>
          <a:custGeom>
            <a:avLst/>
            <a:gdLst/>
            <a:ahLst/>
            <a:cxnLst/>
            <a:rect r="r" b="b" t="t" l="l"/>
            <a:pathLst>
              <a:path h="10062676" w="10117864">
                <a:moveTo>
                  <a:pt x="0" y="0"/>
                </a:moveTo>
                <a:lnTo>
                  <a:pt x="10117864" y="0"/>
                </a:lnTo>
                <a:lnTo>
                  <a:pt x="10117864" y="10062675"/>
                </a:lnTo>
                <a:lnTo>
                  <a:pt x="0" y="100626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6800871">
            <a:off x="-1846725" y="-2878373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5141436" y="6374086"/>
            <a:ext cx="8005127" cy="598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08"/>
              </a:lnSpc>
              <a:spcBef>
                <a:spcPct val="0"/>
              </a:spcBef>
            </a:pPr>
            <a:r>
              <a:rPr lang="en-US" sz="3434" spc="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Gustavo Rodriguez Martinez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834951" y="2294806"/>
            <a:ext cx="8618097" cy="4155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57"/>
              </a:lnSpc>
            </a:pPr>
            <a:r>
              <a:rPr lang="en-US" b="true" sz="11898" spc="111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GO</a:t>
            </a:r>
          </a:p>
          <a:p>
            <a:pPr algn="ctr">
              <a:lnSpc>
                <a:spcPts val="16657"/>
              </a:lnSpc>
            </a:pPr>
            <a:r>
              <a:rPr lang="en-US" b="true" sz="11898" spc="111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GYM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982806">
            <a:off x="720300" y="6421716"/>
            <a:ext cx="8842272" cy="11861584"/>
          </a:xfrm>
          <a:custGeom>
            <a:avLst/>
            <a:gdLst/>
            <a:ahLst/>
            <a:cxnLst/>
            <a:rect r="r" b="b" t="t" l="l"/>
            <a:pathLst>
              <a:path h="11861584" w="8842272">
                <a:moveTo>
                  <a:pt x="0" y="0"/>
                </a:moveTo>
                <a:lnTo>
                  <a:pt x="8842272" y="0"/>
                </a:lnTo>
                <a:lnTo>
                  <a:pt x="8842272" y="11861584"/>
                </a:lnTo>
                <a:lnTo>
                  <a:pt x="0" y="118615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6501204">
            <a:off x="11046831" y="-5088864"/>
            <a:ext cx="8807178" cy="11814508"/>
          </a:xfrm>
          <a:custGeom>
            <a:avLst/>
            <a:gdLst/>
            <a:ahLst/>
            <a:cxnLst/>
            <a:rect r="r" b="b" t="t" l="l"/>
            <a:pathLst>
              <a:path h="11814508" w="8807178">
                <a:moveTo>
                  <a:pt x="0" y="0"/>
                </a:moveTo>
                <a:lnTo>
                  <a:pt x="8807178" y="0"/>
                </a:lnTo>
                <a:lnTo>
                  <a:pt x="8807178" y="11814507"/>
                </a:lnTo>
                <a:lnTo>
                  <a:pt x="0" y="11814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10571821">
            <a:off x="10628437" y="8363453"/>
            <a:ext cx="5947318" cy="7978109"/>
          </a:xfrm>
          <a:custGeom>
            <a:avLst/>
            <a:gdLst/>
            <a:ahLst/>
            <a:cxnLst/>
            <a:rect r="r" b="b" t="t" l="l"/>
            <a:pathLst>
              <a:path h="7978109" w="5947318">
                <a:moveTo>
                  <a:pt x="0" y="0"/>
                </a:moveTo>
                <a:lnTo>
                  <a:pt x="5947318" y="0"/>
                </a:lnTo>
                <a:lnTo>
                  <a:pt x="5947318" y="7978110"/>
                </a:lnTo>
                <a:lnTo>
                  <a:pt x="0" y="7978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5114765">
            <a:off x="13134321" y="6135925"/>
            <a:ext cx="7398924" cy="6403432"/>
          </a:xfrm>
          <a:custGeom>
            <a:avLst/>
            <a:gdLst/>
            <a:ahLst/>
            <a:cxnLst/>
            <a:rect r="r" b="b" t="t" l="l"/>
            <a:pathLst>
              <a:path h="6403432" w="7398924">
                <a:moveTo>
                  <a:pt x="0" y="0"/>
                </a:moveTo>
                <a:lnTo>
                  <a:pt x="7398924" y="0"/>
                </a:lnTo>
                <a:lnTo>
                  <a:pt x="7398924" y="6403433"/>
                </a:lnTo>
                <a:lnTo>
                  <a:pt x="0" y="64034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058328">
            <a:off x="13255544" y="-4131370"/>
            <a:ext cx="7156478" cy="6935278"/>
          </a:xfrm>
          <a:custGeom>
            <a:avLst/>
            <a:gdLst/>
            <a:ahLst/>
            <a:cxnLst/>
            <a:rect r="r" b="b" t="t" l="l"/>
            <a:pathLst>
              <a:path h="6935278" w="7156478">
                <a:moveTo>
                  <a:pt x="0" y="0"/>
                </a:moveTo>
                <a:lnTo>
                  <a:pt x="7156479" y="0"/>
                </a:lnTo>
                <a:lnTo>
                  <a:pt x="7156479" y="6935279"/>
                </a:lnTo>
                <a:lnTo>
                  <a:pt x="0" y="69352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3318101">
            <a:off x="-3880130" y="6803731"/>
            <a:ext cx="10117864" cy="10062676"/>
          </a:xfrm>
          <a:custGeom>
            <a:avLst/>
            <a:gdLst/>
            <a:ahLst/>
            <a:cxnLst/>
            <a:rect r="r" b="b" t="t" l="l"/>
            <a:pathLst>
              <a:path h="10062676" w="10117864">
                <a:moveTo>
                  <a:pt x="0" y="0"/>
                </a:moveTo>
                <a:lnTo>
                  <a:pt x="10117864" y="0"/>
                </a:lnTo>
                <a:lnTo>
                  <a:pt x="10117864" y="10062675"/>
                </a:lnTo>
                <a:lnTo>
                  <a:pt x="0" y="100626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6800871">
            <a:off x="-1846725" y="-2878373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3987997" y="4061365"/>
            <a:ext cx="11414187" cy="4206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48"/>
              </a:lnSpc>
              <a:spcBef>
                <a:spcPct val="0"/>
              </a:spcBef>
            </a:pPr>
            <a:r>
              <a:rPr lang="en-US" sz="3963" spc="87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Muchas personas que entrenan en el gimnasio no cuentan con una guía que les permita planificar sus rutinas de manera eficiente, llevar un control preciso de su progreso y adaptar sus entrenamientos a sus objetivos específicos, lo que dificulta alcanzar resultados óptimos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24062" y="2106161"/>
            <a:ext cx="15542058" cy="2040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57"/>
              </a:lnSpc>
            </a:pPr>
            <a:r>
              <a:rPr lang="en-US" b="true" sz="11898" spc="111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PROBLEMATICA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982806">
            <a:off x="720300" y="6421716"/>
            <a:ext cx="8842272" cy="11861584"/>
          </a:xfrm>
          <a:custGeom>
            <a:avLst/>
            <a:gdLst/>
            <a:ahLst/>
            <a:cxnLst/>
            <a:rect r="r" b="b" t="t" l="l"/>
            <a:pathLst>
              <a:path h="11861584" w="8842272">
                <a:moveTo>
                  <a:pt x="0" y="0"/>
                </a:moveTo>
                <a:lnTo>
                  <a:pt x="8842272" y="0"/>
                </a:lnTo>
                <a:lnTo>
                  <a:pt x="8842272" y="11861584"/>
                </a:lnTo>
                <a:lnTo>
                  <a:pt x="0" y="118615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6501204">
            <a:off x="11046831" y="-5088864"/>
            <a:ext cx="8807178" cy="11814508"/>
          </a:xfrm>
          <a:custGeom>
            <a:avLst/>
            <a:gdLst/>
            <a:ahLst/>
            <a:cxnLst/>
            <a:rect r="r" b="b" t="t" l="l"/>
            <a:pathLst>
              <a:path h="11814508" w="8807178">
                <a:moveTo>
                  <a:pt x="0" y="0"/>
                </a:moveTo>
                <a:lnTo>
                  <a:pt x="8807178" y="0"/>
                </a:lnTo>
                <a:lnTo>
                  <a:pt x="8807178" y="11814507"/>
                </a:lnTo>
                <a:lnTo>
                  <a:pt x="0" y="11814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10571821">
            <a:off x="10628437" y="8363453"/>
            <a:ext cx="5947318" cy="7978109"/>
          </a:xfrm>
          <a:custGeom>
            <a:avLst/>
            <a:gdLst/>
            <a:ahLst/>
            <a:cxnLst/>
            <a:rect r="r" b="b" t="t" l="l"/>
            <a:pathLst>
              <a:path h="7978109" w="5947318">
                <a:moveTo>
                  <a:pt x="0" y="0"/>
                </a:moveTo>
                <a:lnTo>
                  <a:pt x="5947318" y="0"/>
                </a:lnTo>
                <a:lnTo>
                  <a:pt x="5947318" y="7978110"/>
                </a:lnTo>
                <a:lnTo>
                  <a:pt x="0" y="7978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5114765">
            <a:off x="13559838" y="6419953"/>
            <a:ext cx="7398924" cy="6403432"/>
          </a:xfrm>
          <a:custGeom>
            <a:avLst/>
            <a:gdLst/>
            <a:ahLst/>
            <a:cxnLst/>
            <a:rect r="r" b="b" t="t" l="l"/>
            <a:pathLst>
              <a:path h="6403432" w="7398924">
                <a:moveTo>
                  <a:pt x="0" y="0"/>
                </a:moveTo>
                <a:lnTo>
                  <a:pt x="7398924" y="0"/>
                </a:lnTo>
                <a:lnTo>
                  <a:pt x="7398924" y="6403432"/>
                </a:lnTo>
                <a:lnTo>
                  <a:pt x="0" y="64034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058328">
            <a:off x="13255544" y="-4131370"/>
            <a:ext cx="7156478" cy="6935278"/>
          </a:xfrm>
          <a:custGeom>
            <a:avLst/>
            <a:gdLst/>
            <a:ahLst/>
            <a:cxnLst/>
            <a:rect r="r" b="b" t="t" l="l"/>
            <a:pathLst>
              <a:path h="6935278" w="7156478">
                <a:moveTo>
                  <a:pt x="0" y="0"/>
                </a:moveTo>
                <a:lnTo>
                  <a:pt x="7156479" y="0"/>
                </a:lnTo>
                <a:lnTo>
                  <a:pt x="7156479" y="6935279"/>
                </a:lnTo>
                <a:lnTo>
                  <a:pt x="0" y="69352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3318101">
            <a:off x="-4563688" y="6893739"/>
            <a:ext cx="10117864" cy="10062676"/>
          </a:xfrm>
          <a:custGeom>
            <a:avLst/>
            <a:gdLst/>
            <a:ahLst/>
            <a:cxnLst/>
            <a:rect r="r" b="b" t="t" l="l"/>
            <a:pathLst>
              <a:path h="10062676" w="10117864">
                <a:moveTo>
                  <a:pt x="0" y="0"/>
                </a:moveTo>
                <a:lnTo>
                  <a:pt x="10117864" y="0"/>
                </a:lnTo>
                <a:lnTo>
                  <a:pt x="10117864" y="10062675"/>
                </a:lnTo>
                <a:lnTo>
                  <a:pt x="0" y="100626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6800871">
            <a:off x="-1846725" y="-2878373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3620604" y="4008685"/>
            <a:ext cx="11414187" cy="561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48"/>
              </a:lnSpc>
              <a:spcBef>
                <a:spcPct val="0"/>
              </a:spcBef>
            </a:pPr>
            <a:r>
              <a:rPr lang="en-US" sz="3963" spc="87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GO GYM te ofrece un asistente de entrenamiento personalizado que genera rutinas de fuerza y cardio y que permite registrar marcas, seguir el progreso con gráficos, ver un calendario con ciclos de carga y descarga, y recibir predicciones de récords personales, optimizando así el entrenamiento y facilitando la consecución de objetivos.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56668" y="2106161"/>
            <a:ext cx="15542058" cy="2040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57"/>
              </a:lnSpc>
            </a:pPr>
            <a:r>
              <a:rPr lang="en-US" b="true" sz="11898" spc="111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SOLUCIÓN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982806">
            <a:off x="720300" y="6421716"/>
            <a:ext cx="8842272" cy="11861584"/>
          </a:xfrm>
          <a:custGeom>
            <a:avLst/>
            <a:gdLst/>
            <a:ahLst/>
            <a:cxnLst/>
            <a:rect r="r" b="b" t="t" l="l"/>
            <a:pathLst>
              <a:path h="11861584" w="8842272">
                <a:moveTo>
                  <a:pt x="0" y="0"/>
                </a:moveTo>
                <a:lnTo>
                  <a:pt x="8842272" y="0"/>
                </a:lnTo>
                <a:lnTo>
                  <a:pt x="8842272" y="11861584"/>
                </a:lnTo>
                <a:lnTo>
                  <a:pt x="0" y="118615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6501204">
            <a:off x="11046831" y="-5088864"/>
            <a:ext cx="8807178" cy="11814508"/>
          </a:xfrm>
          <a:custGeom>
            <a:avLst/>
            <a:gdLst/>
            <a:ahLst/>
            <a:cxnLst/>
            <a:rect r="r" b="b" t="t" l="l"/>
            <a:pathLst>
              <a:path h="11814508" w="8807178">
                <a:moveTo>
                  <a:pt x="0" y="0"/>
                </a:moveTo>
                <a:lnTo>
                  <a:pt x="8807178" y="0"/>
                </a:lnTo>
                <a:lnTo>
                  <a:pt x="8807178" y="11814507"/>
                </a:lnTo>
                <a:lnTo>
                  <a:pt x="0" y="11814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10571821">
            <a:off x="10628437" y="8363453"/>
            <a:ext cx="5947318" cy="7978109"/>
          </a:xfrm>
          <a:custGeom>
            <a:avLst/>
            <a:gdLst/>
            <a:ahLst/>
            <a:cxnLst/>
            <a:rect r="r" b="b" t="t" l="l"/>
            <a:pathLst>
              <a:path h="7978109" w="5947318">
                <a:moveTo>
                  <a:pt x="0" y="0"/>
                </a:moveTo>
                <a:lnTo>
                  <a:pt x="5947318" y="0"/>
                </a:lnTo>
                <a:lnTo>
                  <a:pt x="5947318" y="7978110"/>
                </a:lnTo>
                <a:lnTo>
                  <a:pt x="0" y="7978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5114765">
            <a:off x="13134321" y="6135925"/>
            <a:ext cx="7398924" cy="6403432"/>
          </a:xfrm>
          <a:custGeom>
            <a:avLst/>
            <a:gdLst/>
            <a:ahLst/>
            <a:cxnLst/>
            <a:rect r="r" b="b" t="t" l="l"/>
            <a:pathLst>
              <a:path h="6403432" w="7398924">
                <a:moveTo>
                  <a:pt x="0" y="0"/>
                </a:moveTo>
                <a:lnTo>
                  <a:pt x="7398924" y="0"/>
                </a:lnTo>
                <a:lnTo>
                  <a:pt x="7398924" y="6403433"/>
                </a:lnTo>
                <a:lnTo>
                  <a:pt x="0" y="64034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058328">
            <a:off x="13255544" y="-4131370"/>
            <a:ext cx="7156478" cy="6935278"/>
          </a:xfrm>
          <a:custGeom>
            <a:avLst/>
            <a:gdLst/>
            <a:ahLst/>
            <a:cxnLst/>
            <a:rect r="r" b="b" t="t" l="l"/>
            <a:pathLst>
              <a:path h="6935278" w="7156478">
                <a:moveTo>
                  <a:pt x="0" y="0"/>
                </a:moveTo>
                <a:lnTo>
                  <a:pt x="7156479" y="0"/>
                </a:lnTo>
                <a:lnTo>
                  <a:pt x="7156479" y="6935279"/>
                </a:lnTo>
                <a:lnTo>
                  <a:pt x="0" y="69352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3318101">
            <a:off x="-3880130" y="6803731"/>
            <a:ext cx="10117864" cy="10062676"/>
          </a:xfrm>
          <a:custGeom>
            <a:avLst/>
            <a:gdLst/>
            <a:ahLst/>
            <a:cxnLst/>
            <a:rect r="r" b="b" t="t" l="l"/>
            <a:pathLst>
              <a:path h="10062676" w="10117864">
                <a:moveTo>
                  <a:pt x="0" y="0"/>
                </a:moveTo>
                <a:lnTo>
                  <a:pt x="10117864" y="0"/>
                </a:lnTo>
                <a:lnTo>
                  <a:pt x="10117864" y="10062675"/>
                </a:lnTo>
                <a:lnTo>
                  <a:pt x="0" y="100626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6800871">
            <a:off x="-1846725" y="-2878373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3620604" y="3724658"/>
            <a:ext cx="11414187" cy="68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48"/>
              </a:lnSpc>
              <a:spcBef>
                <a:spcPct val="0"/>
              </a:spcBef>
            </a:pPr>
            <a:r>
              <a:rPr lang="en-US" sz="3963" spc="87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72597" y="2026093"/>
            <a:ext cx="13342807" cy="3378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21"/>
              </a:lnSpc>
            </a:pPr>
            <a:r>
              <a:rPr lang="en-US" b="true" sz="9658" spc="90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TECNOLOGÍAS USADAS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24744" y="5747073"/>
            <a:ext cx="13342807" cy="4155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57"/>
              </a:lnSpc>
              <a:spcBef>
                <a:spcPct val="0"/>
              </a:spcBef>
            </a:pPr>
            <a:r>
              <a:rPr lang="en-US" sz="11898" spc="1118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ANDROID STUDIO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DAGoTkXdQZc</dc:identifier>
  <dcterms:modified xsi:type="dcterms:W3CDTF">2011-08-01T06:04:30Z</dcterms:modified>
  <cp:revision>1</cp:revision>
  <dc:title>Presentación proyecto de negocio formas orgánicas profesional azul y beis</dc:title>
</cp:coreProperties>
</file>