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8"/>
  </p:sldMasterIdLst>
  <p:sldIdLst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5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71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0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3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6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83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28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01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1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C34D2-8A7F-472E-8AD5-FDEECF0B6AB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775D-16C0-49C3-80A3-B294C20CDF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15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7856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Final </a:t>
            </a:r>
            <a:r>
              <a:rPr lang="es-ES" dirty="0" err="1" smtClean="0"/>
              <a:t>calcu</a:t>
            </a:r>
            <a:r>
              <a:rPr lang="es-ES" dirty="0" smtClean="0"/>
              <a:t>.</a:t>
            </a:r>
            <a:endParaRPr lang="es-MX" dirty="0"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0" y="1841679"/>
            <a:ext cx="12192000" cy="5016321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Permitirá calcular la calificación final  de tres parciales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ingresar la mostrara un mensaje de bienvenida</a:t>
            </a:r>
          </a:p>
          <a:p>
            <a:r>
              <a:rPr lang="es-ES" dirty="0" smtClean="0"/>
              <a:t>Dentro del sistema le permitirá ingresar las calificaciones de 3 parciales</a:t>
            </a:r>
          </a:p>
          <a:p>
            <a:r>
              <a:rPr lang="es-ES" dirty="0" smtClean="0"/>
              <a:t>Sumara las calificaciones de los 3 parciales</a:t>
            </a:r>
          </a:p>
          <a:p>
            <a:r>
              <a:rPr lang="es-ES" dirty="0" smtClean="0"/>
              <a:t>Arrojara el resultado de la suma</a:t>
            </a:r>
          </a:p>
          <a:p>
            <a:r>
              <a:rPr lang="es-ES" dirty="0" smtClean="0"/>
              <a:t>Dividirá el resultado de la suma entre 3</a:t>
            </a:r>
          </a:p>
          <a:p>
            <a:r>
              <a:rPr lang="es-ES" dirty="0" smtClean="0"/>
              <a:t>Dara el resultado final de la división. </a:t>
            </a:r>
          </a:p>
          <a:p>
            <a:r>
              <a:rPr lang="es-ES" dirty="0" smtClean="0"/>
              <a:t>Dara el Resultado final de la calificación  </a:t>
            </a:r>
          </a:p>
          <a:p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8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</a:p>
          <a:p>
            <a:r>
              <a:rPr lang="es-ES" dirty="0" smtClean="0"/>
              <a:t>15,000.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4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822960"/>
            <a:ext cx="10515600" cy="538479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DISEÑO</a:t>
            </a:r>
            <a:endParaRPr lang="es-MX" dirty="0"/>
          </a:p>
        </p:txBody>
      </p:sp>
      <p:sp>
        <p:nvSpPr>
          <p:cNvPr id="18" name="Content"/>
          <p:cNvSpPr/>
          <p:nvPr>
            <p:custDataLst>
              <p:custData r:id="rId1"/>
            </p:custDataLst>
          </p:nvPr>
        </p:nvSpPr>
        <p:spPr>
          <a:xfrm>
            <a:off x="1434381" y="2848938"/>
            <a:ext cx="1220102" cy="37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 smtClean="0">
                <a:latin typeface="Segoe UI" pitchFamily="34" charset="0"/>
                <a:cs typeface="Segoe UI" pitchFamily="34" charset="0"/>
              </a:rPr>
              <a:t>Parcial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1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2"/>
            </p:custDataLst>
          </p:nvPr>
        </p:nvSpPr>
        <p:spPr>
          <a:xfrm>
            <a:off x="1434381" y="3666092"/>
            <a:ext cx="1220102" cy="3575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Parcial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 2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3"/>
            </p:custDataLst>
          </p:nvPr>
        </p:nvSpPr>
        <p:spPr>
          <a:xfrm>
            <a:off x="1421413" y="4504319"/>
            <a:ext cx="1220102" cy="3889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Parcial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 3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3632229" y="4131838"/>
            <a:ext cx="1106592" cy="37248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 smtClean="0">
                <a:latin typeface="Segoe UI" pitchFamily="34" charset="0"/>
                <a:cs typeface="Segoe UI" pitchFamily="34" charset="0"/>
              </a:rPr>
              <a:t>calcular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5"/>
            </p:custDataLst>
          </p:nvPr>
        </p:nvSpPr>
        <p:spPr>
          <a:xfrm>
            <a:off x="716279" y="1997649"/>
            <a:ext cx="265630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Ingresar</a:t>
            </a:r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calificaciones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6"/>
            </p:custDataLst>
          </p:nvPr>
        </p:nvSpPr>
        <p:spPr>
          <a:xfrm>
            <a:off x="3575474" y="3221683"/>
            <a:ext cx="1220102" cy="4722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  RESULTADO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DF32132-99F5-4E38-B656-3CA5426F58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EDD347A-C3FF-4FAD-B731-FA3470D5DEC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0622002-20ED-4FD3-A132-6B06D896A86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43BCB3B-5D3D-4873-B28D-384FF4332F8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F9FEEAD-789F-41FE-AC82-6A99D680921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85F45A-3AFB-4638-A474-233002FCFDF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7826C41-BA9D-4351-9B53-350207AA1B9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83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de Office</vt:lpstr>
      <vt:lpstr>Final calcu.</vt:lpstr>
      <vt:lpstr>funcionalidades</vt:lpstr>
      <vt:lpstr>costo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Calcular power</dc:title>
  <dc:creator>Alumno</dc:creator>
  <cp:lastModifiedBy>Alumno</cp:lastModifiedBy>
  <cp:revision>5</cp:revision>
  <dcterms:created xsi:type="dcterms:W3CDTF">2018-01-30T00:13:28Z</dcterms:created>
  <dcterms:modified xsi:type="dcterms:W3CDTF">2018-01-30T01:01:34Z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