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e36436505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e36436505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e3643650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e3643650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e3643650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e3643650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e36436505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e36436505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e3643650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e3643650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racle.com/mx/database/what-is-database/#relationa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Fundamentos de SQL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básicos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base de datos?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1615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una recopilación organizada de información o datos estructurados</a:t>
            </a:r>
            <a:endParaRPr b="1"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488" y="2571750"/>
            <a:ext cx="4131116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SQL?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70305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1615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 es un lenguaje de programación que utilizan las </a:t>
            </a:r>
            <a:r>
              <a:rPr b="1" lang="en" sz="1500">
                <a:solidFill>
                  <a:srgbClr val="006B8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bases de datos relacionales</a:t>
            </a:r>
            <a:r>
              <a:rPr b="1" lang="en" sz="1500">
                <a:solidFill>
                  <a:srgbClr val="1615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 consultar, manipular y definir los datos, además de para proporcionar control de acceso</a:t>
            </a:r>
            <a:endParaRPr b="1" sz="17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812" y="2948450"/>
            <a:ext cx="3114474" cy="17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base de datos relacional?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11825"/>
            <a:ext cx="703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84">
                <a:solidFill>
                  <a:srgbClr val="1615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base de datos relacional organiza los datos en filas y columnas, que en conjunto forman una tabla. Los datos normalmente se estructuran en varias tablas, que se pueden unir a través de una clave principal (llave primaria) o una clave externa (llave foránea).</a:t>
            </a:r>
            <a:r>
              <a:rPr b="1" lang="en" sz="1400">
                <a:solidFill>
                  <a:srgbClr val="1615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163" y="2686750"/>
            <a:ext cx="5037668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Llaves primarias y foráneas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1216175"/>
            <a:ext cx="55530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Tablas, columnas y filas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25" y="1687550"/>
            <a:ext cx="55245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