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  <p:embeddedFont>
      <p:font typeface="Maven Pro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5.xml"/><Relationship Id="rId22" Type="http://schemas.openxmlformats.org/officeDocument/2006/relationships/font" Target="fonts/MavenPro-regular.fntdata"/><Relationship Id="rId10" Type="http://schemas.openxmlformats.org/officeDocument/2006/relationships/slide" Target="slides/slide4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MavenPr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Nunit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uni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e483e36daa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e483e36daa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e483e36daa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e483e36daa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e483e36daa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e483e36daa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e483e36daa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e483e36daa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e483e36daa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e483e36daa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e483e36daa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e483e36daa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e483e36daa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e483e36daa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e483e36daa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e483e36daa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e483e36daa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e483e36daa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e483e36daa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e483e36daa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e483e36daa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e483e36daa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4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56" name="Google Shape;56;p14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57" name="Google Shape;57;p14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14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" name="Google Shape;59;p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60" name="Google Shape;60;p14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14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14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3" name="Google Shape;63;p14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64" name="Google Shape;64;p14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14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14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14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8" name="Google Shape;68;p14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69" name="Google Shape;69;p1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14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14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14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14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4" name="Google Shape;74;p14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75" name="Google Shape;75;p14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4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7" name="Google Shape;77;p14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78" name="Google Shape;78;p14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1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14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1" name="Google Shape;81;p14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2" name="Google Shape;82;p14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83" name="Google Shape;83;p14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14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5" name="Google Shape;85;p14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4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4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14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5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96" name="Google Shape;96;p15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97" name="Google Shape;97;p15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" name="Google Shape;99;p15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100" name="Google Shape;100;p1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" name="Google Shape;103;p15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104" name="Google Shape;104;p15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8" name="Google Shape;108;p15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109" name="Google Shape;109;p15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110" name="Google Shape;110;p1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2" name="Google Shape;112;p15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113" name="Google Shape;113;p15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" name="Google Shape;116;p15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117" name="Google Shape;117;p15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1" name="Google Shape;121;p15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122" name="Google Shape;122;p15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7" name="Google Shape;127;p15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8" name="Google Shape;128;p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1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31" name="Google Shape;131;p1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" name="Google Shape;133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4" name="Google Shape;134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5" name="Google Shape;135;p1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1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38" name="Google Shape;138;p1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" name="Google Shape;140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1" name="Google Shape;141;p17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2" name="Google Shape;142;p1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3" name="Google Shape;143;p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1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46" name="Google Shape;146;p18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Google Shape;148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9" name="Google Shape;149;p1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1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52" name="Google Shape;152;p1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1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5" name="Google Shape;155;p19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56" name="Google Shape;156;p1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20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59" name="Google Shape;159;p20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60" name="Google Shape;160;p20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20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20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20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64" name="Google Shape;164;p20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" name="Google Shape;167;p20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68" name="Google Shape;168;p20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20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0" name="Google Shape;170;p20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1" name="Google Shape;171;p2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21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74" name="Google Shape;174;p2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1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6" name="Google Shape;176;p2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7" name="Google Shape;177;p21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8" name="Google Shape;178;p21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79" name="Google Shape;179;p2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22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82" name="Google Shape;182;p22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" name="Google Shape;184;p22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85" name="Google Shape;185;p2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23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88" name="Google Shape;188;p2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89" name="Google Shape;189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2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3" name="Google Shape;193;p23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94" name="Google Shape;194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2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23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9" name="Google Shape;199;p23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200" name="Google Shape;200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2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4" name="Google Shape;204;p23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205" name="Google Shape;205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2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209" name="Google Shape;209;p23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23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23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23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23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23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215" name="Google Shape;215;p23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23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23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2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23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220" name="Google Shape;220;p23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23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23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23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224" name="Google Shape;224;p23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23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23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23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2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9" name="Google Shape;229;p23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230" name="Google Shape;230;p23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23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23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23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23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235" name="Google Shape;235;p23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23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23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2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23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240" name="Google Shape;240;p23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23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23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23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244" name="Google Shape;244;p23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23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23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23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8" name="Google Shape;248;p2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49" name="Google Shape;249;p23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23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23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23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3" name="Google Shape;253;p23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54" name="Google Shape;254;p23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23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23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23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2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23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60" name="Google Shape;260;p23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23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23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23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4" name="Google Shape;264;p23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65" name="Google Shape;265;p23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23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23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8" name="Google Shape;268;p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69" name="Google Shape;269;p23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23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23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23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3" name="Google Shape;273;p23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74" name="Google Shape;274;p23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23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23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23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2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9" name="Google Shape;279;p23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80" name="Google Shape;280;p23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23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23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23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4" name="Google Shape;284;p23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85" name="Google Shape;285;p23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23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23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8" name="Google Shape;288;p2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89" name="Google Shape;289;p23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23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23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23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23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4" name="Google Shape;294;p23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95" name="Google Shape;295;p23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23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23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2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9" name="Google Shape;299;p23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300" name="Google Shape;300;p23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23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23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23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4" name="Google Shape;304;p23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305" name="Google Shape;305;p23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23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23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8" name="Google Shape;308;p2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309" name="Google Shape;309;p23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23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23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23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13" name="Google Shape;313;p23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4" name="Google Shape;314;p23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5" name="Google Shape;315;p2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5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Data Analysis</a:t>
            </a:r>
            <a:endParaRPr/>
          </a:p>
        </p:txBody>
      </p:sp>
      <p:sp>
        <p:nvSpPr>
          <p:cNvPr id="323" name="Google Shape;323;p25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Sube de nivel</a:t>
            </a:r>
            <a:endParaRPr/>
          </a:p>
        </p:txBody>
      </p:sp>
      <p:sp>
        <p:nvSpPr>
          <p:cNvPr id="378" name="Google Shape;378;p3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Debemos contactar a las personas que escuchan rock. ¿Cómo los contactamos de forma eficiente? ¿A quiénes contactamos?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 Invitemos a los artistas que han escrito más música rock en nuestro conjunto de datos.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3. Devuelve todos los nombres de pistas que tienen una duración de canción superior a la duración media de la canción. Devuelve el nombre y los milisegundos de cada pista. Ordene por la duración de la canción con las canciones más largas en primer lugar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 terminar…</a:t>
            </a:r>
            <a:endParaRPr/>
          </a:p>
        </p:txBody>
      </p:sp>
      <p:sp>
        <p:nvSpPr>
          <p:cNvPr id="384" name="Google Shape;384;p3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Queremos averiguar el género musical más popular de cada país. Determinamos el género más popular como el género con la mayor cantidad de compras.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Escriba una consulta que determine el cliente que más ha gastado en música para cada país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225" y="471488"/>
            <a:ext cx="8591550" cy="420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5" name="Google Shape;33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125" y="304800"/>
            <a:ext cx="8667750" cy="453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2" name="Google Shape;34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988" y="247650"/>
            <a:ext cx="8582025" cy="46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9" name="Google Shape;34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" y="204788"/>
            <a:ext cx="8705850" cy="47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situación</a:t>
            </a:r>
            <a:endParaRPr/>
          </a:p>
        </p:txBody>
      </p:sp>
      <p:sp>
        <p:nvSpPr>
          <p:cNvPr id="355" name="Google Shape;355;p3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Contamos con una base de datos con información sobre facturaciones de una tienda de música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Debemos responder una serie de preguntas que den valor al negocio. 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8716" y="0"/>
            <a:ext cx="636217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Empecemos…</a:t>
            </a:r>
            <a:endParaRPr/>
          </a:p>
        </p:txBody>
      </p:sp>
      <p:sp>
        <p:nvSpPr>
          <p:cNvPr id="366" name="Google Shape;366;p3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 dueño de la tienda le interesa responder las siguientes tres preguntas: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1. ¿Quién es el empleado con mayor antigüedad según el título del puesto?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 ¿Qué países tienen más Facturas?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3. ¿Cuáles son los 3 valores principales de la factura total?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Nos piden lo siguiente:</a:t>
            </a:r>
            <a:endParaRPr/>
          </a:p>
        </p:txBody>
      </p:sp>
      <p:sp>
        <p:nvSpPr>
          <p:cNvPr id="372" name="Google Shape;372;p3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Nos gustaría realizar un festival de música promocional en la ciudad en la que ganamos más dinero. ¿Qué debemos hacer?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5. El cliente que haya gastado más dinero será declarado el mejor cliente y se hará acreedor a una promoción especial. ¿A quién debemos premiar?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